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comments/modernComment_118_92E8C304.xml" ContentType="application/vnd.ms-powerpoint.comments+xml"/>
  <Override PartName="/ppt/comments/modernComment_11B_554B733B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79" r:id="rId7"/>
    <p:sldMasterId id="2147483675" r:id="rId8"/>
    <p:sldMasterId id="2147483655" r:id="rId9"/>
    <p:sldMasterId id="2147483657" r:id="rId10"/>
    <p:sldMasterId id="2147483677" r:id="rId11"/>
    <p:sldMasterId id="2147483681" r:id="rId12"/>
    <p:sldMasterId id="2147483688" r:id="rId13"/>
    <p:sldMasterId id="2147483695" r:id="rId14"/>
  </p:sldMasterIdLst>
  <p:notesMasterIdLst>
    <p:notesMasterId r:id="rId27"/>
  </p:notesMasterIdLst>
  <p:sldIdLst>
    <p:sldId id="256" r:id="rId15"/>
    <p:sldId id="257" r:id="rId16"/>
    <p:sldId id="264" r:id="rId17"/>
    <p:sldId id="286" r:id="rId18"/>
    <p:sldId id="267" r:id="rId19"/>
    <p:sldId id="277" r:id="rId20"/>
    <p:sldId id="287" r:id="rId21"/>
    <p:sldId id="280" r:id="rId22"/>
    <p:sldId id="283" r:id="rId23"/>
    <p:sldId id="281" r:id="rId24"/>
    <p:sldId id="262" r:id="rId25"/>
    <p:sldId id="27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934B077-1225-F0C3-3655-C0405D985E00}" name="Anthony DeMario" initials="AD" userId="S::anthony.demario@assuredpartners.com::e02607ef-f7d4-44af-b06e-2550c42b08bf" providerId="AD"/>
  <p188:author id="{4EB76DA1-B0ED-573B-B447-AB2F668228CE}" name="Jonathan Ziemer" initials="" userId="S::jon.ziemer@assuredpartners.com::4e12faa0-aef7-4eca-bb12-c62316e6f431" providerId="AD"/>
  <p188:author id="{E50F1AC4-F200-0944-07A4-B783018BC0BB}" name="Ariana Duran" initials="AD" userId="S::ariana.duran@assuredpartners.com::f985432a-e5e6-4dee-bcf3-898d2c09400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36E3"/>
    <a:srgbClr val="378E5D"/>
    <a:srgbClr val="182857"/>
    <a:srgbClr val="18203F"/>
    <a:srgbClr val="3C54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E6A673-F029-4180-9FA7-D599B1472C61}" v="25" dt="2025-08-11T20:24:21.790"/>
    <p1510:client id="{4542D893-B894-0A1D-1D4E-6234DB75186B}" v="71" dt="2025-08-11T17:30:44.034"/>
    <p1510:client id="{5117B4FC-BA9C-4054-949C-125079193432}" v="20" dt="2025-08-11T21:53:57.818"/>
    <p1510:client id="{5576B4B5-4FFA-CECE-2630-36D7407DA773}" v="162" dt="2025-08-11T15:26:19.346"/>
    <p1510:client id="{CA574AB3-95AE-5A81-FA5C-1E00D8B76A4C}" v="11" dt="2025-08-11T17:47:46.9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90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34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Ehlers" userId="S::ryan.ehlers@assuredpartners.com::a2b3b86c-e99a-4014-a293-4f1be948b8f2" providerId="AD" clId="Web-{30E6A673-F029-4180-9FA7-D599B1472C61}"/>
    <pc:docChg chg="modSld">
      <pc:chgData name="Ryan Ehlers" userId="S::ryan.ehlers@assuredpartners.com::a2b3b86c-e99a-4014-a293-4f1be948b8f2" providerId="AD" clId="Web-{30E6A673-F029-4180-9FA7-D599B1472C61}" dt="2025-08-11T20:24:20.555" v="13" actId="20577"/>
      <pc:docMkLst>
        <pc:docMk/>
      </pc:docMkLst>
      <pc:sldChg chg="modSp">
        <pc:chgData name="Ryan Ehlers" userId="S::ryan.ehlers@assuredpartners.com::a2b3b86c-e99a-4014-a293-4f1be948b8f2" providerId="AD" clId="Web-{30E6A673-F029-4180-9FA7-D599B1472C61}" dt="2025-08-11T20:22:52.990" v="5" actId="20577"/>
        <pc:sldMkLst>
          <pc:docMk/>
          <pc:sldMk cId="1762279737" sldId="277"/>
        </pc:sldMkLst>
        <pc:spChg chg="mod">
          <ac:chgData name="Ryan Ehlers" userId="S::ryan.ehlers@assuredpartners.com::a2b3b86c-e99a-4014-a293-4f1be948b8f2" providerId="AD" clId="Web-{30E6A673-F029-4180-9FA7-D599B1472C61}" dt="2025-08-11T20:22:52.990" v="5" actId="20577"/>
          <ac:spMkLst>
            <pc:docMk/>
            <pc:sldMk cId="1762279737" sldId="277"/>
            <ac:spMk id="3" creationId="{D4E9C6DF-1BC0-DEAF-14F9-6E9F9F2F131B}"/>
          </ac:spMkLst>
        </pc:spChg>
      </pc:sldChg>
      <pc:sldChg chg="modSp">
        <pc:chgData name="Ryan Ehlers" userId="S::ryan.ehlers@assuredpartners.com::a2b3b86c-e99a-4014-a293-4f1be948b8f2" providerId="AD" clId="Web-{30E6A673-F029-4180-9FA7-D599B1472C61}" dt="2025-08-11T20:24:20.555" v="13" actId="20577"/>
        <pc:sldMkLst>
          <pc:docMk/>
          <pc:sldMk cId="2464727812" sldId="280"/>
        </pc:sldMkLst>
        <pc:spChg chg="mod">
          <ac:chgData name="Ryan Ehlers" userId="S::ryan.ehlers@assuredpartners.com::a2b3b86c-e99a-4014-a293-4f1be948b8f2" providerId="AD" clId="Web-{30E6A673-F029-4180-9FA7-D599B1472C61}" dt="2025-08-11T20:23:23.022" v="6" actId="1076"/>
          <ac:spMkLst>
            <pc:docMk/>
            <pc:sldMk cId="2464727812" sldId="280"/>
            <ac:spMk id="6" creationId="{C5768B26-B7BE-1820-7B52-236F58DA09EA}"/>
          </ac:spMkLst>
        </pc:spChg>
        <pc:spChg chg="mod">
          <ac:chgData name="Ryan Ehlers" userId="S::ryan.ehlers@assuredpartners.com::a2b3b86c-e99a-4014-a293-4f1be948b8f2" providerId="AD" clId="Web-{30E6A673-F029-4180-9FA7-D599B1472C61}" dt="2025-08-11T20:24:20.555" v="13" actId="20577"/>
          <ac:spMkLst>
            <pc:docMk/>
            <pc:sldMk cId="2464727812" sldId="280"/>
            <ac:spMk id="7" creationId="{CE204DFA-CE3A-4C5B-5F7D-86D86943FAEF}"/>
          </ac:spMkLst>
        </pc:spChg>
      </pc:sldChg>
    </pc:docChg>
  </pc:docChgLst>
  <pc:docChgLst>
    <pc:chgData name="Anthony DeMario" userId="S::anthony.demario@assuredpartners.com::e02607ef-f7d4-44af-b06e-2550c42b08bf" providerId="AD" clId="Web-{09F35B8C-F78B-6E61-1514-71A41ABB55E7}"/>
    <pc:docChg chg="modSld">
      <pc:chgData name="Anthony DeMario" userId="S::anthony.demario@assuredpartners.com::e02607ef-f7d4-44af-b06e-2550c42b08bf" providerId="AD" clId="Web-{09F35B8C-F78B-6E61-1514-71A41ABB55E7}" dt="2025-07-14T13:39:07.887" v="18" actId="20577"/>
      <pc:docMkLst>
        <pc:docMk/>
      </pc:docMkLst>
      <pc:sldChg chg="modSp">
        <pc:chgData name="Anthony DeMario" userId="S::anthony.demario@assuredpartners.com::e02607ef-f7d4-44af-b06e-2550c42b08bf" providerId="AD" clId="Web-{09F35B8C-F78B-6E61-1514-71A41ABB55E7}" dt="2025-07-14T13:39:07.887" v="18" actId="20577"/>
        <pc:sldMkLst>
          <pc:docMk/>
          <pc:sldMk cId="3980020924" sldId="264"/>
        </pc:sldMkLst>
        <pc:spChg chg="mod">
          <ac:chgData name="Anthony DeMario" userId="S::anthony.demario@assuredpartners.com::e02607ef-f7d4-44af-b06e-2550c42b08bf" providerId="AD" clId="Web-{09F35B8C-F78B-6E61-1514-71A41ABB55E7}" dt="2025-07-14T13:39:07.887" v="18" actId="20577"/>
          <ac:spMkLst>
            <pc:docMk/>
            <pc:sldMk cId="3980020924" sldId="264"/>
            <ac:spMk id="22" creationId="{E0CBE1D1-4836-DF7A-AAFA-14B1F9F4643C}"/>
          </ac:spMkLst>
        </pc:spChg>
      </pc:sldChg>
    </pc:docChg>
  </pc:docChgLst>
  <pc:docChgLst>
    <pc:chgData name="Ryan Ehlers" userId="S::ryan.ehlers@assuredpartners.com::a2b3b86c-e99a-4014-a293-4f1be948b8f2" providerId="AD" clId="Web-{D78B18C1-235D-1E17-FB1F-C3BFCCF53E57}"/>
    <pc:docChg chg="modSld">
      <pc:chgData name="Ryan Ehlers" userId="S::ryan.ehlers@assuredpartners.com::a2b3b86c-e99a-4014-a293-4f1be948b8f2" providerId="AD" clId="Web-{D78B18C1-235D-1E17-FB1F-C3BFCCF53E57}" dt="2025-07-21T15:38:58.357" v="263" actId="20577"/>
      <pc:docMkLst>
        <pc:docMk/>
      </pc:docMkLst>
      <pc:sldChg chg="modSp">
        <pc:chgData name="Ryan Ehlers" userId="S::ryan.ehlers@assuredpartners.com::a2b3b86c-e99a-4014-a293-4f1be948b8f2" providerId="AD" clId="Web-{D78B18C1-235D-1E17-FB1F-C3BFCCF53E57}" dt="2025-07-21T15:38:58.357" v="263" actId="20577"/>
        <pc:sldMkLst>
          <pc:docMk/>
          <pc:sldMk cId="37447749" sldId="275"/>
        </pc:sldMkLst>
      </pc:sldChg>
    </pc:docChg>
  </pc:docChgLst>
  <pc:docChgLst>
    <pc:chgData name="Ariana Duran" userId="f985432a-e5e6-4dee-bcf3-898d2c094005" providerId="ADAL" clId="{C8CBD2A8-178C-4CDF-B1CA-A4B7B8143400}"/>
    <pc:docChg chg="undo custSel modSld">
      <pc:chgData name="Ariana Duran" userId="f985432a-e5e6-4dee-bcf3-898d2c094005" providerId="ADAL" clId="{C8CBD2A8-178C-4CDF-B1CA-A4B7B8143400}" dt="2025-07-29T16:15:34.267" v="128" actId="1076"/>
      <pc:docMkLst>
        <pc:docMk/>
      </pc:docMkLst>
      <pc:sldChg chg="addSp delSp modSp mod">
        <pc:chgData name="Ariana Duran" userId="f985432a-e5e6-4dee-bcf3-898d2c094005" providerId="ADAL" clId="{C8CBD2A8-178C-4CDF-B1CA-A4B7B8143400}" dt="2025-07-29T16:00:51.268" v="112" actId="1076"/>
        <pc:sldMkLst>
          <pc:docMk/>
          <pc:sldMk cId="1149292881" sldId="262"/>
        </pc:sldMkLst>
      </pc:sldChg>
      <pc:sldChg chg="modSp mod">
        <pc:chgData name="Ariana Duran" userId="f985432a-e5e6-4dee-bcf3-898d2c094005" providerId="ADAL" clId="{C8CBD2A8-178C-4CDF-B1CA-A4B7B8143400}" dt="2025-07-29T15:48:34.465" v="70" actId="120"/>
        <pc:sldMkLst>
          <pc:docMk/>
          <pc:sldMk cId="3356669905" sldId="267"/>
        </pc:sldMkLst>
        <pc:spChg chg="mod">
          <ac:chgData name="Ariana Duran" userId="f985432a-e5e6-4dee-bcf3-898d2c094005" providerId="ADAL" clId="{C8CBD2A8-178C-4CDF-B1CA-A4B7B8143400}" dt="2025-07-29T15:48:34.465" v="70" actId="120"/>
          <ac:spMkLst>
            <pc:docMk/>
            <pc:sldMk cId="3356669905" sldId="267"/>
            <ac:spMk id="3" creationId="{8CB7C45D-7BE2-F55A-B03F-8462872D8F73}"/>
          </ac:spMkLst>
        </pc:spChg>
      </pc:sldChg>
      <pc:sldChg chg="modSp mod">
        <pc:chgData name="Ariana Duran" userId="f985432a-e5e6-4dee-bcf3-898d2c094005" providerId="ADAL" clId="{C8CBD2A8-178C-4CDF-B1CA-A4B7B8143400}" dt="2025-07-29T15:47:16.612" v="55" actId="732"/>
        <pc:sldMkLst>
          <pc:docMk/>
          <pc:sldMk cId="2475624921" sldId="271"/>
        </pc:sldMkLst>
      </pc:sldChg>
      <pc:sldChg chg="modSp mod">
        <pc:chgData name="Ariana Duran" userId="f985432a-e5e6-4dee-bcf3-898d2c094005" providerId="ADAL" clId="{C8CBD2A8-178C-4CDF-B1CA-A4B7B8143400}" dt="2025-07-29T15:59:07.596" v="106" actId="20577"/>
        <pc:sldMkLst>
          <pc:docMk/>
          <pc:sldMk cId="37447749" sldId="275"/>
        </pc:sldMkLst>
      </pc:sldChg>
      <pc:sldChg chg="modSp mod">
        <pc:chgData name="Ariana Duran" userId="f985432a-e5e6-4dee-bcf3-898d2c094005" providerId="ADAL" clId="{C8CBD2A8-178C-4CDF-B1CA-A4B7B8143400}" dt="2025-07-29T16:15:12.467" v="124" actId="207"/>
        <pc:sldMkLst>
          <pc:docMk/>
          <pc:sldMk cId="1762279737" sldId="277"/>
        </pc:sldMkLst>
        <pc:spChg chg="mod">
          <ac:chgData name="Ariana Duran" userId="f985432a-e5e6-4dee-bcf3-898d2c094005" providerId="ADAL" clId="{C8CBD2A8-178C-4CDF-B1CA-A4B7B8143400}" dt="2025-07-29T16:15:12.467" v="124" actId="207"/>
          <ac:spMkLst>
            <pc:docMk/>
            <pc:sldMk cId="1762279737" sldId="277"/>
            <ac:spMk id="3" creationId="{D4E9C6DF-1BC0-DEAF-14F9-6E9F9F2F131B}"/>
          </ac:spMkLst>
        </pc:spChg>
      </pc:sldChg>
      <pc:sldChg chg="modSp mod">
        <pc:chgData name="Ariana Duran" userId="f985432a-e5e6-4dee-bcf3-898d2c094005" providerId="ADAL" clId="{C8CBD2A8-178C-4CDF-B1CA-A4B7B8143400}" dt="2025-07-29T16:15:34.267" v="128" actId="1076"/>
        <pc:sldMkLst>
          <pc:docMk/>
          <pc:sldMk cId="3263508818" sldId="278"/>
        </pc:sldMkLst>
      </pc:sldChg>
      <pc:sldChg chg="modSp mod">
        <pc:chgData name="Ariana Duran" userId="f985432a-e5e6-4dee-bcf3-898d2c094005" providerId="ADAL" clId="{C8CBD2A8-178C-4CDF-B1CA-A4B7B8143400}" dt="2025-07-28T19:05:02.659" v="1" actId="207"/>
        <pc:sldMkLst>
          <pc:docMk/>
          <pc:sldMk cId="1443370204" sldId="279"/>
        </pc:sldMkLst>
      </pc:sldChg>
    </pc:docChg>
  </pc:docChgLst>
  <pc:docChgLst>
    <pc:chgData name="Anthony DeMario" userId="S::anthony.demario@assuredpartners.com::e02607ef-f7d4-44af-b06e-2550c42b08bf" providerId="AD" clId="Web-{5576B4B5-4FFA-CECE-2630-36D7407DA773}"/>
    <pc:docChg chg="mod addSld delSld modSld sldOrd">
      <pc:chgData name="Anthony DeMario" userId="S::anthony.demario@assuredpartners.com::e02607ef-f7d4-44af-b06e-2550c42b08bf" providerId="AD" clId="Web-{5576B4B5-4FFA-CECE-2630-36D7407DA773}" dt="2025-08-11T15:26:16.987" v="114" actId="20577"/>
      <pc:docMkLst>
        <pc:docMk/>
      </pc:docMkLst>
      <pc:sldChg chg="modSp">
        <pc:chgData name="Anthony DeMario" userId="S::anthony.demario@assuredpartners.com::e02607ef-f7d4-44af-b06e-2550c42b08bf" providerId="AD" clId="Web-{5576B4B5-4FFA-CECE-2630-36D7407DA773}" dt="2025-08-11T15:23:36.439" v="75" actId="20577"/>
        <pc:sldMkLst>
          <pc:docMk/>
          <pc:sldMk cId="716994031" sldId="257"/>
        </pc:sldMkLst>
        <pc:spChg chg="mod">
          <ac:chgData name="Anthony DeMario" userId="S::anthony.demario@assuredpartners.com::e02607ef-f7d4-44af-b06e-2550c42b08bf" providerId="AD" clId="Web-{5576B4B5-4FFA-CECE-2630-36D7407DA773}" dt="2025-08-11T15:23:26.455" v="74" actId="20577"/>
          <ac:spMkLst>
            <pc:docMk/>
            <pc:sldMk cId="716994031" sldId="257"/>
            <ac:spMk id="2" creationId="{8023AB57-C047-3FFA-5F8E-4F0AEC71432C}"/>
          </ac:spMkLst>
        </pc:spChg>
        <pc:spChg chg="mod">
          <ac:chgData name="Anthony DeMario" userId="S::anthony.demario@assuredpartners.com::e02607ef-f7d4-44af-b06e-2550c42b08bf" providerId="AD" clId="Web-{5576B4B5-4FFA-CECE-2630-36D7407DA773}" dt="2025-08-11T15:23:36.439" v="75" actId="20577"/>
          <ac:spMkLst>
            <pc:docMk/>
            <pc:sldMk cId="716994031" sldId="257"/>
            <ac:spMk id="3" creationId="{2FB24759-9994-A26F-6A44-00C3A409EA5A}"/>
          </ac:spMkLst>
        </pc:spChg>
      </pc:sldChg>
      <pc:sldChg chg="modSp">
        <pc:chgData name="Anthony DeMario" userId="S::anthony.demario@assuredpartners.com::e02607ef-f7d4-44af-b06e-2550c42b08bf" providerId="AD" clId="Web-{5576B4B5-4FFA-CECE-2630-36D7407DA773}" dt="2025-08-11T15:23:50.611" v="83"/>
        <pc:sldMkLst>
          <pc:docMk/>
          <pc:sldMk cId="3980020924" sldId="264"/>
        </pc:sldMkLst>
        <pc:spChg chg="mod">
          <ac:chgData name="Anthony DeMario" userId="S::anthony.demario@assuredpartners.com::e02607ef-f7d4-44af-b06e-2550c42b08bf" providerId="AD" clId="Web-{5576B4B5-4FFA-CECE-2630-36D7407DA773}" dt="2025-08-11T15:23:50.564" v="76"/>
          <ac:spMkLst>
            <pc:docMk/>
            <pc:sldMk cId="3980020924" sldId="264"/>
            <ac:spMk id="2" creationId="{3324FC03-BBF8-C057-2682-C77AD8066CB5}"/>
          </ac:spMkLst>
        </pc:spChg>
        <pc:spChg chg="mod">
          <ac:chgData name="Anthony DeMario" userId="S::anthony.demario@assuredpartners.com::e02607ef-f7d4-44af-b06e-2550c42b08bf" providerId="AD" clId="Web-{5576B4B5-4FFA-CECE-2630-36D7407DA773}" dt="2025-08-11T15:23:50.564" v="77"/>
          <ac:spMkLst>
            <pc:docMk/>
            <pc:sldMk cId="3980020924" sldId="264"/>
            <ac:spMk id="4" creationId="{90A5400F-86EF-9F95-83BD-1C12E153270C}"/>
          </ac:spMkLst>
        </pc:spChg>
        <pc:spChg chg="mod">
          <ac:chgData name="Anthony DeMario" userId="S::anthony.demario@assuredpartners.com::e02607ef-f7d4-44af-b06e-2550c42b08bf" providerId="AD" clId="Web-{5576B4B5-4FFA-CECE-2630-36D7407DA773}" dt="2025-08-11T15:23:50.564" v="78"/>
          <ac:spMkLst>
            <pc:docMk/>
            <pc:sldMk cId="3980020924" sldId="264"/>
            <ac:spMk id="13" creationId="{5C2BF978-39CB-0695-18B8-C38E299A8A80}"/>
          </ac:spMkLst>
        </pc:spChg>
        <pc:spChg chg="mod">
          <ac:chgData name="Anthony DeMario" userId="S::anthony.demario@assuredpartners.com::e02607ef-f7d4-44af-b06e-2550c42b08bf" providerId="AD" clId="Web-{5576B4B5-4FFA-CECE-2630-36D7407DA773}" dt="2025-08-11T15:23:50.564" v="79"/>
          <ac:spMkLst>
            <pc:docMk/>
            <pc:sldMk cId="3980020924" sldId="264"/>
            <ac:spMk id="15" creationId="{457D9F32-0D90-08F4-AD26-3DA6B6C672B2}"/>
          </ac:spMkLst>
        </pc:spChg>
        <pc:spChg chg="mod">
          <ac:chgData name="Anthony DeMario" userId="S::anthony.demario@assuredpartners.com::e02607ef-f7d4-44af-b06e-2550c42b08bf" providerId="AD" clId="Web-{5576B4B5-4FFA-CECE-2630-36D7407DA773}" dt="2025-08-11T15:23:50.564" v="80"/>
          <ac:spMkLst>
            <pc:docMk/>
            <pc:sldMk cId="3980020924" sldId="264"/>
            <ac:spMk id="21" creationId="{1FA98DD8-D34E-401A-50B4-E885CDADB11A}"/>
          </ac:spMkLst>
        </pc:spChg>
        <pc:spChg chg="mod">
          <ac:chgData name="Anthony DeMario" userId="S::anthony.demario@assuredpartners.com::e02607ef-f7d4-44af-b06e-2550c42b08bf" providerId="AD" clId="Web-{5576B4B5-4FFA-CECE-2630-36D7407DA773}" dt="2025-08-11T15:23:50.564" v="81"/>
          <ac:spMkLst>
            <pc:docMk/>
            <pc:sldMk cId="3980020924" sldId="264"/>
            <ac:spMk id="22" creationId="{E0CBE1D1-4836-DF7A-AAFA-14B1F9F4643C}"/>
          </ac:spMkLst>
        </pc:spChg>
        <pc:spChg chg="mod">
          <ac:chgData name="Anthony DeMario" userId="S::anthony.demario@assuredpartners.com::e02607ef-f7d4-44af-b06e-2550c42b08bf" providerId="AD" clId="Web-{5576B4B5-4FFA-CECE-2630-36D7407DA773}" dt="2025-08-11T15:23:50.564" v="82"/>
          <ac:spMkLst>
            <pc:docMk/>
            <pc:sldMk cId="3980020924" sldId="264"/>
            <ac:spMk id="24" creationId="{8DC565BD-B26A-4CE0-9CF4-E616E4E417C0}"/>
          </ac:spMkLst>
        </pc:spChg>
        <pc:spChg chg="mod">
          <ac:chgData name="Anthony DeMario" userId="S::anthony.demario@assuredpartners.com::e02607ef-f7d4-44af-b06e-2550c42b08bf" providerId="AD" clId="Web-{5576B4B5-4FFA-CECE-2630-36D7407DA773}" dt="2025-08-11T15:23:50.611" v="83"/>
          <ac:spMkLst>
            <pc:docMk/>
            <pc:sldMk cId="3980020924" sldId="264"/>
            <ac:spMk id="25" creationId="{6D80CE93-E334-F3DB-5BDC-5B4D7EF5A6C4}"/>
          </ac:spMkLst>
        </pc:spChg>
      </pc:sldChg>
      <pc:sldChg chg="modSp">
        <pc:chgData name="Anthony DeMario" userId="S::anthony.demario@assuredpartners.com::e02607ef-f7d4-44af-b06e-2550c42b08bf" providerId="AD" clId="Web-{5576B4B5-4FFA-CECE-2630-36D7407DA773}" dt="2025-08-11T15:24:15.033" v="90"/>
        <pc:sldMkLst>
          <pc:docMk/>
          <pc:sldMk cId="3356669905" sldId="267"/>
        </pc:sldMkLst>
        <pc:spChg chg="mod">
          <ac:chgData name="Anthony DeMario" userId="S::anthony.demario@assuredpartners.com::e02607ef-f7d4-44af-b06e-2550c42b08bf" providerId="AD" clId="Web-{5576B4B5-4FFA-CECE-2630-36D7407DA773}" dt="2025-08-11T15:24:15.033" v="90"/>
          <ac:spMkLst>
            <pc:docMk/>
            <pc:sldMk cId="3356669905" sldId="267"/>
            <ac:spMk id="2" creationId="{75F25A4D-D63E-42E5-CE49-6927A4DA817B}"/>
          </ac:spMkLst>
        </pc:spChg>
      </pc:sldChg>
      <pc:sldChg chg="del">
        <pc:chgData name="Anthony DeMario" userId="S::anthony.demario@assuredpartners.com::e02607ef-f7d4-44af-b06e-2550c42b08bf" providerId="AD" clId="Web-{5576B4B5-4FFA-CECE-2630-36D7407DA773}" dt="2025-08-11T15:22:18.189" v="33"/>
        <pc:sldMkLst>
          <pc:docMk/>
          <pc:sldMk cId="2475624921" sldId="271"/>
        </pc:sldMkLst>
      </pc:sldChg>
      <pc:sldChg chg="del">
        <pc:chgData name="Anthony DeMario" userId="S::anthony.demario@assuredpartners.com::e02607ef-f7d4-44af-b06e-2550c42b08bf" providerId="AD" clId="Web-{5576B4B5-4FFA-CECE-2630-36D7407DA773}" dt="2025-08-11T15:22:18.986" v="34"/>
        <pc:sldMkLst>
          <pc:docMk/>
          <pc:sldMk cId="37447749" sldId="275"/>
        </pc:sldMkLst>
      </pc:sldChg>
      <pc:sldChg chg="modSp">
        <pc:chgData name="Anthony DeMario" userId="S::anthony.demario@assuredpartners.com::e02607ef-f7d4-44af-b06e-2550c42b08bf" providerId="AD" clId="Web-{5576B4B5-4FFA-CECE-2630-36D7407DA773}" dt="2025-08-11T15:24:27.892" v="93"/>
        <pc:sldMkLst>
          <pc:docMk/>
          <pc:sldMk cId="1762279737" sldId="277"/>
        </pc:sldMkLst>
        <pc:spChg chg="mod">
          <ac:chgData name="Anthony DeMario" userId="S::anthony.demario@assuredpartners.com::e02607ef-f7d4-44af-b06e-2550c42b08bf" providerId="AD" clId="Web-{5576B4B5-4FFA-CECE-2630-36D7407DA773}" dt="2025-08-11T15:24:27.877" v="92"/>
          <ac:spMkLst>
            <pc:docMk/>
            <pc:sldMk cId="1762279737" sldId="277"/>
            <ac:spMk id="2" creationId="{CFAC6BFA-5239-77CC-647F-24576937CB69}"/>
          </ac:spMkLst>
        </pc:spChg>
        <pc:spChg chg="mod">
          <ac:chgData name="Anthony DeMario" userId="S::anthony.demario@assuredpartners.com::e02607ef-f7d4-44af-b06e-2550c42b08bf" providerId="AD" clId="Web-{5576B4B5-4FFA-CECE-2630-36D7407DA773}" dt="2025-08-11T15:24:27.892" v="93"/>
          <ac:spMkLst>
            <pc:docMk/>
            <pc:sldMk cId="1762279737" sldId="277"/>
            <ac:spMk id="3" creationId="{D4E9C6DF-1BC0-DEAF-14F9-6E9F9F2F131B}"/>
          </ac:spMkLst>
        </pc:spChg>
      </pc:sldChg>
      <pc:sldChg chg="del">
        <pc:chgData name="Anthony DeMario" userId="S::anthony.demario@assuredpartners.com::e02607ef-f7d4-44af-b06e-2550c42b08bf" providerId="AD" clId="Web-{5576B4B5-4FFA-CECE-2630-36D7407DA773}" dt="2025-08-11T15:22:17.361" v="32"/>
        <pc:sldMkLst>
          <pc:docMk/>
          <pc:sldMk cId="3263508818" sldId="278"/>
        </pc:sldMkLst>
      </pc:sldChg>
      <pc:sldChg chg="del">
        <pc:chgData name="Anthony DeMario" userId="S::anthony.demario@assuredpartners.com::e02607ef-f7d4-44af-b06e-2550c42b08bf" providerId="AD" clId="Web-{5576B4B5-4FFA-CECE-2630-36D7407DA773}" dt="2025-08-11T15:22:20.892" v="37"/>
        <pc:sldMkLst>
          <pc:docMk/>
          <pc:sldMk cId="1443370204" sldId="279"/>
        </pc:sldMkLst>
      </pc:sldChg>
      <pc:sldChg chg="addSp delSp modSp ord">
        <pc:chgData name="Anthony DeMario" userId="S::anthony.demario@assuredpartners.com::e02607ef-f7d4-44af-b06e-2550c42b08bf" providerId="AD" clId="Web-{5576B4B5-4FFA-CECE-2630-36D7407DA773}" dt="2025-08-11T15:25:47.080" v="110" actId="20577"/>
        <pc:sldMkLst>
          <pc:docMk/>
          <pc:sldMk cId="2464727812" sldId="280"/>
        </pc:sldMkLst>
        <pc:spChg chg="mod">
          <ac:chgData name="Anthony DeMario" userId="S::anthony.demario@assuredpartners.com::e02607ef-f7d4-44af-b06e-2550c42b08bf" providerId="AD" clId="Web-{5576B4B5-4FFA-CECE-2630-36D7407DA773}" dt="2025-08-11T15:25:47.080" v="110" actId="20577"/>
          <ac:spMkLst>
            <pc:docMk/>
            <pc:sldMk cId="2464727812" sldId="280"/>
            <ac:spMk id="2" creationId="{126AC221-01A3-DAEF-C4B9-C147A7D391AA}"/>
          </ac:spMkLst>
        </pc:spChg>
        <pc:spChg chg="mod">
          <ac:chgData name="Anthony DeMario" userId="S::anthony.demario@assuredpartners.com::e02607ef-f7d4-44af-b06e-2550c42b08bf" providerId="AD" clId="Web-{5576B4B5-4FFA-CECE-2630-36D7407DA773}" dt="2025-08-11T15:20:47.423" v="23" actId="20577"/>
          <ac:spMkLst>
            <pc:docMk/>
            <pc:sldMk cId="2464727812" sldId="280"/>
            <ac:spMk id="4" creationId="{5FE5481C-F6F6-3BB8-8F05-7306E185F80F}"/>
          </ac:spMkLst>
        </pc:spChg>
        <pc:spChg chg="del">
          <ac:chgData name="Anthony DeMario" userId="S::anthony.demario@assuredpartners.com::e02607ef-f7d4-44af-b06e-2550c42b08bf" providerId="AD" clId="Web-{5576B4B5-4FFA-CECE-2630-36D7407DA773}" dt="2025-08-11T15:20:44.517" v="22"/>
          <ac:spMkLst>
            <pc:docMk/>
            <pc:sldMk cId="2464727812" sldId="280"/>
            <ac:spMk id="5" creationId="{7651612A-CC2A-3545-A1C8-97DB1C974262}"/>
          </ac:spMkLst>
        </pc:spChg>
        <pc:spChg chg="add mod">
          <ac:chgData name="Anthony DeMario" userId="S::anthony.demario@assuredpartners.com::e02607ef-f7d4-44af-b06e-2550c42b08bf" providerId="AD" clId="Web-{5576B4B5-4FFA-CECE-2630-36D7407DA773}" dt="2025-08-11T15:25:27.361" v="106"/>
          <ac:spMkLst>
            <pc:docMk/>
            <pc:sldMk cId="2464727812" sldId="280"/>
            <ac:spMk id="6" creationId="{C5768B26-B7BE-1820-7B52-236F58DA09EA}"/>
          </ac:spMkLst>
        </pc:spChg>
        <pc:spChg chg="add mod">
          <ac:chgData name="Anthony DeMario" userId="S::anthony.demario@assuredpartners.com::e02607ef-f7d4-44af-b06e-2550c42b08bf" providerId="AD" clId="Web-{5576B4B5-4FFA-CECE-2630-36D7407DA773}" dt="2025-08-11T15:25:27.393" v="107"/>
          <ac:spMkLst>
            <pc:docMk/>
            <pc:sldMk cId="2464727812" sldId="280"/>
            <ac:spMk id="7" creationId="{CE204DFA-CE3A-4C5B-5F7D-86D86943FAEF}"/>
          </ac:spMkLst>
        </pc:spChg>
      </pc:sldChg>
      <pc:sldChg chg="modSp">
        <pc:chgData name="Anthony DeMario" userId="S::anthony.demario@assuredpartners.com::e02607ef-f7d4-44af-b06e-2550c42b08bf" providerId="AD" clId="Web-{5576B4B5-4FFA-CECE-2630-36D7407DA773}" dt="2025-08-11T15:22:51.658" v="73" actId="20577"/>
        <pc:sldMkLst>
          <pc:docMk/>
          <pc:sldMk cId="3157242569" sldId="281"/>
        </pc:sldMkLst>
        <pc:spChg chg="mod">
          <ac:chgData name="Anthony DeMario" userId="S::anthony.demario@assuredpartners.com::e02607ef-f7d4-44af-b06e-2550c42b08bf" providerId="AD" clId="Web-{5576B4B5-4FFA-CECE-2630-36D7407DA773}" dt="2025-08-11T15:22:51.658" v="73" actId="20577"/>
          <ac:spMkLst>
            <pc:docMk/>
            <pc:sldMk cId="3157242569" sldId="281"/>
            <ac:spMk id="2" creationId="{BBA8714E-442C-ABF8-8487-EEBB0D1ED12C}"/>
          </ac:spMkLst>
        </pc:spChg>
      </pc:sldChg>
      <pc:sldChg chg="modSp modCm">
        <pc:chgData name="Anthony DeMario" userId="S::anthony.demario@assuredpartners.com::e02607ef-f7d4-44af-b06e-2550c42b08bf" providerId="AD" clId="Web-{5576B4B5-4FFA-CECE-2630-36D7407DA773}" dt="2025-08-11T15:26:16.987" v="114" actId="20577"/>
        <pc:sldMkLst>
          <pc:docMk/>
          <pc:sldMk cId="1431008059" sldId="283"/>
        </pc:sldMkLst>
        <pc:spChg chg="mod">
          <ac:chgData name="Anthony DeMario" userId="S::anthony.demario@assuredpartners.com::e02607ef-f7d4-44af-b06e-2550c42b08bf" providerId="AD" clId="Web-{5576B4B5-4FFA-CECE-2630-36D7407DA773}" dt="2025-08-11T15:26:16.987" v="114" actId="20577"/>
          <ac:spMkLst>
            <pc:docMk/>
            <pc:sldMk cId="1431008059" sldId="283"/>
            <ac:spMk id="2" creationId="{17E31ADA-D197-0AE7-C79C-080433F7BD1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nthony DeMario" userId="S::anthony.demario@assuredpartners.com::e02607ef-f7d4-44af-b06e-2550c42b08bf" providerId="AD" clId="Web-{5576B4B5-4FFA-CECE-2630-36D7407DA773}" dt="2025-08-11T15:22:41.126" v="71" actId="20577"/>
              <pc2:cmMkLst xmlns:pc2="http://schemas.microsoft.com/office/powerpoint/2019/9/main/command">
                <pc:docMk/>
                <pc:sldMk cId="1431008059" sldId="283"/>
                <pc2:cmMk id="{EC5B8809-C348-454E-A755-6BB10CCFBB60}"/>
              </pc2:cmMkLst>
            </pc226:cmChg>
          </p:ext>
        </pc:extLst>
      </pc:sldChg>
      <pc:sldChg chg="del">
        <pc:chgData name="Anthony DeMario" userId="S::anthony.demario@assuredpartners.com::e02607ef-f7d4-44af-b06e-2550c42b08bf" providerId="AD" clId="Web-{5576B4B5-4FFA-CECE-2630-36D7407DA773}" dt="2025-08-11T15:22:19.814" v="36"/>
        <pc:sldMkLst>
          <pc:docMk/>
          <pc:sldMk cId="1369549093" sldId="284"/>
        </pc:sldMkLst>
      </pc:sldChg>
      <pc:sldChg chg="del">
        <pc:chgData name="Anthony DeMario" userId="S::anthony.demario@assuredpartners.com::e02607ef-f7d4-44af-b06e-2550c42b08bf" providerId="AD" clId="Web-{5576B4B5-4FFA-CECE-2630-36D7407DA773}" dt="2025-08-11T15:22:19.283" v="35"/>
        <pc:sldMkLst>
          <pc:docMk/>
          <pc:sldMk cId="2878417814" sldId="285"/>
        </pc:sldMkLst>
      </pc:sldChg>
      <pc:sldChg chg="modSp">
        <pc:chgData name="Anthony DeMario" userId="S::anthony.demario@assuredpartners.com::e02607ef-f7d4-44af-b06e-2550c42b08bf" providerId="AD" clId="Web-{5576B4B5-4FFA-CECE-2630-36D7407DA773}" dt="2025-08-11T15:24:05.142" v="88"/>
        <pc:sldMkLst>
          <pc:docMk/>
          <pc:sldMk cId="11308919" sldId="286"/>
        </pc:sldMkLst>
        <pc:spChg chg="mod">
          <ac:chgData name="Anthony DeMario" userId="S::anthony.demario@assuredpartners.com::e02607ef-f7d4-44af-b06e-2550c42b08bf" providerId="AD" clId="Web-{5576B4B5-4FFA-CECE-2630-36D7407DA773}" dt="2025-08-11T15:24:05.111" v="87"/>
          <ac:spMkLst>
            <pc:docMk/>
            <pc:sldMk cId="11308919" sldId="286"/>
            <ac:spMk id="6" creationId="{00DE98A3-C2E6-ADE4-8B8E-3C8A66E3ACC8}"/>
          </ac:spMkLst>
        </pc:spChg>
        <pc:spChg chg="mod">
          <ac:chgData name="Anthony DeMario" userId="S::anthony.demario@assuredpartners.com::e02607ef-f7d4-44af-b06e-2550c42b08bf" providerId="AD" clId="Web-{5576B4B5-4FFA-CECE-2630-36D7407DA773}" dt="2025-08-11T15:24:05.142" v="88"/>
          <ac:spMkLst>
            <pc:docMk/>
            <pc:sldMk cId="11308919" sldId="286"/>
            <ac:spMk id="7" creationId="{AAB25756-524E-2AFD-5A4A-C1A55DE261B0}"/>
          </ac:spMkLst>
        </pc:spChg>
      </pc:sldChg>
      <pc:sldChg chg="modSp add replId">
        <pc:chgData name="Anthony DeMario" userId="S::anthony.demario@assuredpartners.com::e02607ef-f7d4-44af-b06e-2550c42b08bf" providerId="AD" clId="Web-{5576B4B5-4FFA-CECE-2630-36D7407DA773}" dt="2025-08-11T15:24:45.830" v="99" actId="20577"/>
        <pc:sldMkLst>
          <pc:docMk/>
          <pc:sldMk cId="1703994248" sldId="287"/>
        </pc:sldMkLst>
        <pc:spChg chg="mod">
          <ac:chgData name="Anthony DeMario" userId="S::anthony.demario@assuredpartners.com::e02607ef-f7d4-44af-b06e-2550c42b08bf" providerId="AD" clId="Web-{5576B4B5-4FFA-CECE-2630-36D7407DA773}" dt="2025-08-11T15:24:45.830" v="99" actId="20577"/>
          <ac:spMkLst>
            <pc:docMk/>
            <pc:sldMk cId="1703994248" sldId="287"/>
            <ac:spMk id="2" creationId="{C68DF487-2641-384E-6E92-202997F26F14}"/>
          </ac:spMkLst>
        </pc:spChg>
        <pc:spChg chg="mod">
          <ac:chgData name="Anthony DeMario" userId="S::anthony.demario@assuredpartners.com::e02607ef-f7d4-44af-b06e-2550c42b08bf" providerId="AD" clId="Web-{5576B4B5-4FFA-CECE-2630-36D7407DA773}" dt="2025-08-11T15:24:40.627" v="97"/>
          <ac:spMkLst>
            <pc:docMk/>
            <pc:sldMk cId="1703994248" sldId="287"/>
            <ac:spMk id="4" creationId="{6151E7A9-55CB-2F63-7EB2-A633978945B4}"/>
          </ac:spMkLst>
        </pc:spChg>
        <pc:spChg chg="mod">
          <ac:chgData name="Anthony DeMario" userId="S::anthony.demario@assuredpartners.com::e02607ef-f7d4-44af-b06e-2550c42b08bf" providerId="AD" clId="Web-{5576B4B5-4FFA-CECE-2630-36D7407DA773}" dt="2025-08-11T15:24:40.674" v="98"/>
          <ac:spMkLst>
            <pc:docMk/>
            <pc:sldMk cId="1703994248" sldId="287"/>
            <ac:spMk id="5" creationId="{FAE834C7-E653-8562-0955-409272486E29}"/>
          </ac:spMkLst>
        </pc:spChg>
      </pc:sldChg>
    </pc:docChg>
  </pc:docChgLst>
  <pc:docChgLst>
    <pc:chgData name="Ryan Ehlers" userId="S::ryan.ehlers@assuredpartners.com::a2b3b86c-e99a-4014-a293-4f1be948b8f2" providerId="AD" clId="Web-{66D2D0D1-EC59-F38A-EDE1-2D4E38D013D1}"/>
    <pc:docChg chg="modSld">
      <pc:chgData name="Ryan Ehlers" userId="S::ryan.ehlers@assuredpartners.com::a2b3b86c-e99a-4014-a293-4f1be948b8f2" providerId="AD" clId="Web-{66D2D0D1-EC59-F38A-EDE1-2D4E38D013D1}" dt="2025-08-07T18:43:13.042" v="91" actId="20577"/>
      <pc:docMkLst>
        <pc:docMk/>
      </pc:docMkLst>
      <pc:sldChg chg="modSp">
        <pc:chgData name="Ryan Ehlers" userId="S::ryan.ehlers@assuredpartners.com::a2b3b86c-e99a-4014-a293-4f1be948b8f2" providerId="AD" clId="Web-{66D2D0D1-EC59-F38A-EDE1-2D4E38D013D1}" dt="2025-08-07T18:43:13.042" v="91" actId="20577"/>
        <pc:sldMkLst>
          <pc:docMk/>
          <pc:sldMk cId="3356669905" sldId="267"/>
        </pc:sldMkLst>
        <pc:spChg chg="mod">
          <ac:chgData name="Ryan Ehlers" userId="S::ryan.ehlers@assuredpartners.com::a2b3b86c-e99a-4014-a293-4f1be948b8f2" providerId="AD" clId="Web-{66D2D0D1-EC59-F38A-EDE1-2D4E38D013D1}" dt="2025-08-07T18:43:13.042" v="91" actId="20577"/>
          <ac:spMkLst>
            <pc:docMk/>
            <pc:sldMk cId="3356669905" sldId="267"/>
            <ac:spMk id="3" creationId="{8CB7C45D-7BE2-F55A-B03F-8462872D8F73}"/>
          </ac:spMkLst>
        </pc:spChg>
      </pc:sldChg>
      <pc:sldChg chg="modSp">
        <pc:chgData name="Ryan Ehlers" userId="S::ryan.ehlers@assuredpartners.com::a2b3b86c-e99a-4014-a293-4f1be948b8f2" providerId="AD" clId="Web-{66D2D0D1-EC59-F38A-EDE1-2D4E38D013D1}" dt="2025-08-07T18:35:07.311" v="14" actId="20577"/>
        <pc:sldMkLst>
          <pc:docMk/>
          <pc:sldMk cId="2475624921" sldId="271"/>
        </pc:sldMkLst>
      </pc:sldChg>
    </pc:docChg>
  </pc:docChgLst>
  <pc:docChgLst>
    <pc:chgData name="Anthony DeMario" userId="S::anthony.demario@assuredpartners.com::e02607ef-f7d4-44af-b06e-2550c42b08bf" providerId="AD" clId="Web-{CA574AB3-95AE-5A81-FA5C-1E00D8B76A4C}"/>
    <pc:docChg chg="modSld">
      <pc:chgData name="Anthony DeMario" userId="S::anthony.demario@assuredpartners.com::e02607ef-f7d4-44af-b06e-2550c42b08bf" providerId="AD" clId="Web-{CA574AB3-95AE-5A81-FA5C-1E00D8B76A4C}" dt="2025-08-11T17:47:46.913" v="13" actId="20577"/>
      <pc:docMkLst>
        <pc:docMk/>
      </pc:docMkLst>
      <pc:sldChg chg="modSp modCm">
        <pc:chgData name="Anthony DeMario" userId="S::anthony.demario@assuredpartners.com::e02607ef-f7d4-44af-b06e-2550c42b08bf" providerId="AD" clId="Web-{CA574AB3-95AE-5A81-FA5C-1E00D8B76A4C}" dt="2025-08-11T17:47:46.913" v="13" actId="20577"/>
        <pc:sldMkLst>
          <pc:docMk/>
          <pc:sldMk cId="1431008059" sldId="283"/>
        </pc:sldMkLst>
        <pc:spChg chg="mod">
          <ac:chgData name="Anthony DeMario" userId="S::anthony.demario@assuredpartners.com::e02607ef-f7d4-44af-b06e-2550c42b08bf" providerId="AD" clId="Web-{CA574AB3-95AE-5A81-FA5C-1E00D8B76A4C}" dt="2025-08-11T17:47:46.913" v="13" actId="20577"/>
          <ac:spMkLst>
            <pc:docMk/>
            <pc:sldMk cId="1431008059" sldId="283"/>
            <ac:spMk id="2" creationId="{17E31ADA-D197-0AE7-C79C-080433F7BD1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nthony DeMario" userId="S::anthony.demario@assuredpartners.com::e02607ef-f7d4-44af-b06e-2550c42b08bf" providerId="AD" clId="Web-{CA574AB3-95AE-5A81-FA5C-1E00D8B76A4C}" dt="2025-08-11T17:47:35.612" v="9" actId="20577"/>
              <pc2:cmMkLst xmlns:pc2="http://schemas.microsoft.com/office/powerpoint/2019/9/main/command">
                <pc:docMk/>
                <pc:sldMk cId="1431008059" sldId="283"/>
                <pc2:cmMk id="{EC5B8809-C348-454E-A755-6BB10CCFBB60}"/>
              </pc2:cmMkLst>
            </pc226:cmChg>
          </p:ext>
        </pc:extLst>
      </pc:sldChg>
    </pc:docChg>
  </pc:docChgLst>
  <pc:docChgLst>
    <pc:chgData name="Jonathan Ziemer" userId="4e12faa0-aef7-4eca-bb12-c62316e6f431" providerId="ADAL" clId="{EE085A8C-F369-45C3-9330-6091E6DB4141}"/>
    <pc:docChg chg="undo custSel addSld delSld modSld sldOrd">
      <pc:chgData name="Jonathan Ziemer" userId="4e12faa0-aef7-4eca-bb12-c62316e6f431" providerId="ADAL" clId="{EE085A8C-F369-45C3-9330-6091E6DB4141}" dt="2025-08-07T19:30:09.606" v="1528" actId="20577"/>
      <pc:docMkLst>
        <pc:docMk/>
      </pc:docMkLst>
      <pc:sldChg chg="modSp mod">
        <pc:chgData name="Jonathan Ziemer" userId="4e12faa0-aef7-4eca-bb12-c62316e6f431" providerId="ADAL" clId="{EE085A8C-F369-45C3-9330-6091E6DB4141}" dt="2025-08-07T19:30:09.606" v="1528" actId="20577"/>
        <pc:sldMkLst>
          <pc:docMk/>
          <pc:sldMk cId="3356669905" sldId="267"/>
        </pc:sldMkLst>
        <pc:spChg chg="mod">
          <ac:chgData name="Jonathan Ziemer" userId="4e12faa0-aef7-4eca-bb12-c62316e6f431" providerId="ADAL" clId="{EE085A8C-F369-45C3-9330-6091E6DB4141}" dt="2025-08-07T19:24:04.335" v="1294" actId="20577"/>
          <ac:spMkLst>
            <pc:docMk/>
            <pc:sldMk cId="3356669905" sldId="267"/>
            <ac:spMk id="2" creationId="{75F25A4D-D63E-42E5-CE49-6927A4DA817B}"/>
          </ac:spMkLst>
        </pc:spChg>
        <pc:spChg chg="mod">
          <ac:chgData name="Jonathan Ziemer" userId="4e12faa0-aef7-4eca-bb12-c62316e6f431" providerId="ADAL" clId="{EE085A8C-F369-45C3-9330-6091E6DB4141}" dt="2025-08-07T19:30:09.606" v="1528" actId="20577"/>
          <ac:spMkLst>
            <pc:docMk/>
            <pc:sldMk cId="3356669905" sldId="267"/>
            <ac:spMk id="3" creationId="{8CB7C45D-7BE2-F55A-B03F-8462872D8F73}"/>
          </ac:spMkLst>
        </pc:spChg>
      </pc:sldChg>
      <pc:sldChg chg="modSp mod">
        <pc:chgData name="Jonathan Ziemer" userId="4e12faa0-aef7-4eca-bb12-c62316e6f431" providerId="ADAL" clId="{EE085A8C-F369-45C3-9330-6091E6DB4141}" dt="2025-08-07T19:22:21.493" v="1227" actId="13926"/>
        <pc:sldMkLst>
          <pc:docMk/>
          <pc:sldMk cId="2475624921" sldId="271"/>
        </pc:sldMkLst>
      </pc:sldChg>
      <pc:sldChg chg="delSp modSp mod">
        <pc:chgData name="Jonathan Ziemer" userId="4e12faa0-aef7-4eca-bb12-c62316e6f431" providerId="ADAL" clId="{EE085A8C-F369-45C3-9330-6091E6DB4141}" dt="2025-08-07T19:21:19.245" v="1223" actId="255"/>
        <pc:sldMkLst>
          <pc:docMk/>
          <pc:sldMk cId="37447749" sldId="275"/>
        </pc:sldMkLst>
      </pc:sldChg>
      <pc:sldChg chg="delSp modSp del mod">
        <pc:chgData name="Jonathan Ziemer" userId="4e12faa0-aef7-4eca-bb12-c62316e6f431" providerId="ADAL" clId="{EE085A8C-F369-45C3-9330-6091E6DB4141}" dt="2025-08-07T19:17:56.581" v="1211" actId="47"/>
        <pc:sldMkLst>
          <pc:docMk/>
          <pc:sldMk cId="1112853940" sldId="276"/>
        </pc:sldMkLst>
      </pc:sldChg>
      <pc:sldChg chg="modSp mod">
        <pc:chgData name="Jonathan Ziemer" userId="4e12faa0-aef7-4eca-bb12-c62316e6f431" providerId="ADAL" clId="{EE085A8C-F369-45C3-9330-6091E6DB4141}" dt="2025-08-07T19:15:39.949" v="1189" actId="20577"/>
        <pc:sldMkLst>
          <pc:docMk/>
          <pc:sldMk cId="1762279737" sldId="277"/>
        </pc:sldMkLst>
        <pc:spChg chg="mod">
          <ac:chgData name="Jonathan Ziemer" userId="4e12faa0-aef7-4eca-bb12-c62316e6f431" providerId="ADAL" clId="{EE085A8C-F369-45C3-9330-6091E6DB4141}" dt="2025-08-07T19:15:39.949" v="1189" actId="20577"/>
          <ac:spMkLst>
            <pc:docMk/>
            <pc:sldMk cId="1762279737" sldId="277"/>
            <ac:spMk id="2" creationId="{CFAC6BFA-5239-77CC-647F-24576937CB69}"/>
          </ac:spMkLst>
        </pc:spChg>
      </pc:sldChg>
      <pc:sldChg chg="modSp mod">
        <pc:chgData name="Jonathan Ziemer" userId="4e12faa0-aef7-4eca-bb12-c62316e6f431" providerId="ADAL" clId="{EE085A8C-F369-45C3-9330-6091E6DB4141}" dt="2025-08-07T19:07:56.240" v="823" actId="20577"/>
        <pc:sldMkLst>
          <pc:docMk/>
          <pc:sldMk cId="1443370204" sldId="279"/>
        </pc:sldMkLst>
      </pc:sldChg>
      <pc:sldChg chg="modSp mod">
        <pc:chgData name="Jonathan Ziemer" userId="4e12faa0-aef7-4eca-bb12-c62316e6f431" providerId="ADAL" clId="{EE085A8C-F369-45C3-9330-6091E6DB4141}" dt="2025-08-07T19:06:13.526" v="820" actId="20577"/>
        <pc:sldMkLst>
          <pc:docMk/>
          <pc:sldMk cId="2464727812" sldId="280"/>
        </pc:sldMkLst>
        <pc:spChg chg="mod">
          <ac:chgData name="Jonathan Ziemer" userId="4e12faa0-aef7-4eca-bb12-c62316e6f431" providerId="ADAL" clId="{EE085A8C-F369-45C3-9330-6091E6DB4141}" dt="2025-08-07T19:06:13.526" v="820" actId="20577"/>
          <ac:spMkLst>
            <pc:docMk/>
            <pc:sldMk cId="2464727812" sldId="280"/>
            <ac:spMk id="2" creationId="{126AC221-01A3-DAEF-C4B9-C147A7D391AA}"/>
          </ac:spMkLst>
        </pc:spChg>
        <pc:spChg chg="mod">
          <ac:chgData name="Jonathan Ziemer" userId="4e12faa0-aef7-4eca-bb12-c62316e6f431" providerId="ADAL" clId="{EE085A8C-F369-45C3-9330-6091E6DB4141}" dt="2025-08-07T19:03:12.468" v="700" actId="20577"/>
          <ac:spMkLst>
            <pc:docMk/>
            <pc:sldMk cId="2464727812" sldId="280"/>
            <ac:spMk id="4" creationId="{5FE5481C-F6F6-3BB8-8F05-7306E185F80F}"/>
          </ac:spMkLst>
        </pc:spChg>
      </pc:sldChg>
      <pc:sldChg chg="modSp mod ord">
        <pc:chgData name="Jonathan Ziemer" userId="4e12faa0-aef7-4eca-bb12-c62316e6f431" providerId="ADAL" clId="{EE085A8C-F369-45C3-9330-6091E6DB4141}" dt="2025-08-07T19:05:58.676" v="807" actId="20577"/>
        <pc:sldMkLst>
          <pc:docMk/>
          <pc:sldMk cId="3157242569" sldId="281"/>
        </pc:sldMkLst>
        <pc:spChg chg="mod">
          <ac:chgData name="Jonathan Ziemer" userId="4e12faa0-aef7-4eca-bb12-c62316e6f431" providerId="ADAL" clId="{EE085A8C-F369-45C3-9330-6091E6DB4141}" dt="2025-08-07T19:05:58.676" v="807" actId="20577"/>
          <ac:spMkLst>
            <pc:docMk/>
            <pc:sldMk cId="3157242569" sldId="281"/>
            <ac:spMk id="2" creationId="{BBA8714E-442C-ABF8-8487-EEBB0D1ED12C}"/>
          </ac:spMkLst>
        </pc:spChg>
      </pc:sldChg>
      <pc:sldChg chg="addSp modSp new del mod chgLayout">
        <pc:chgData name="Jonathan Ziemer" userId="4e12faa0-aef7-4eca-bb12-c62316e6f431" providerId="ADAL" clId="{EE085A8C-F369-45C3-9330-6091E6DB4141}" dt="2025-08-07T19:26:31.069" v="1313" actId="47"/>
        <pc:sldMkLst>
          <pc:docMk/>
          <pc:sldMk cId="3574792619" sldId="282"/>
        </pc:sldMkLst>
      </pc:sldChg>
      <pc:sldChg chg="addSp modSp new mod">
        <pc:chgData name="Jonathan Ziemer" userId="4e12faa0-aef7-4eca-bb12-c62316e6f431" providerId="ADAL" clId="{EE085A8C-F369-45C3-9330-6091E6DB4141}" dt="2025-08-07T19:15:08.539" v="1163" actId="255"/>
        <pc:sldMkLst>
          <pc:docMk/>
          <pc:sldMk cId="1431008059" sldId="283"/>
        </pc:sldMkLst>
        <pc:spChg chg="add mod">
          <ac:chgData name="Jonathan Ziemer" userId="4e12faa0-aef7-4eca-bb12-c62316e6f431" providerId="ADAL" clId="{EE085A8C-F369-45C3-9330-6091E6DB4141}" dt="2025-08-07T19:15:08.539" v="1163" actId="255"/>
          <ac:spMkLst>
            <pc:docMk/>
            <pc:sldMk cId="1431008059" sldId="283"/>
            <ac:spMk id="2" creationId="{17E31ADA-D197-0AE7-C79C-080433F7BD19}"/>
          </ac:spMkLst>
        </pc:spChg>
      </pc:sldChg>
      <pc:sldChg chg="new del">
        <pc:chgData name="Jonathan Ziemer" userId="4e12faa0-aef7-4eca-bb12-c62316e6f431" providerId="ADAL" clId="{EE085A8C-F369-45C3-9330-6091E6DB4141}" dt="2025-08-07T19:11:12.660" v="825" actId="680"/>
        <pc:sldMkLst>
          <pc:docMk/>
          <pc:sldMk cId="1776872991" sldId="283"/>
        </pc:sldMkLst>
      </pc:sldChg>
      <pc:sldChg chg="new del">
        <pc:chgData name="Jonathan Ziemer" userId="4e12faa0-aef7-4eca-bb12-c62316e6f431" providerId="ADAL" clId="{EE085A8C-F369-45C3-9330-6091E6DB4141}" dt="2025-08-07T19:11:32.689" v="827" actId="680"/>
        <pc:sldMkLst>
          <pc:docMk/>
          <pc:sldMk cId="2802823375" sldId="283"/>
        </pc:sldMkLst>
      </pc:sldChg>
      <pc:sldChg chg="addSp delSp modSp new mod">
        <pc:chgData name="Jonathan Ziemer" userId="4e12faa0-aef7-4eca-bb12-c62316e6f431" providerId="ADAL" clId="{EE085A8C-F369-45C3-9330-6091E6DB4141}" dt="2025-08-07T19:17:53.903" v="1210"/>
        <pc:sldMkLst>
          <pc:docMk/>
          <pc:sldMk cId="1369549093" sldId="284"/>
        </pc:sldMkLst>
      </pc:sldChg>
      <pc:sldChg chg="addSp modSp new">
        <pc:chgData name="Jonathan Ziemer" userId="4e12faa0-aef7-4eca-bb12-c62316e6f431" providerId="ADAL" clId="{EE085A8C-F369-45C3-9330-6091E6DB4141}" dt="2025-08-07T19:19:51.536" v="1214"/>
        <pc:sldMkLst>
          <pc:docMk/>
          <pc:sldMk cId="2878417814" sldId="285"/>
        </pc:sldMkLst>
      </pc:sldChg>
    </pc:docChg>
  </pc:docChgLst>
  <pc:docChgLst>
    <pc:chgData name="Ryan Ehlers" userId="S::ryan.ehlers@assuredpartners.com::a2b3b86c-e99a-4014-a293-4f1be948b8f2" providerId="AD" clId="Web-{FEB89490-29F8-FEB9-8BCA-4C242B5501F5}"/>
    <pc:docChg chg="modSld">
      <pc:chgData name="Ryan Ehlers" userId="S::ryan.ehlers@assuredpartners.com::a2b3b86c-e99a-4014-a293-4f1be948b8f2" providerId="AD" clId="Web-{FEB89490-29F8-FEB9-8BCA-4C242B5501F5}" dt="2025-07-17T16:08:00.578" v="390" actId="20577"/>
      <pc:docMkLst>
        <pc:docMk/>
      </pc:docMkLst>
      <pc:sldChg chg="modSp">
        <pc:chgData name="Ryan Ehlers" userId="S::ryan.ehlers@assuredpartners.com::a2b3b86c-e99a-4014-a293-4f1be948b8f2" providerId="AD" clId="Web-{FEB89490-29F8-FEB9-8BCA-4C242B5501F5}" dt="2025-07-17T16:00:14.372" v="113" actId="20577"/>
        <pc:sldMkLst>
          <pc:docMk/>
          <pc:sldMk cId="3356669905" sldId="267"/>
        </pc:sldMkLst>
        <pc:spChg chg="mod">
          <ac:chgData name="Ryan Ehlers" userId="S::ryan.ehlers@assuredpartners.com::a2b3b86c-e99a-4014-a293-4f1be948b8f2" providerId="AD" clId="Web-{FEB89490-29F8-FEB9-8BCA-4C242B5501F5}" dt="2025-07-17T16:00:14.372" v="113" actId="20577"/>
          <ac:spMkLst>
            <pc:docMk/>
            <pc:sldMk cId="3356669905" sldId="267"/>
            <ac:spMk id="3" creationId="{8CB7C45D-7BE2-F55A-B03F-8462872D8F73}"/>
          </ac:spMkLst>
        </pc:spChg>
      </pc:sldChg>
      <pc:sldChg chg="modSp">
        <pc:chgData name="Ryan Ehlers" userId="S::ryan.ehlers@assuredpartners.com::a2b3b86c-e99a-4014-a293-4f1be948b8f2" providerId="AD" clId="Web-{FEB89490-29F8-FEB9-8BCA-4C242B5501F5}" dt="2025-07-17T16:08:00.578" v="390" actId="20577"/>
        <pc:sldMkLst>
          <pc:docMk/>
          <pc:sldMk cId="1762279737" sldId="277"/>
        </pc:sldMkLst>
        <pc:spChg chg="mod">
          <ac:chgData name="Ryan Ehlers" userId="S::ryan.ehlers@assuredpartners.com::a2b3b86c-e99a-4014-a293-4f1be948b8f2" providerId="AD" clId="Web-{FEB89490-29F8-FEB9-8BCA-4C242B5501F5}" dt="2025-07-17T16:01:25.750" v="124" actId="20577"/>
          <ac:spMkLst>
            <pc:docMk/>
            <pc:sldMk cId="1762279737" sldId="277"/>
            <ac:spMk id="2" creationId="{CFAC6BFA-5239-77CC-647F-24576937CB69}"/>
          </ac:spMkLst>
        </pc:spChg>
        <pc:spChg chg="mod">
          <ac:chgData name="Ryan Ehlers" userId="S::ryan.ehlers@assuredpartners.com::a2b3b86c-e99a-4014-a293-4f1be948b8f2" providerId="AD" clId="Web-{FEB89490-29F8-FEB9-8BCA-4C242B5501F5}" dt="2025-07-17T16:08:00.578" v="390" actId="20577"/>
          <ac:spMkLst>
            <pc:docMk/>
            <pc:sldMk cId="1762279737" sldId="277"/>
            <ac:spMk id="3" creationId="{D4E9C6DF-1BC0-DEAF-14F9-6E9F9F2F131B}"/>
          </ac:spMkLst>
        </pc:spChg>
      </pc:sldChg>
    </pc:docChg>
  </pc:docChgLst>
  <pc:docChgLst>
    <pc:chgData name="Ryan Ehlers" userId="S::ryan.ehlers@assuredpartners.com::a2b3b86c-e99a-4014-a293-4f1be948b8f2" providerId="AD" clId="Web-{4542D893-B894-0A1D-1D4E-6234DB75186B}"/>
    <pc:docChg chg="modSld">
      <pc:chgData name="Ryan Ehlers" userId="S::ryan.ehlers@assuredpartners.com::a2b3b86c-e99a-4014-a293-4f1be948b8f2" providerId="AD" clId="Web-{4542D893-B894-0A1D-1D4E-6234DB75186B}" dt="2025-08-11T17:30:41.269" v="45" actId="20577"/>
      <pc:docMkLst>
        <pc:docMk/>
      </pc:docMkLst>
      <pc:sldChg chg="modSp">
        <pc:chgData name="Ryan Ehlers" userId="S::ryan.ehlers@assuredpartners.com::a2b3b86c-e99a-4014-a293-4f1be948b8f2" providerId="AD" clId="Web-{4542D893-B894-0A1D-1D4E-6234DB75186B}" dt="2025-08-11T17:30:41.269" v="45" actId="20577"/>
        <pc:sldMkLst>
          <pc:docMk/>
          <pc:sldMk cId="3356669905" sldId="267"/>
        </pc:sldMkLst>
        <pc:spChg chg="mod">
          <ac:chgData name="Ryan Ehlers" userId="S::ryan.ehlers@assuredpartners.com::a2b3b86c-e99a-4014-a293-4f1be948b8f2" providerId="AD" clId="Web-{4542D893-B894-0A1D-1D4E-6234DB75186B}" dt="2025-08-11T17:30:41.269" v="45" actId="20577"/>
          <ac:spMkLst>
            <pc:docMk/>
            <pc:sldMk cId="3356669905" sldId="267"/>
            <ac:spMk id="3" creationId="{8CB7C45D-7BE2-F55A-B03F-8462872D8F73}"/>
          </ac:spMkLst>
        </pc:spChg>
      </pc:sldChg>
      <pc:sldChg chg="modSp">
        <pc:chgData name="Ryan Ehlers" userId="S::ryan.ehlers@assuredpartners.com::a2b3b86c-e99a-4014-a293-4f1be948b8f2" providerId="AD" clId="Web-{4542D893-B894-0A1D-1D4E-6234DB75186B}" dt="2025-08-11T17:13:20.119" v="18" actId="1076"/>
        <pc:sldMkLst>
          <pc:docMk/>
          <pc:sldMk cId="2464727812" sldId="280"/>
        </pc:sldMkLst>
        <pc:spChg chg="mod">
          <ac:chgData name="Ryan Ehlers" userId="S::ryan.ehlers@assuredpartners.com::a2b3b86c-e99a-4014-a293-4f1be948b8f2" providerId="AD" clId="Web-{4542D893-B894-0A1D-1D4E-6234DB75186B}" dt="2025-08-11T17:13:20.119" v="18" actId="1076"/>
          <ac:spMkLst>
            <pc:docMk/>
            <pc:sldMk cId="2464727812" sldId="280"/>
            <ac:spMk id="7" creationId="{CE204DFA-CE3A-4C5B-5F7D-86D86943FAEF}"/>
          </ac:spMkLst>
        </pc:spChg>
      </pc:sldChg>
      <pc:sldChg chg="modSp modCm">
        <pc:chgData name="Ryan Ehlers" userId="S::ryan.ehlers@assuredpartners.com::a2b3b86c-e99a-4014-a293-4f1be948b8f2" providerId="AD" clId="Web-{4542D893-B894-0A1D-1D4E-6234DB75186B}" dt="2025-08-11T17:15:32.097" v="33" actId="20577"/>
        <pc:sldMkLst>
          <pc:docMk/>
          <pc:sldMk cId="1431008059" sldId="283"/>
        </pc:sldMkLst>
        <pc:spChg chg="mod">
          <ac:chgData name="Ryan Ehlers" userId="S::ryan.ehlers@assuredpartners.com::a2b3b86c-e99a-4014-a293-4f1be948b8f2" providerId="AD" clId="Web-{4542D893-B894-0A1D-1D4E-6234DB75186B}" dt="2025-08-11T17:15:32.097" v="33" actId="20577"/>
          <ac:spMkLst>
            <pc:docMk/>
            <pc:sldMk cId="1431008059" sldId="283"/>
            <ac:spMk id="2" creationId="{17E31ADA-D197-0AE7-C79C-080433F7BD1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yan Ehlers" userId="S::ryan.ehlers@assuredpartners.com::a2b3b86c-e99a-4014-a293-4f1be948b8f2" providerId="AD" clId="Web-{4542D893-B894-0A1D-1D4E-6234DB75186B}" dt="2025-08-11T17:15:32.082" v="32" actId="20577"/>
              <pc2:cmMkLst xmlns:pc2="http://schemas.microsoft.com/office/powerpoint/2019/9/main/command">
                <pc:docMk/>
                <pc:sldMk cId="1431008059" sldId="283"/>
                <pc2:cmMk id="{EC5B8809-C348-454E-A755-6BB10CCFBB60}"/>
              </pc2:cmMkLst>
            </pc226:cmChg>
          </p:ext>
        </pc:extLst>
      </pc:sldChg>
    </pc:docChg>
  </pc:docChgLst>
  <pc:docChgLst>
    <pc:chgData name="Ariana Duran" userId="f985432a-e5e6-4dee-bcf3-898d2c094005" providerId="ADAL" clId="{D3E29606-2B98-46B8-9553-53ECCF69B8E4}"/>
    <pc:docChg chg="undo custSel addSld delSld modSld sldOrd delMainMaster">
      <pc:chgData name="Ariana Duran" userId="f985432a-e5e6-4dee-bcf3-898d2c094005" providerId="ADAL" clId="{D3E29606-2B98-46B8-9553-53ECCF69B8E4}" dt="2025-07-11T16:28:57.990" v="636" actId="1076"/>
      <pc:docMkLst>
        <pc:docMk/>
      </pc:docMkLst>
      <pc:sldChg chg="modSp mod">
        <pc:chgData name="Ariana Duran" userId="f985432a-e5e6-4dee-bcf3-898d2c094005" providerId="ADAL" clId="{D3E29606-2B98-46B8-9553-53ECCF69B8E4}" dt="2025-07-11T16:03:00.031" v="6"/>
        <pc:sldMkLst>
          <pc:docMk/>
          <pc:sldMk cId="716994031" sldId="257"/>
        </pc:sldMkLst>
      </pc:sldChg>
      <pc:sldChg chg="del">
        <pc:chgData name="Ariana Duran" userId="f985432a-e5e6-4dee-bcf3-898d2c094005" providerId="ADAL" clId="{D3E29606-2B98-46B8-9553-53ECCF69B8E4}" dt="2025-07-11T16:26:37.434" v="526" actId="47"/>
        <pc:sldMkLst>
          <pc:docMk/>
          <pc:sldMk cId="2294064698" sldId="259"/>
        </pc:sldMkLst>
      </pc:sldChg>
      <pc:sldChg chg="delSp modSp del mod">
        <pc:chgData name="Ariana Duran" userId="f985432a-e5e6-4dee-bcf3-898d2c094005" providerId="ADAL" clId="{D3E29606-2B98-46B8-9553-53ECCF69B8E4}" dt="2025-07-11T16:12:00.980" v="200" actId="47"/>
        <pc:sldMkLst>
          <pc:docMk/>
          <pc:sldMk cId="1185812585" sldId="260"/>
        </pc:sldMkLst>
      </pc:sldChg>
      <pc:sldChg chg="addSp delSp modSp add del mod">
        <pc:chgData name="Ariana Duran" userId="f985432a-e5e6-4dee-bcf3-898d2c094005" providerId="ADAL" clId="{D3E29606-2B98-46B8-9553-53ECCF69B8E4}" dt="2025-07-11T16:19:53.587" v="412" actId="1076"/>
        <pc:sldMkLst>
          <pc:docMk/>
          <pc:sldMk cId="1149292881" sldId="262"/>
        </pc:sldMkLst>
      </pc:sldChg>
      <pc:sldChg chg="del">
        <pc:chgData name="Ariana Duran" userId="f985432a-e5e6-4dee-bcf3-898d2c094005" providerId="ADAL" clId="{D3E29606-2B98-46B8-9553-53ECCF69B8E4}" dt="2025-07-11T16:26:37.434" v="526" actId="47"/>
        <pc:sldMkLst>
          <pc:docMk/>
          <pc:sldMk cId="4168218109" sldId="263"/>
        </pc:sldMkLst>
      </pc:sldChg>
      <pc:sldChg chg="addSp delSp modSp mod">
        <pc:chgData name="Ariana Duran" userId="f985432a-e5e6-4dee-bcf3-898d2c094005" providerId="ADAL" clId="{D3E29606-2B98-46B8-9553-53ECCF69B8E4}" dt="2025-07-11T16:11:53.746" v="199" actId="1076"/>
        <pc:sldMkLst>
          <pc:docMk/>
          <pc:sldMk cId="3980020924" sldId="264"/>
        </pc:sldMkLst>
      </pc:sldChg>
      <pc:sldChg chg="del">
        <pc:chgData name="Ariana Duran" userId="f985432a-e5e6-4dee-bcf3-898d2c094005" providerId="ADAL" clId="{D3E29606-2B98-46B8-9553-53ECCF69B8E4}" dt="2025-07-11T16:26:37.434" v="526" actId="47"/>
        <pc:sldMkLst>
          <pc:docMk/>
          <pc:sldMk cId="2673249034" sldId="266"/>
        </pc:sldMkLst>
      </pc:sldChg>
      <pc:sldChg chg="modSp mod">
        <pc:chgData name="Ariana Duran" userId="f985432a-e5e6-4dee-bcf3-898d2c094005" providerId="ADAL" clId="{D3E29606-2B98-46B8-9553-53ECCF69B8E4}" dt="2025-07-11T16:14:32.283" v="262" actId="1076"/>
        <pc:sldMkLst>
          <pc:docMk/>
          <pc:sldMk cId="3356669905" sldId="267"/>
        </pc:sldMkLst>
      </pc:sldChg>
      <pc:sldChg chg="del">
        <pc:chgData name="Ariana Duran" userId="f985432a-e5e6-4dee-bcf3-898d2c094005" providerId="ADAL" clId="{D3E29606-2B98-46B8-9553-53ECCF69B8E4}" dt="2025-07-11T16:26:37.434" v="526" actId="47"/>
        <pc:sldMkLst>
          <pc:docMk/>
          <pc:sldMk cId="25840226" sldId="268"/>
        </pc:sldMkLst>
      </pc:sldChg>
      <pc:sldChg chg="modSp mod">
        <pc:chgData name="Ariana Duran" userId="f985432a-e5e6-4dee-bcf3-898d2c094005" providerId="ADAL" clId="{D3E29606-2B98-46B8-9553-53ECCF69B8E4}" dt="2025-07-11T16:16:30.479" v="310" actId="1076"/>
        <pc:sldMkLst>
          <pc:docMk/>
          <pc:sldMk cId="2475624921" sldId="271"/>
        </pc:sldMkLst>
      </pc:sldChg>
      <pc:sldChg chg="del">
        <pc:chgData name="Ariana Duran" userId="f985432a-e5e6-4dee-bcf3-898d2c094005" providerId="ADAL" clId="{D3E29606-2B98-46B8-9553-53ECCF69B8E4}" dt="2025-07-11T16:26:37.434" v="526" actId="47"/>
        <pc:sldMkLst>
          <pc:docMk/>
          <pc:sldMk cId="917317670" sldId="272"/>
        </pc:sldMkLst>
      </pc:sldChg>
      <pc:sldChg chg="ord">
        <pc:chgData name="Ariana Duran" userId="f985432a-e5e6-4dee-bcf3-898d2c094005" providerId="ADAL" clId="{D3E29606-2B98-46B8-9553-53ECCF69B8E4}" dt="2025-07-11T16:20:00.836" v="414"/>
        <pc:sldMkLst>
          <pc:docMk/>
          <pc:sldMk cId="970054047" sldId="273"/>
        </pc:sldMkLst>
      </pc:sldChg>
      <pc:sldChg chg="del">
        <pc:chgData name="Ariana Duran" userId="f985432a-e5e6-4dee-bcf3-898d2c094005" providerId="ADAL" clId="{D3E29606-2B98-46B8-9553-53ECCF69B8E4}" dt="2025-07-11T16:26:37.434" v="526" actId="47"/>
        <pc:sldMkLst>
          <pc:docMk/>
          <pc:sldMk cId="3102346725" sldId="274"/>
        </pc:sldMkLst>
      </pc:sldChg>
      <pc:sldChg chg="modSp add mod">
        <pc:chgData name="Ariana Duran" userId="f985432a-e5e6-4dee-bcf3-898d2c094005" providerId="ADAL" clId="{D3E29606-2B98-46B8-9553-53ECCF69B8E4}" dt="2025-07-11T16:16:07.823" v="306" actId="20577"/>
        <pc:sldMkLst>
          <pc:docMk/>
          <pc:sldMk cId="37447749" sldId="275"/>
        </pc:sldMkLst>
      </pc:sldChg>
      <pc:sldChg chg="addSp delSp modSp add mod ord">
        <pc:chgData name="Ariana Duran" userId="f985432a-e5e6-4dee-bcf3-898d2c094005" providerId="ADAL" clId="{D3E29606-2B98-46B8-9553-53ECCF69B8E4}" dt="2025-07-11T16:18:39.205" v="370" actId="478"/>
        <pc:sldMkLst>
          <pc:docMk/>
          <pc:sldMk cId="1112853940" sldId="276"/>
        </pc:sldMkLst>
      </pc:sldChg>
      <pc:sldChg chg="add del">
        <pc:chgData name="Ariana Duran" userId="f985432a-e5e6-4dee-bcf3-898d2c094005" providerId="ADAL" clId="{D3E29606-2B98-46B8-9553-53ECCF69B8E4}" dt="2025-07-11T16:16:59.406" v="312" actId="47"/>
        <pc:sldMkLst>
          <pc:docMk/>
          <pc:sldMk cId="4110356252" sldId="276"/>
        </pc:sldMkLst>
      </pc:sldChg>
      <pc:sldChg chg="modSp add mod ord">
        <pc:chgData name="Ariana Duran" userId="f985432a-e5e6-4dee-bcf3-898d2c094005" providerId="ADAL" clId="{D3E29606-2B98-46B8-9553-53ECCF69B8E4}" dt="2025-07-11T16:20:34.437" v="452" actId="20577"/>
        <pc:sldMkLst>
          <pc:docMk/>
          <pc:sldMk cId="1762279737" sldId="277"/>
        </pc:sldMkLst>
      </pc:sldChg>
      <pc:sldChg chg="addSp delSp modSp add mod ord">
        <pc:chgData name="Ariana Duran" userId="f985432a-e5e6-4dee-bcf3-898d2c094005" providerId="ADAL" clId="{D3E29606-2B98-46B8-9553-53ECCF69B8E4}" dt="2025-07-11T16:26:18.869" v="525" actId="478"/>
        <pc:sldMkLst>
          <pc:docMk/>
          <pc:sldMk cId="3263508818" sldId="278"/>
        </pc:sldMkLst>
      </pc:sldChg>
      <pc:sldChg chg="add del">
        <pc:chgData name="Ariana Duran" userId="f985432a-e5e6-4dee-bcf3-898d2c094005" providerId="ADAL" clId="{D3E29606-2B98-46B8-9553-53ECCF69B8E4}" dt="2025-07-11T16:21:04.047" v="455" actId="47"/>
        <pc:sldMkLst>
          <pc:docMk/>
          <pc:sldMk cId="3303372264" sldId="278"/>
        </pc:sldMkLst>
      </pc:sldChg>
      <pc:sldChg chg="addSp delSp modSp add mod ord">
        <pc:chgData name="Ariana Duran" userId="f985432a-e5e6-4dee-bcf3-898d2c094005" providerId="ADAL" clId="{D3E29606-2B98-46B8-9553-53ECCF69B8E4}" dt="2025-07-11T16:27:53.316" v="573" actId="207"/>
        <pc:sldMkLst>
          <pc:docMk/>
          <pc:sldMk cId="1443370204" sldId="279"/>
        </pc:sldMkLst>
      </pc:sldChg>
      <pc:sldChg chg="addSp delSp modSp add mod ord">
        <pc:chgData name="Ariana Duran" userId="f985432a-e5e6-4dee-bcf3-898d2c094005" providerId="ADAL" clId="{D3E29606-2B98-46B8-9553-53ECCF69B8E4}" dt="2025-07-11T16:28:38.519" v="631" actId="2711"/>
        <pc:sldMkLst>
          <pc:docMk/>
          <pc:sldMk cId="2464727812" sldId="280"/>
        </pc:sldMkLst>
      </pc:sldChg>
      <pc:sldChg chg="add del">
        <pc:chgData name="Ariana Duran" userId="f985432a-e5e6-4dee-bcf3-898d2c094005" providerId="ADAL" clId="{D3E29606-2B98-46B8-9553-53ECCF69B8E4}" dt="2025-07-11T16:21:04.047" v="455" actId="47"/>
        <pc:sldMkLst>
          <pc:docMk/>
          <pc:sldMk cId="2300262717" sldId="281"/>
        </pc:sldMkLst>
      </pc:sldChg>
      <pc:sldChg chg="addSp delSp modSp add mod">
        <pc:chgData name="Ariana Duran" userId="f985432a-e5e6-4dee-bcf3-898d2c094005" providerId="ADAL" clId="{D3E29606-2B98-46B8-9553-53ECCF69B8E4}" dt="2025-07-11T16:28:57.990" v="636" actId="1076"/>
        <pc:sldMkLst>
          <pc:docMk/>
          <pc:sldMk cId="3157242569" sldId="281"/>
        </pc:sldMkLst>
      </pc:sldChg>
      <pc:sldChg chg="add del">
        <pc:chgData name="Ariana Duran" userId="f985432a-e5e6-4dee-bcf3-898d2c094005" providerId="ADAL" clId="{D3E29606-2B98-46B8-9553-53ECCF69B8E4}" dt="2025-07-11T16:21:04.047" v="455" actId="47"/>
        <pc:sldMkLst>
          <pc:docMk/>
          <pc:sldMk cId="2764473299" sldId="282"/>
        </pc:sldMkLst>
      </pc:sldChg>
      <pc:sldChg chg="add del">
        <pc:chgData name="Ariana Duran" userId="f985432a-e5e6-4dee-bcf3-898d2c094005" providerId="ADAL" clId="{D3E29606-2B98-46B8-9553-53ECCF69B8E4}" dt="2025-07-11T16:21:04.047" v="455" actId="47"/>
        <pc:sldMkLst>
          <pc:docMk/>
          <pc:sldMk cId="1470567491" sldId="284"/>
        </pc:sldMkLst>
      </pc:sldChg>
      <pc:sldMasterChg chg="del delSldLayout">
        <pc:chgData name="Ariana Duran" userId="f985432a-e5e6-4dee-bcf3-898d2c094005" providerId="ADAL" clId="{D3E29606-2B98-46B8-9553-53ECCF69B8E4}" dt="2025-07-11T16:20:53.982" v="454"/>
        <pc:sldMasterMkLst>
          <pc:docMk/>
          <pc:sldMasterMk cId="3265897798" sldId="2147483661"/>
        </pc:sldMasterMkLst>
        <pc:sldLayoutChg chg="del">
          <pc:chgData name="Ariana Duran" userId="f985432a-e5e6-4dee-bcf3-898d2c094005" providerId="ADAL" clId="{D3E29606-2B98-46B8-9553-53ECCF69B8E4}" dt="2025-07-11T16:20:53.982" v="454"/>
          <pc:sldLayoutMkLst>
            <pc:docMk/>
            <pc:sldMasterMk cId="3265897798" sldId="2147483661"/>
            <pc:sldLayoutMk cId="1216646908" sldId="2147483662"/>
          </pc:sldLayoutMkLst>
        </pc:sldLayoutChg>
      </pc:sldMasterChg>
      <pc:sldMasterChg chg="del delSldLayout">
        <pc:chgData name="Ariana Duran" userId="f985432a-e5e6-4dee-bcf3-898d2c094005" providerId="ADAL" clId="{D3E29606-2B98-46B8-9553-53ECCF69B8E4}" dt="2025-07-11T16:20:53.982" v="454"/>
        <pc:sldMasterMkLst>
          <pc:docMk/>
          <pc:sldMasterMk cId="3855773840" sldId="2147483665"/>
        </pc:sldMasterMkLst>
        <pc:sldLayoutChg chg="del">
          <pc:chgData name="Ariana Duran" userId="f985432a-e5e6-4dee-bcf3-898d2c094005" providerId="ADAL" clId="{D3E29606-2B98-46B8-9553-53ECCF69B8E4}" dt="2025-07-11T16:20:53.982" v="454"/>
          <pc:sldLayoutMkLst>
            <pc:docMk/>
            <pc:sldMasterMk cId="3855773840" sldId="2147483665"/>
            <pc:sldLayoutMk cId="3485565851" sldId="2147483666"/>
          </pc:sldLayoutMkLst>
        </pc:sldLayoutChg>
      </pc:sldMasterChg>
      <pc:sldMasterChg chg="del delSldLayout">
        <pc:chgData name="Ariana Duran" userId="f985432a-e5e6-4dee-bcf3-898d2c094005" providerId="ADAL" clId="{D3E29606-2B98-46B8-9553-53ECCF69B8E4}" dt="2025-07-11T16:20:53.982" v="454"/>
        <pc:sldMasterMkLst>
          <pc:docMk/>
          <pc:sldMasterMk cId="1327869429" sldId="2147483667"/>
        </pc:sldMasterMkLst>
        <pc:sldLayoutChg chg="del">
          <pc:chgData name="Ariana Duran" userId="f985432a-e5e6-4dee-bcf3-898d2c094005" providerId="ADAL" clId="{D3E29606-2B98-46B8-9553-53ECCF69B8E4}" dt="2025-07-11T16:20:53.982" v="454"/>
          <pc:sldLayoutMkLst>
            <pc:docMk/>
            <pc:sldMasterMk cId="1327869429" sldId="2147483667"/>
            <pc:sldLayoutMk cId="3665451738" sldId="2147483668"/>
          </pc:sldLayoutMkLst>
        </pc:sldLayoutChg>
      </pc:sldMasterChg>
      <pc:sldMasterChg chg="del delSldLayout">
        <pc:chgData name="Ariana Duran" userId="f985432a-e5e6-4dee-bcf3-898d2c094005" providerId="ADAL" clId="{D3E29606-2B98-46B8-9553-53ECCF69B8E4}" dt="2025-07-11T16:20:53.982" v="454"/>
        <pc:sldMasterMkLst>
          <pc:docMk/>
          <pc:sldMasterMk cId="3154439403" sldId="2147483669"/>
        </pc:sldMasterMkLst>
        <pc:sldLayoutChg chg="del">
          <pc:chgData name="Ariana Duran" userId="f985432a-e5e6-4dee-bcf3-898d2c094005" providerId="ADAL" clId="{D3E29606-2B98-46B8-9553-53ECCF69B8E4}" dt="2025-07-11T16:20:53.982" v="454"/>
          <pc:sldLayoutMkLst>
            <pc:docMk/>
            <pc:sldMasterMk cId="3154439403" sldId="2147483669"/>
            <pc:sldLayoutMk cId="1503211928" sldId="2147483670"/>
          </pc:sldLayoutMkLst>
        </pc:sldLayoutChg>
      </pc:sldMasterChg>
      <pc:sldMasterChg chg="del delSldLayout">
        <pc:chgData name="Ariana Duran" userId="f985432a-e5e6-4dee-bcf3-898d2c094005" providerId="ADAL" clId="{D3E29606-2B98-46B8-9553-53ECCF69B8E4}" dt="2025-07-11T16:20:53.982" v="454"/>
        <pc:sldMasterMkLst>
          <pc:docMk/>
          <pc:sldMasterMk cId="3706010540" sldId="2147483671"/>
        </pc:sldMasterMkLst>
        <pc:sldLayoutChg chg="del">
          <pc:chgData name="Ariana Duran" userId="f985432a-e5e6-4dee-bcf3-898d2c094005" providerId="ADAL" clId="{D3E29606-2B98-46B8-9553-53ECCF69B8E4}" dt="2025-07-11T16:20:53.982" v="454"/>
          <pc:sldLayoutMkLst>
            <pc:docMk/>
            <pc:sldMasterMk cId="3706010540" sldId="2147483671"/>
            <pc:sldLayoutMk cId="3407649341" sldId="2147483672"/>
          </pc:sldLayoutMkLst>
        </pc:sldLayoutChg>
      </pc:sldMasterChg>
      <pc:sldMasterChg chg="del delSldLayout">
        <pc:chgData name="Ariana Duran" userId="f985432a-e5e6-4dee-bcf3-898d2c094005" providerId="ADAL" clId="{D3E29606-2B98-46B8-9553-53ECCF69B8E4}" dt="2025-07-11T16:20:53.982" v="454"/>
        <pc:sldMasterMkLst>
          <pc:docMk/>
          <pc:sldMasterMk cId="2422157934" sldId="2147483673"/>
        </pc:sldMasterMkLst>
        <pc:sldLayoutChg chg="del">
          <pc:chgData name="Ariana Duran" userId="f985432a-e5e6-4dee-bcf3-898d2c094005" providerId="ADAL" clId="{D3E29606-2B98-46B8-9553-53ECCF69B8E4}" dt="2025-07-11T16:20:53.982" v="454"/>
          <pc:sldLayoutMkLst>
            <pc:docMk/>
            <pc:sldMasterMk cId="2422157934" sldId="2147483673"/>
            <pc:sldLayoutMk cId="3345555836" sldId="2147483674"/>
          </pc:sldLayoutMkLst>
        </pc:sldLayoutChg>
      </pc:sldMasterChg>
    </pc:docChg>
  </pc:docChgLst>
  <pc:docChgLst>
    <pc:chgData name="Ryan Ehlers" userId="S::ryan.ehlers@assuredpartners.com::a2b3b86c-e99a-4014-a293-4f1be948b8f2" providerId="AD" clId="Web-{A2B9EE57-BF87-3E62-3208-3FA91E32C990}"/>
    <pc:docChg chg="modSld">
      <pc:chgData name="Ryan Ehlers" userId="S::ryan.ehlers@assuredpartners.com::a2b3b86c-e99a-4014-a293-4f1be948b8f2" providerId="AD" clId="Web-{A2B9EE57-BF87-3E62-3208-3FA91E32C990}" dt="2025-08-06T20:16:11.636" v="21" actId="20577"/>
      <pc:docMkLst>
        <pc:docMk/>
      </pc:docMkLst>
      <pc:sldChg chg="modSp">
        <pc:chgData name="Ryan Ehlers" userId="S::ryan.ehlers@assuredpartners.com::a2b3b86c-e99a-4014-a293-4f1be948b8f2" providerId="AD" clId="Web-{A2B9EE57-BF87-3E62-3208-3FA91E32C990}" dt="2025-08-06T20:16:11.636" v="21" actId="20577"/>
        <pc:sldMkLst>
          <pc:docMk/>
          <pc:sldMk cId="1762279737" sldId="277"/>
        </pc:sldMkLst>
        <pc:spChg chg="mod">
          <ac:chgData name="Ryan Ehlers" userId="S::ryan.ehlers@assuredpartners.com::a2b3b86c-e99a-4014-a293-4f1be948b8f2" providerId="AD" clId="Web-{A2B9EE57-BF87-3E62-3208-3FA91E32C990}" dt="2025-08-06T20:16:11.636" v="21" actId="20577"/>
          <ac:spMkLst>
            <pc:docMk/>
            <pc:sldMk cId="1762279737" sldId="277"/>
            <ac:spMk id="3" creationId="{D4E9C6DF-1BC0-DEAF-14F9-6E9F9F2F131B}"/>
          </ac:spMkLst>
        </pc:spChg>
      </pc:sldChg>
    </pc:docChg>
  </pc:docChgLst>
  <pc:docChgLst>
    <pc:chgData name="Ariana Duran" userId="f985432a-e5e6-4dee-bcf3-898d2c094005" providerId="ADAL" clId="{5117B4FC-BA9C-4054-949C-125079193432}"/>
    <pc:docChg chg="undo custSel modSld">
      <pc:chgData name="Ariana Duran" userId="f985432a-e5e6-4dee-bcf3-898d2c094005" providerId="ADAL" clId="{5117B4FC-BA9C-4054-949C-125079193432}" dt="2025-08-11T21:54:13.600" v="28" actId="1076"/>
      <pc:docMkLst>
        <pc:docMk/>
      </pc:docMkLst>
      <pc:sldChg chg="addSp delSp modSp mod">
        <pc:chgData name="Ariana Duran" userId="f985432a-e5e6-4dee-bcf3-898d2c094005" providerId="ADAL" clId="{5117B4FC-BA9C-4054-949C-125079193432}" dt="2025-08-11T21:54:13.600" v="28" actId="1076"/>
        <pc:sldMkLst>
          <pc:docMk/>
          <pc:sldMk cId="1149292881" sldId="262"/>
        </pc:sldMkLst>
        <pc:picChg chg="del">
          <ac:chgData name="Ariana Duran" userId="f985432a-e5e6-4dee-bcf3-898d2c094005" providerId="ADAL" clId="{5117B4FC-BA9C-4054-949C-125079193432}" dt="2025-08-11T21:54:01.301" v="23" actId="478"/>
          <ac:picMkLst>
            <pc:docMk/>
            <pc:sldMk cId="1149292881" sldId="262"/>
            <ac:picMk id="4" creationId="{F0D605E1-64AD-D755-4F87-13E8F93752B7}"/>
          </ac:picMkLst>
        </pc:picChg>
        <pc:picChg chg="add mod">
          <ac:chgData name="Ariana Duran" userId="f985432a-e5e6-4dee-bcf3-898d2c094005" providerId="ADAL" clId="{5117B4FC-BA9C-4054-949C-125079193432}" dt="2025-08-11T21:54:13.600" v="28" actId="1076"/>
          <ac:picMkLst>
            <pc:docMk/>
            <pc:sldMk cId="1149292881" sldId="262"/>
            <ac:picMk id="5" creationId="{B99C1494-83CB-BDFD-CEF3-D4E7E5798CB2}"/>
          </ac:picMkLst>
        </pc:picChg>
      </pc:sldChg>
      <pc:sldChg chg="delSp modSp mod">
        <pc:chgData name="Ariana Duran" userId="f985432a-e5e6-4dee-bcf3-898d2c094005" providerId="ADAL" clId="{5117B4FC-BA9C-4054-949C-125079193432}" dt="2025-08-11T18:06:21.774" v="12" actId="1076"/>
        <pc:sldMkLst>
          <pc:docMk/>
          <pc:sldMk cId="3980020924" sldId="264"/>
        </pc:sldMkLst>
        <pc:grpChg chg="mod">
          <ac:chgData name="Ariana Duran" userId="f985432a-e5e6-4dee-bcf3-898d2c094005" providerId="ADAL" clId="{5117B4FC-BA9C-4054-949C-125079193432}" dt="2025-08-11T18:06:02.627" v="7" actId="1076"/>
          <ac:grpSpMkLst>
            <pc:docMk/>
            <pc:sldMk cId="3980020924" sldId="264"/>
            <ac:grpSpMk id="6" creationId="{3D4F34F6-D33D-1EA8-2044-08A449A2FCF4}"/>
          </ac:grpSpMkLst>
        </pc:grpChg>
        <pc:grpChg chg="mod">
          <ac:chgData name="Ariana Duran" userId="f985432a-e5e6-4dee-bcf3-898d2c094005" providerId="ADAL" clId="{5117B4FC-BA9C-4054-949C-125079193432}" dt="2025-08-11T18:05:51.533" v="6" actId="1076"/>
          <ac:grpSpMkLst>
            <pc:docMk/>
            <pc:sldMk cId="3980020924" sldId="264"/>
            <ac:grpSpMk id="12" creationId="{C649CB0D-3F96-3004-D495-454EBD156E68}"/>
          </ac:grpSpMkLst>
        </pc:grpChg>
        <pc:grpChg chg="mod">
          <ac:chgData name="Ariana Duran" userId="f985432a-e5e6-4dee-bcf3-898d2c094005" providerId="ADAL" clId="{5117B4FC-BA9C-4054-949C-125079193432}" dt="2025-08-11T18:06:21.774" v="12" actId="1076"/>
          <ac:grpSpMkLst>
            <pc:docMk/>
            <pc:sldMk cId="3980020924" sldId="264"/>
            <ac:grpSpMk id="20" creationId="{F49AE2F3-422A-3A93-83C8-64A050CD0F1E}"/>
          </ac:grpSpMkLst>
        </pc:grpChg>
        <pc:grpChg chg="del mod">
          <ac:chgData name="Ariana Duran" userId="f985432a-e5e6-4dee-bcf3-898d2c094005" providerId="ADAL" clId="{5117B4FC-BA9C-4054-949C-125079193432}" dt="2025-08-11T18:05:35.655" v="3" actId="478"/>
          <ac:grpSpMkLst>
            <pc:docMk/>
            <pc:sldMk cId="3980020924" sldId="264"/>
            <ac:grpSpMk id="23" creationId="{EBE79572-F941-2218-DE33-5E756F53AFFB}"/>
          </ac:grpSpMkLst>
        </pc:grpChg>
        <pc:picChg chg="mod">
          <ac:chgData name="Ariana Duran" userId="f985432a-e5e6-4dee-bcf3-898d2c094005" providerId="ADAL" clId="{5117B4FC-BA9C-4054-949C-125079193432}" dt="2025-08-11T18:06:08.640" v="9" actId="1076"/>
          <ac:picMkLst>
            <pc:docMk/>
            <pc:sldMk cId="3980020924" sldId="264"/>
            <ac:picMk id="3" creationId="{8BFDFE4D-0FC6-F9F3-06F2-DF4B2E73E977}"/>
          </ac:picMkLst>
        </pc:picChg>
        <pc:picChg chg="mod">
          <ac:chgData name="Ariana Duran" userId="f985432a-e5e6-4dee-bcf3-898d2c094005" providerId="ADAL" clId="{5117B4FC-BA9C-4054-949C-125079193432}" dt="2025-08-11T18:06:02.627" v="7" actId="1076"/>
          <ac:picMkLst>
            <pc:docMk/>
            <pc:sldMk cId="3980020924" sldId="264"/>
            <ac:picMk id="5" creationId="{0E34FDED-3421-646E-8702-6D73A138738B}"/>
          </ac:picMkLst>
        </pc:picChg>
        <pc:picChg chg="mod">
          <ac:chgData name="Ariana Duran" userId="f985432a-e5e6-4dee-bcf3-898d2c094005" providerId="ADAL" clId="{5117B4FC-BA9C-4054-949C-125079193432}" dt="2025-08-11T18:05:51.533" v="6" actId="1076"/>
          <ac:picMkLst>
            <pc:docMk/>
            <pc:sldMk cId="3980020924" sldId="264"/>
            <ac:picMk id="9" creationId="{22785E13-92EA-F583-6A01-F75EA297B72E}"/>
          </ac:picMkLst>
        </pc:picChg>
        <pc:picChg chg="mod">
          <ac:chgData name="Ariana Duran" userId="f985432a-e5e6-4dee-bcf3-898d2c094005" providerId="ADAL" clId="{5117B4FC-BA9C-4054-949C-125079193432}" dt="2025-08-11T18:06:21.774" v="12" actId="1076"/>
          <ac:picMkLst>
            <pc:docMk/>
            <pc:sldMk cId="3980020924" sldId="264"/>
            <ac:picMk id="10" creationId="{86244B1B-0DBB-92EA-EAD1-614610CD51DC}"/>
          </ac:picMkLst>
        </pc:picChg>
        <pc:picChg chg="del">
          <ac:chgData name="Ariana Duran" userId="f985432a-e5e6-4dee-bcf3-898d2c094005" providerId="ADAL" clId="{5117B4FC-BA9C-4054-949C-125079193432}" dt="2025-08-11T18:05:32.376" v="0" actId="478"/>
          <ac:picMkLst>
            <pc:docMk/>
            <pc:sldMk cId="3980020924" sldId="264"/>
            <ac:picMk id="11" creationId="{A82B7F9D-AA84-A903-65AA-44F9569FF8D7}"/>
          </ac:picMkLst>
        </pc:picChg>
        <pc:picChg chg="mod">
          <ac:chgData name="Ariana Duran" userId="f985432a-e5e6-4dee-bcf3-898d2c094005" providerId="ADAL" clId="{5117B4FC-BA9C-4054-949C-125079193432}" dt="2025-08-11T18:06:21.774" v="12" actId="1076"/>
          <ac:picMkLst>
            <pc:docMk/>
            <pc:sldMk cId="3980020924" sldId="264"/>
            <ac:picMk id="33" creationId="{65951ED1-7154-5D46-2205-A1C82DA37619}"/>
          </ac:picMkLst>
        </pc:picChg>
        <pc:picChg chg="del">
          <ac:chgData name="Ariana Duran" userId="f985432a-e5e6-4dee-bcf3-898d2c094005" providerId="ADAL" clId="{5117B4FC-BA9C-4054-949C-125079193432}" dt="2025-08-11T18:05:33.454" v="1" actId="478"/>
          <ac:picMkLst>
            <pc:docMk/>
            <pc:sldMk cId="3980020924" sldId="264"/>
            <ac:picMk id="35" creationId="{493BB568-9125-6696-08C7-4AC04B4489A8}"/>
          </ac:picMkLst>
        </pc:picChg>
        <pc:picChg chg="mod">
          <ac:chgData name="Ariana Duran" userId="f985432a-e5e6-4dee-bcf3-898d2c094005" providerId="ADAL" clId="{5117B4FC-BA9C-4054-949C-125079193432}" dt="2025-08-11T18:05:51.533" v="6" actId="1076"/>
          <ac:picMkLst>
            <pc:docMk/>
            <pc:sldMk cId="3980020924" sldId="264"/>
            <ac:picMk id="37" creationId="{AE6C274A-056E-8E04-B7F7-A10B68F78CF7}"/>
          </ac:picMkLst>
        </pc:picChg>
        <pc:picChg chg="mod">
          <ac:chgData name="Ariana Duran" userId="f985432a-e5e6-4dee-bcf3-898d2c094005" providerId="ADAL" clId="{5117B4FC-BA9C-4054-949C-125079193432}" dt="2025-08-11T18:06:02.627" v="7" actId="1076"/>
          <ac:picMkLst>
            <pc:docMk/>
            <pc:sldMk cId="3980020924" sldId="264"/>
            <ac:picMk id="39" creationId="{8F324CEE-D1CC-D4A3-15CA-29178F7908DD}"/>
          </ac:picMkLst>
        </pc:picChg>
      </pc:sldChg>
      <pc:sldChg chg="modSp mod">
        <pc:chgData name="Ariana Duran" userId="f985432a-e5e6-4dee-bcf3-898d2c094005" providerId="ADAL" clId="{5117B4FC-BA9C-4054-949C-125079193432}" dt="2025-08-11T18:09:27.826" v="18" actId="113"/>
        <pc:sldMkLst>
          <pc:docMk/>
          <pc:sldMk cId="1762279737" sldId="277"/>
        </pc:sldMkLst>
        <pc:spChg chg="mod">
          <ac:chgData name="Ariana Duran" userId="f985432a-e5e6-4dee-bcf3-898d2c094005" providerId="ADAL" clId="{5117B4FC-BA9C-4054-949C-125079193432}" dt="2025-08-11T18:09:27.826" v="18" actId="113"/>
          <ac:spMkLst>
            <pc:docMk/>
            <pc:sldMk cId="1762279737" sldId="277"/>
            <ac:spMk id="3" creationId="{D4E9C6DF-1BC0-DEAF-14F9-6E9F9F2F131B}"/>
          </ac:spMkLst>
        </pc:spChg>
      </pc:sldChg>
      <pc:sldChg chg="modSp mod">
        <pc:chgData name="Ariana Duran" userId="f985432a-e5e6-4dee-bcf3-898d2c094005" providerId="ADAL" clId="{5117B4FC-BA9C-4054-949C-125079193432}" dt="2025-08-11T18:09:02.500" v="14" actId="20577"/>
        <pc:sldMkLst>
          <pc:docMk/>
          <pc:sldMk cId="11308919" sldId="286"/>
        </pc:sldMkLst>
        <pc:spChg chg="mod">
          <ac:chgData name="Ariana Duran" userId="f985432a-e5e6-4dee-bcf3-898d2c094005" providerId="ADAL" clId="{5117B4FC-BA9C-4054-949C-125079193432}" dt="2025-08-11T18:09:02.500" v="14" actId="20577"/>
          <ac:spMkLst>
            <pc:docMk/>
            <pc:sldMk cId="11308919" sldId="286"/>
            <ac:spMk id="7" creationId="{AAB25756-524E-2AFD-5A4A-C1A55DE261B0}"/>
          </ac:spMkLst>
        </pc:spChg>
      </pc:sldChg>
    </pc:docChg>
  </pc:docChgLst>
  <pc:docChgLst>
    <pc:chgData name="Ryan Ehlers" userId="S::ryan.ehlers@assuredpartners.com::a2b3b86c-e99a-4014-a293-4f1be948b8f2" providerId="AD" clId="Web-{C4E1672F-D860-4489-B391-5004CFBC9F7D}"/>
    <pc:docChg chg="modSld">
      <pc:chgData name="Ryan Ehlers" userId="S::ryan.ehlers@assuredpartners.com::a2b3b86c-e99a-4014-a293-4f1be948b8f2" providerId="AD" clId="Web-{C4E1672F-D860-4489-B391-5004CFBC9F7D}" dt="2025-08-08T19:01:57.959" v="3" actId="20577"/>
      <pc:docMkLst>
        <pc:docMk/>
      </pc:docMkLst>
      <pc:sldChg chg="modSp">
        <pc:chgData name="Ryan Ehlers" userId="S::ryan.ehlers@assuredpartners.com::a2b3b86c-e99a-4014-a293-4f1be948b8f2" providerId="AD" clId="Web-{C4E1672F-D860-4489-B391-5004CFBC9F7D}" dt="2025-08-08T19:01:57.959" v="3" actId="20577"/>
        <pc:sldMkLst>
          <pc:docMk/>
          <pc:sldMk cId="37447749" sldId="275"/>
        </pc:sldMkLst>
      </pc:sldChg>
    </pc:docChg>
  </pc:docChgLst>
  <pc:docChgLst>
    <pc:chgData name="Lynne Tseng" userId="e9d1f81c-e197-44b9-8310-442fc7287f94" providerId="ADAL" clId="{23AAA52A-A78E-4D46-B84E-E5D222B3D94B}"/>
    <pc:docChg chg="undo custSel modSld">
      <pc:chgData name="Lynne Tseng" userId="e9d1f81c-e197-44b9-8310-442fc7287f94" providerId="ADAL" clId="{23AAA52A-A78E-4D46-B84E-E5D222B3D94B}" dt="2025-08-05T21:19:08.274" v="125" actId="1076"/>
      <pc:docMkLst>
        <pc:docMk/>
      </pc:docMkLst>
      <pc:sldChg chg="modSp mod">
        <pc:chgData name="Lynne Tseng" userId="e9d1f81c-e197-44b9-8310-442fc7287f94" providerId="ADAL" clId="{23AAA52A-A78E-4D46-B84E-E5D222B3D94B}" dt="2025-08-05T15:16:35.158" v="3" actId="1076"/>
        <pc:sldMkLst>
          <pc:docMk/>
          <pc:sldMk cId="716994031" sldId="257"/>
        </pc:sldMkLst>
        <pc:spChg chg="mod">
          <ac:chgData name="Lynne Tseng" userId="e9d1f81c-e197-44b9-8310-442fc7287f94" providerId="ADAL" clId="{23AAA52A-A78E-4D46-B84E-E5D222B3D94B}" dt="2025-08-05T15:16:35.158" v="3" actId="1076"/>
          <ac:spMkLst>
            <pc:docMk/>
            <pc:sldMk cId="716994031" sldId="257"/>
            <ac:spMk id="2" creationId="{8023AB57-C047-3FFA-5F8E-4F0AEC71432C}"/>
          </ac:spMkLst>
        </pc:spChg>
      </pc:sldChg>
      <pc:sldChg chg="modSp mod">
        <pc:chgData name="Lynne Tseng" userId="e9d1f81c-e197-44b9-8310-442fc7287f94" providerId="ADAL" clId="{23AAA52A-A78E-4D46-B84E-E5D222B3D94B}" dt="2025-08-05T21:19:08.274" v="125" actId="1076"/>
        <pc:sldMkLst>
          <pc:docMk/>
          <pc:sldMk cId="1149292881" sldId="262"/>
        </pc:sldMkLst>
        <pc:spChg chg="mod">
          <ac:chgData name="Lynne Tseng" userId="e9d1f81c-e197-44b9-8310-442fc7287f94" providerId="ADAL" clId="{23AAA52A-A78E-4D46-B84E-E5D222B3D94B}" dt="2025-08-05T21:19:08.274" v="125" actId="1076"/>
          <ac:spMkLst>
            <pc:docMk/>
            <pc:sldMk cId="1149292881" sldId="262"/>
            <ac:spMk id="2" creationId="{735D7897-EA78-1B64-B589-F5BC87B4EB05}"/>
          </ac:spMkLst>
        </pc:spChg>
      </pc:sldChg>
      <pc:sldChg chg="modSp mod">
        <pc:chgData name="Lynne Tseng" userId="e9d1f81c-e197-44b9-8310-442fc7287f94" providerId="ADAL" clId="{23AAA52A-A78E-4D46-B84E-E5D222B3D94B}" dt="2025-08-05T15:18:15.042" v="33" actId="404"/>
        <pc:sldMkLst>
          <pc:docMk/>
          <pc:sldMk cId="3356669905" sldId="267"/>
        </pc:sldMkLst>
        <pc:spChg chg="mod">
          <ac:chgData name="Lynne Tseng" userId="e9d1f81c-e197-44b9-8310-442fc7287f94" providerId="ADAL" clId="{23AAA52A-A78E-4D46-B84E-E5D222B3D94B}" dt="2025-08-05T15:17:27.373" v="15" actId="14100"/>
          <ac:spMkLst>
            <pc:docMk/>
            <pc:sldMk cId="3356669905" sldId="267"/>
            <ac:spMk id="2" creationId="{75F25A4D-D63E-42E5-CE49-6927A4DA817B}"/>
          </ac:spMkLst>
        </pc:spChg>
        <pc:spChg chg="mod">
          <ac:chgData name="Lynne Tseng" userId="e9d1f81c-e197-44b9-8310-442fc7287f94" providerId="ADAL" clId="{23AAA52A-A78E-4D46-B84E-E5D222B3D94B}" dt="2025-08-05T15:18:15.042" v="33" actId="404"/>
          <ac:spMkLst>
            <pc:docMk/>
            <pc:sldMk cId="3356669905" sldId="267"/>
            <ac:spMk id="3" creationId="{8CB7C45D-7BE2-F55A-B03F-8462872D8F73}"/>
          </ac:spMkLst>
        </pc:spChg>
      </pc:sldChg>
      <pc:sldChg chg="modSp mod">
        <pc:chgData name="Lynne Tseng" userId="e9d1f81c-e197-44b9-8310-442fc7287f94" providerId="ADAL" clId="{23AAA52A-A78E-4D46-B84E-E5D222B3D94B}" dt="2025-08-05T15:17:06.257" v="10" actId="14100"/>
        <pc:sldMkLst>
          <pc:docMk/>
          <pc:sldMk cId="2475624921" sldId="271"/>
        </pc:sldMkLst>
      </pc:sldChg>
      <pc:sldChg chg="modSp mod">
        <pc:chgData name="Lynne Tseng" userId="e9d1f81c-e197-44b9-8310-442fc7287f94" providerId="ADAL" clId="{23AAA52A-A78E-4D46-B84E-E5D222B3D94B}" dt="2025-08-05T15:18:11.062" v="32" actId="404"/>
        <pc:sldMkLst>
          <pc:docMk/>
          <pc:sldMk cId="37447749" sldId="275"/>
        </pc:sldMkLst>
      </pc:sldChg>
      <pc:sldChg chg="modSp mod">
        <pc:chgData name="Lynne Tseng" userId="e9d1f81c-e197-44b9-8310-442fc7287f94" providerId="ADAL" clId="{23AAA52A-A78E-4D46-B84E-E5D222B3D94B}" dt="2025-08-05T21:16:24.924" v="84" actId="404"/>
        <pc:sldMkLst>
          <pc:docMk/>
          <pc:sldMk cId="1112853940" sldId="276"/>
        </pc:sldMkLst>
      </pc:sldChg>
      <pc:sldChg chg="modSp mod">
        <pc:chgData name="Lynne Tseng" userId="e9d1f81c-e197-44b9-8310-442fc7287f94" providerId="ADAL" clId="{23AAA52A-A78E-4D46-B84E-E5D222B3D94B}" dt="2025-08-05T21:17:05.394" v="85" actId="14100"/>
        <pc:sldMkLst>
          <pc:docMk/>
          <pc:sldMk cId="1762279737" sldId="277"/>
        </pc:sldMkLst>
        <pc:spChg chg="mod">
          <ac:chgData name="Lynne Tseng" userId="e9d1f81c-e197-44b9-8310-442fc7287f94" providerId="ADAL" clId="{23AAA52A-A78E-4D46-B84E-E5D222B3D94B}" dt="2025-08-05T16:21:14.895" v="59" actId="1076"/>
          <ac:spMkLst>
            <pc:docMk/>
            <pc:sldMk cId="1762279737" sldId="277"/>
            <ac:spMk id="2" creationId="{CFAC6BFA-5239-77CC-647F-24576937CB69}"/>
          </ac:spMkLst>
        </pc:spChg>
        <pc:spChg chg="mod">
          <ac:chgData name="Lynne Tseng" userId="e9d1f81c-e197-44b9-8310-442fc7287f94" providerId="ADAL" clId="{23AAA52A-A78E-4D46-B84E-E5D222B3D94B}" dt="2025-08-05T21:17:05.394" v="85" actId="14100"/>
          <ac:spMkLst>
            <pc:docMk/>
            <pc:sldMk cId="1762279737" sldId="277"/>
            <ac:spMk id="3" creationId="{D4E9C6DF-1BC0-DEAF-14F9-6E9F9F2F131B}"/>
          </ac:spMkLst>
        </pc:spChg>
      </pc:sldChg>
      <pc:sldChg chg="modSp mod">
        <pc:chgData name="Lynne Tseng" userId="e9d1f81c-e197-44b9-8310-442fc7287f94" providerId="ADAL" clId="{23AAA52A-A78E-4D46-B84E-E5D222B3D94B}" dt="2025-08-05T16:22:10.968" v="76" actId="1076"/>
        <pc:sldMkLst>
          <pc:docMk/>
          <pc:sldMk cId="3263508818" sldId="278"/>
        </pc:sldMkLst>
      </pc:sldChg>
      <pc:sldChg chg="modSp mod">
        <pc:chgData name="Lynne Tseng" userId="e9d1f81c-e197-44b9-8310-442fc7287f94" providerId="ADAL" clId="{23AAA52A-A78E-4D46-B84E-E5D222B3D94B}" dt="2025-08-05T21:17:49.200" v="100" actId="113"/>
        <pc:sldMkLst>
          <pc:docMk/>
          <pc:sldMk cId="1443370204" sldId="279"/>
        </pc:sldMkLst>
      </pc:sldChg>
      <pc:sldChg chg="modSp mod">
        <pc:chgData name="Lynne Tseng" userId="e9d1f81c-e197-44b9-8310-442fc7287f94" providerId="ADAL" clId="{23AAA52A-A78E-4D46-B84E-E5D222B3D94B}" dt="2025-08-05T21:18:45.807" v="119" actId="1076"/>
        <pc:sldMkLst>
          <pc:docMk/>
          <pc:sldMk cId="2464727812" sldId="280"/>
        </pc:sldMkLst>
        <pc:spChg chg="mod">
          <ac:chgData name="Lynne Tseng" userId="e9d1f81c-e197-44b9-8310-442fc7287f94" providerId="ADAL" clId="{23AAA52A-A78E-4D46-B84E-E5D222B3D94B}" dt="2025-08-05T21:18:00.558" v="104" actId="120"/>
          <ac:spMkLst>
            <pc:docMk/>
            <pc:sldMk cId="2464727812" sldId="280"/>
            <ac:spMk id="2" creationId="{126AC221-01A3-DAEF-C4B9-C147A7D391AA}"/>
          </ac:spMkLst>
        </pc:spChg>
        <pc:spChg chg="mod">
          <ac:chgData name="Lynne Tseng" userId="e9d1f81c-e197-44b9-8310-442fc7287f94" providerId="ADAL" clId="{23AAA52A-A78E-4D46-B84E-E5D222B3D94B}" dt="2025-08-05T21:18:45.807" v="119" actId="1076"/>
          <ac:spMkLst>
            <pc:docMk/>
            <pc:sldMk cId="2464727812" sldId="280"/>
            <ac:spMk id="4" creationId="{5FE5481C-F6F6-3BB8-8F05-7306E185F80F}"/>
          </ac:spMkLst>
        </pc:spChg>
      </pc:sldChg>
      <pc:sldChg chg="modSp mod">
        <pc:chgData name="Lynne Tseng" userId="e9d1f81c-e197-44b9-8310-442fc7287f94" providerId="ADAL" clId="{23AAA52A-A78E-4D46-B84E-E5D222B3D94B}" dt="2025-08-05T21:19:00.921" v="123" actId="1076"/>
        <pc:sldMkLst>
          <pc:docMk/>
          <pc:sldMk cId="3157242569" sldId="281"/>
        </pc:sldMkLst>
        <pc:spChg chg="mod">
          <ac:chgData name="Lynne Tseng" userId="e9d1f81c-e197-44b9-8310-442fc7287f94" providerId="ADAL" clId="{23AAA52A-A78E-4D46-B84E-E5D222B3D94B}" dt="2025-08-05T21:19:00.921" v="123" actId="1076"/>
          <ac:spMkLst>
            <pc:docMk/>
            <pc:sldMk cId="3157242569" sldId="281"/>
            <ac:spMk id="2" creationId="{BBA8714E-442C-ABF8-8487-EEBB0D1ED12C}"/>
          </ac:spMkLst>
        </pc:spChg>
      </pc:sldChg>
    </pc:docChg>
  </pc:docChgLst>
  <pc:docChgLst>
    <pc:chgData name="Anthony DeMario" userId="S::anthony.demario@assuredpartners.com::e02607ef-f7d4-44af-b06e-2550c42b08bf" providerId="AD" clId="Web-{68011C20-87DF-56E1-B698-D7055FAFEC66}"/>
    <pc:docChg chg="addSld modSld sldOrd">
      <pc:chgData name="Anthony DeMario" userId="S::anthony.demario@assuredpartners.com::e02607ef-f7d4-44af-b06e-2550c42b08bf" providerId="AD" clId="Web-{68011C20-87DF-56E1-B698-D7055FAFEC66}" dt="2025-08-08T19:36:21.651" v="376"/>
      <pc:docMkLst>
        <pc:docMk/>
      </pc:docMkLst>
      <pc:sldChg chg="modSp ord">
        <pc:chgData name="Anthony DeMario" userId="S::anthony.demario@assuredpartners.com::e02607ef-f7d4-44af-b06e-2550c42b08bf" providerId="AD" clId="Web-{68011C20-87DF-56E1-B698-D7055FAFEC66}" dt="2025-08-08T19:35:35.307" v="370" actId="20577"/>
        <pc:sldMkLst>
          <pc:docMk/>
          <pc:sldMk cId="3356669905" sldId="267"/>
        </pc:sldMkLst>
        <pc:spChg chg="mod">
          <ac:chgData name="Anthony DeMario" userId="S::anthony.demario@assuredpartners.com::e02607ef-f7d4-44af-b06e-2550c42b08bf" providerId="AD" clId="Web-{68011C20-87DF-56E1-B698-D7055FAFEC66}" dt="2025-08-08T19:35:35.307" v="370" actId="20577"/>
          <ac:spMkLst>
            <pc:docMk/>
            <pc:sldMk cId="3356669905" sldId="267"/>
            <ac:spMk id="3" creationId="{8CB7C45D-7BE2-F55A-B03F-8462872D8F73}"/>
          </ac:spMkLst>
        </pc:spChg>
      </pc:sldChg>
      <pc:sldChg chg="ord">
        <pc:chgData name="Anthony DeMario" userId="S::anthony.demario@assuredpartners.com::e02607ef-f7d4-44af-b06e-2550c42b08bf" providerId="AD" clId="Web-{68011C20-87DF-56E1-B698-D7055FAFEC66}" dt="2025-08-08T19:35:56.307" v="374"/>
        <pc:sldMkLst>
          <pc:docMk/>
          <pc:sldMk cId="3263508818" sldId="278"/>
        </pc:sldMkLst>
      </pc:sldChg>
      <pc:sldChg chg="ord">
        <pc:chgData name="Anthony DeMario" userId="S::anthony.demario@assuredpartners.com::e02607ef-f7d4-44af-b06e-2550c42b08bf" providerId="AD" clId="Web-{68011C20-87DF-56E1-B698-D7055FAFEC66}" dt="2025-08-08T19:36:21.651" v="376"/>
        <pc:sldMkLst>
          <pc:docMk/>
          <pc:sldMk cId="2464727812" sldId="280"/>
        </pc:sldMkLst>
      </pc:sldChg>
      <pc:sldChg chg="modSp add ord replId">
        <pc:chgData name="Anthony DeMario" userId="S::anthony.demario@assuredpartners.com::e02607ef-f7d4-44af-b06e-2550c42b08bf" providerId="AD" clId="Web-{68011C20-87DF-56E1-B698-D7055FAFEC66}" dt="2025-08-08T19:35:12.557" v="365"/>
        <pc:sldMkLst>
          <pc:docMk/>
          <pc:sldMk cId="11308919" sldId="286"/>
        </pc:sldMkLst>
        <pc:spChg chg="mod">
          <ac:chgData name="Anthony DeMario" userId="S::anthony.demario@assuredpartners.com::e02607ef-f7d4-44af-b06e-2550c42b08bf" providerId="AD" clId="Web-{68011C20-87DF-56E1-B698-D7055FAFEC66}" dt="2025-08-08T19:29:06.556" v="80" actId="20577"/>
          <ac:spMkLst>
            <pc:docMk/>
            <pc:sldMk cId="11308919" sldId="286"/>
            <ac:spMk id="6" creationId="{00DE98A3-C2E6-ADE4-8B8E-3C8A66E3ACC8}"/>
          </ac:spMkLst>
        </pc:spChg>
        <pc:spChg chg="mod">
          <ac:chgData name="Anthony DeMario" userId="S::anthony.demario@assuredpartners.com::e02607ef-f7d4-44af-b06e-2550c42b08bf" providerId="AD" clId="Web-{68011C20-87DF-56E1-B698-D7055FAFEC66}" dt="2025-08-08T19:35:12.479" v="364" actId="20577"/>
          <ac:spMkLst>
            <pc:docMk/>
            <pc:sldMk cId="11308919" sldId="286"/>
            <ac:spMk id="7" creationId="{AAB25756-524E-2AFD-5A4A-C1A55DE261B0}"/>
          </ac:spMkLst>
        </pc:spChg>
      </pc:sldChg>
    </pc:docChg>
  </pc:docChgLst>
  <pc:docChgLst>
    <pc:chgData name="Anthony DeMario" userId="S::anthony.demario@assuredpartners.com::e02607ef-f7d4-44af-b06e-2550c42b08bf" providerId="AD" clId="Web-{DCE2A672-62D9-921A-8DA7-D54B3FE07A8D}"/>
    <pc:docChg chg="mod modSld">
      <pc:chgData name="Anthony DeMario" userId="S::anthony.demario@assuredpartners.com::e02607ef-f7d4-44af-b06e-2550c42b08bf" providerId="AD" clId="Web-{DCE2A672-62D9-921A-8DA7-D54B3FE07A8D}" dt="2025-08-08T19:25:50.488" v="11"/>
      <pc:docMkLst>
        <pc:docMk/>
      </pc:docMkLst>
      <pc:sldChg chg="modSp">
        <pc:chgData name="Anthony DeMario" userId="S::anthony.demario@assuredpartners.com::e02607ef-f7d4-44af-b06e-2550c42b08bf" providerId="AD" clId="Web-{DCE2A672-62D9-921A-8DA7-D54B3FE07A8D}" dt="2025-08-08T19:24:45.097" v="3" actId="20577"/>
        <pc:sldMkLst>
          <pc:docMk/>
          <pc:sldMk cId="2464727812" sldId="280"/>
        </pc:sldMkLst>
        <pc:spChg chg="mod">
          <ac:chgData name="Anthony DeMario" userId="S::anthony.demario@assuredpartners.com::e02607ef-f7d4-44af-b06e-2550c42b08bf" providerId="AD" clId="Web-{DCE2A672-62D9-921A-8DA7-D54B3FE07A8D}" dt="2025-08-08T19:24:45.097" v="3" actId="20577"/>
          <ac:spMkLst>
            <pc:docMk/>
            <pc:sldMk cId="2464727812" sldId="280"/>
            <ac:spMk id="4" creationId="{5FE5481C-F6F6-3BB8-8F05-7306E185F80F}"/>
          </ac:spMkLst>
        </pc:spChg>
      </pc:sldChg>
      <pc:sldChg chg="modSp">
        <pc:chgData name="Anthony DeMario" userId="S::anthony.demario@assuredpartners.com::e02607ef-f7d4-44af-b06e-2550c42b08bf" providerId="AD" clId="Web-{DCE2A672-62D9-921A-8DA7-D54B3FE07A8D}" dt="2025-08-08T19:25:08.566" v="10" actId="20577"/>
        <pc:sldMkLst>
          <pc:docMk/>
          <pc:sldMk cId="1431008059" sldId="283"/>
        </pc:sldMkLst>
        <pc:spChg chg="mod">
          <ac:chgData name="Anthony DeMario" userId="S::anthony.demario@assuredpartners.com::e02607ef-f7d4-44af-b06e-2550c42b08bf" providerId="AD" clId="Web-{DCE2A672-62D9-921A-8DA7-D54B3FE07A8D}" dt="2025-08-08T19:25:08.566" v="10" actId="20577"/>
          <ac:spMkLst>
            <pc:docMk/>
            <pc:sldMk cId="1431008059" sldId="283"/>
            <ac:spMk id="2" creationId="{17E31ADA-D197-0AE7-C79C-080433F7BD19}"/>
          </ac:spMkLst>
        </pc:spChg>
      </pc:sldChg>
    </pc:docChg>
  </pc:docChgLst>
  <pc:docChgLst>
    <pc:chgData name="Keith Powers" userId="428e12ce-5971-4405-b6e5-021f34a9c699" providerId="ADAL" clId="{B0A10419-00E9-472C-AAE7-1C1CBD6F3E4F}"/>
    <pc:docChg chg="modSld sldOrd">
      <pc:chgData name="Keith Powers" userId="428e12ce-5971-4405-b6e5-021f34a9c699" providerId="ADAL" clId="{B0A10419-00E9-472C-AAE7-1C1CBD6F3E4F}" dt="2025-08-01T18:45:48.637" v="358" actId="20577"/>
      <pc:docMkLst>
        <pc:docMk/>
      </pc:docMkLst>
      <pc:sldChg chg="modSp mod">
        <pc:chgData name="Keith Powers" userId="428e12ce-5971-4405-b6e5-021f34a9c699" providerId="ADAL" clId="{B0A10419-00E9-472C-AAE7-1C1CBD6F3E4F}" dt="2025-08-01T18:45:48.637" v="358" actId="20577"/>
        <pc:sldMkLst>
          <pc:docMk/>
          <pc:sldMk cId="2464727812" sldId="280"/>
        </pc:sldMkLst>
        <pc:spChg chg="mod">
          <ac:chgData name="Keith Powers" userId="428e12ce-5971-4405-b6e5-021f34a9c699" providerId="ADAL" clId="{B0A10419-00E9-472C-AAE7-1C1CBD6F3E4F}" dt="2025-08-01T18:45:48.637" v="358" actId="20577"/>
          <ac:spMkLst>
            <pc:docMk/>
            <pc:sldMk cId="2464727812" sldId="280"/>
            <ac:spMk id="4" creationId="{5FE5481C-F6F6-3BB8-8F05-7306E185F80F}"/>
          </ac:spMkLst>
        </pc:spChg>
      </pc:sldChg>
      <pc:sldChg chg="ord">
        <pc:chgData name="Keith Powers" userId="428e12ce-5971-4405-b6e5-021f34a9c699" providerId="ADAL" clId="{B0A10419-00E9-472C-AAE7-1C1CBD6F3E4F}" dt="2025-07-15T17:26:04.835" v="331" actId="20578"/>
        <pc:sldMkLst>
          <pc:docMk/>
          <pc:sldMk cId="3157242569" sldId="281"/>
        </pc:sldMkLst>
      </pc:sldChg>
    </pc:docChg>
  </pc:docChgLst>
  <pc:docChgLst>
    <pc:chgData name="Ryan Ehlers" userId="S::ryan.ehlers@assuredpartners.com::a2b3b86c-e99a-4014-a293-4f1be948b8f2" providerId="AD" clId="Web-{9BDD69D2-1D1F-ECAB-ACCD-76B9B21F1D16}"/>
    <pc:docChg chg="modSld">
      <pc:chgData name="Ryan Ehlers" userId="S::ryan.ehlers@assuredpartners.com::a2b3b86c-e99a-4014-a293-4f1be948b8f2" providerId="AD" clId="Web-{9BDD69D2-1D1F-ECAB-ACCD-76B9B21F1D16}" dt="2025-08-06T20:05:03.501" v="34" actId="20577"/>
      <pc:docMkLst>
        <pc:docMk/>
      </pc:docMkLst>
      <pc:sldChg chg="modSp">
        <pc:chgData name="Ryan Ehlers" userId="S::ryan.ehlers@assuredpartners.com::a2b3b86c-e99a-4014-a293-4f1be948b8f2" providerId="AD" clId="Web-{9BDD69D2-1D1F-ECAB-ACCD-76B9B21F1D16}" dt="2025-08-06T20:05:03.501" v="34" actId="20577"/>
        <pc:sldMkLst>
          <pc:docMk/>
          <pc:sldMk cId="37447749" sldId="275"/>
        </pc:sldMkLst>
      </pc:sldChg>
    </pc:docChg>
  </pc:docChgLst>
  <pc:docChgLst>
    <pc:chgData name="Ryan Ehlers" userId="S::ryan.ehlers@assuredpartners.com::a2b3b86c-e99a-4014-a293-4f1be948b8f2" providerId="AD" clId="Web-{E2B61820-442C-E386-481E-34E37EFB9EA9}"/>
    <pc:docChg chg="modSld">
      <pc:chgData name="Ryan Ehlers" userId="S::ryan.ehlers@assuredpartners.com::a2b3b86c-e99a-4014-a293-4f1be948b8f2" providerId="AD" clId="Web-{E2B61820-442C-E386-481E-34E37EFB9EA9}" dt="2025-07-23T18:43:22.574" v="2" actId="20577"/>
      <pc:docMkLst>
        <pc:docMk/>
      </pc:docMkLst>
      <pc:sldChg chg="modSp">
        <pc:chgData name="Ryan Ehlers" userId="S::ryan.ehlers@assuredpartners.com::a2b3b86c-e99a-4014-a293-4f1be948b8f2" providerId="AD" clId="Web-{E2B61820-442C-E386-481E-34E37EFB9EA9}" dt="2025-07-23T18:43:02.512" v="0" actId="20577"/>
        <pc:sldMkLst>
          <pc:docMk/>
          <pc:sldMk cId="37447749" sldId="275"/>
        </pc:sldMkLst>
      </pc:sldChg>
      <pc:sldChg chg="modSp">
        <pc:chgData name="Ryan Ehlers" userId="S::ryan.ehlers@assuredpartners.com::a2b3b86c-e99a-4014-a293-4f1be948b8f2" providerId="AD" clId="Web-{E2B61820-442C-E386-481E-34E37EFB9EA9}" dt="2025-07-23T18:43:22.574" v="2" actId="20577"/>
        <pc:sldMkLst>
          <pc:docMk/>
          <pc:sldMk cId="1112853940" sldId="276"/>
        </pc:sldMkLst>
      </pc:sldChg>
    </pc:docChg>
  </pc:docChgLst>
</pc:chgInfo>
</file>

<file path=ppt/comments/modernComment_118_92E8C30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A7D0B9B-7682-43F1-BA78-BA07E586D36E}" authorId="{5934B077-1225-F0C3-3655-C0405D985E00}" created="2025-08-11T15:21:56.079" startDate="2025-08-11T15:21:56.079" dueDate="2025-08-11T15:21:56.079" assignedTo="{4EB76DA1-B0ED-573B-B447-AB2F668228CE}" title="@Jonathan Ziemer @Ryan Ehlers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464727812" sldId="280"/>
      <ac:spMk id="2" creationId="{126AC221-01A3-DAEF-C4B9-C147A7D391AA}"/>
      <ac:txMk cp="0" len="14">
        <ac:context len="23" hash="3566847861"/>
      </ac:txMk>
    </ac:txMkLst>
    <p188:pos x="3494689" y="420413"/>
    <p188:txBody>
      <a:bodyPr/>
      <a:lstStyle/>
      <a:p>
        <a:r>
          <a:rPr lang="en-US"/>
          <a:t>[@Jonathan Ziemer] [@Ryan Ehlers]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8-11T15:21:56.079" id="{35C3CA90-AD98-4648-A634-F3A1BDFBAE46}">
              <p228:atrbtn authorId="{5934B077-1225-F0C3-3655-C0405D985E00}"/>
              <p228:anchr>
                <p228:comment id="{5A7D0B9B-7682-43F1-BA78-BA07E586D36E}"/>
              </p228:anchr>
              <p228:add/>
            </p228:event>
            <p228:event time="2025-08-11T15:21:56.079" id="{D6BBAC4A-CEE3-4210-B959-82B185429FCD}">
              <p228:atrbtn authorId="{5934B077-1225-F0C3-3655-C0405D985E00}"/>
              <p228:anchr>
                <p228:comment id="{5A7D0B9B-7682-43F1-BA78-BA07E586D36E}"/>
              </p228:anchr>
              <p228:asgn authorId="{4EB76DA1-B0ED-573B-B447-AB2F668228CE}"/>
            </p228:event>
            <p228:event time="2025-08-11T15:21:56.079" id="{5AE7593A-519B-43E2-AF9E-6007EA93ECD0}">
              <p228:atrbtn authorId="{5934B077-1225-F0C3-3655-C0405D985E00}"/>
              <p228:anchr>
                <p228:comment id="{5A7D0B9B-7682-43F1-BA78-BA07E586D36E}"/>
              </p228:anchr>
              <p228:title val="@Jonathan Ziemer @Ryan Ehlers"/>
            </p228:event>
            <p228:event time="2025-08-11T15:21:56.079" id="{3A9406A6-5807-4DE0-B016-00F7E94A4896}">
              <p228:atrbtn authorId="{5934B077-1225-F0C3-3655-C0405D985E00}"/>
              <p228:anchr>
                <p228:comment id="{5A7D0B9B-7682-43F1-BA78-BA07E586D36E}"/>
              </p228:anchr>
              <p228:date stDt="2025-08-11T15:21:56.079" endDt="2025-08-11T15:21:56.079"/>
            </p228:event>
          </p228:history>
        </p228:taskDetails>
      </p:ext>
    </p188:extLst>
  </p188:cm>
</p188:cmLst>
</file>

<file path=ppt/comments/modernComment_11B_554B733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C5B8809-C348-454E-A755-6BB10CCFBB60}" authorId="{5934B077-1225-F0C3-3655-C0405D985E00}" created="2025-08-08T19:25:50.48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431008059" sldId="283"/>
      <ac:spMk id="2" creationId="{17E31ADA-D197-0AE7-C79C-080433F7BD19}"/>
      <ac:txMk cp="0" len="1">
        <ac:context len="541" hash="3527641372"/>
      </ac:txMk>
    </ac:txMkLst>
    <p188:pos x="3376448" y="381000"/>
    <p188:txBody>
      <a:bodyPr/>
      <a:lstStyle/>
      <a:p>
        <a:r>
          <a:rPr lang="en-US"/>
          <a:t>Could license confuse them? "Becoming Race Ready."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D4016-F74D-F04A-8F0F-FD8E851267A6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5282B-1F87-BD48-92E4-11447957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06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95B-4CF5-B884-C286-B5DEE37E2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449341-01F8-729D-65C5-F9E97258A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/>
          <a:lstStyle>
            <a:lvl1pPr>
              <a:defRPr b="0" i="0">
                <a:solidFill>
                  <a:schemeClr val="bg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1pPr>
            <a:lvl2pPr>
              <a:defRPr b="0" i="0">
                <a:solidFill>
                  <a:schemeClr val="bg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2pPr>
            <a:lvl3pPr>
              <a:defRPr b="0" i="0">
                <a:solidFill>
                  <a:schemeClr val="bg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3pPr>
            <a:lvl4pPr>
              <a:defRPr b="0" i="0">
                <a:solidFill>
                  <a:schemeClr val="bg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4pPr>
            <a:lvl5pPr>
              <a:defRPr b="0" i="0">
                <a:solidFill>
                  <a:schemeClr val="bg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CF098-0AB1-4B7A-6E5A-8382FCA1C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967" y="1027906"/>
            <a:ext cx="3526958" cy="1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03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80B09-F129-C78B-C45A-D8E2A68C1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686AA2A-7112-7DAA-64B4-C9D981F31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66198"/>
            <a:ext cx="10515600" cy="1223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017582-FB20-6AC1-EF0D-BD75E7AF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550" y="4574616"/>
            <a:ext cx="4522580" cy="16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5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23013-FED1-9E15-50C8-773BCF022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46F45-CB64-9362-750F-65BEE2FBE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1pPr>
            <a:lvl2pPr>
              <a:defRPr b="0" i="0">
                <a:solidFill>
                  <a:schemeClr val="bg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2pPr>
            <a:lvl3pPr>
              <a:defRPr b="0" i="0">
                <a:solidFill>
                  <a:schemeClr val="bg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3pPr>
            <a:lvl4pPr>
              <a:defRPr b="0" i="0">
                <a:solidFill>
                  <a:schemeClr val="bg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4pPr>
            <a:lvl5pPr>
              <a:defRPr b="0" i="0">
                <a:solidFill>
                  <a:schemeClr val="bg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25CEA-1278-94AD-8C8D-087F95E5B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1pPr>
            <a:lvl2pPr>
              <a:defRPr b="0" i="0">
                <a:solidFill>
                  <a:schemeClr val="bg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2pPr>
            <a:lvl3pPr>
              <a:defRPr b="0" i="0">
                <a:solidFill>
                  <a:schemeClr val="bg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3pPr>
            <a:lvl4pPr>
              <a:defRPr b="0" i="0">
                <a:solidFill>
                  <a:schemeClr val="bg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4pPr>
            <a:lvl5pPr>
              <a:defRPr b="0" i="0">
                <a:solidFill>
                  <a:schemeClr val="bg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DA4748-0C01-B3F8-1FCC-153A465C7A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967" y="1027906"/>
            <a:ext cx="3526958" cy="1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48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13E82-88A9-0BDA-8FA9-3D870777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AAB03-821A-FAB6-1D6A-1B4FA8E0E5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967" y="1027906"/>
            <a:ext cx="3526958" cy="1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3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116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FDD2-0502-71AF-72E0-B05C3CE18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rgbClr val="003E5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5122764-A8E0-071C-3247-BA9F7E50F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08842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E6FD3-14B8-BE4F-7950-6C0AC504CE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1935" y="3574860"/>
            <a:ext cx="6985776" cy="13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15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95B-4CF5-B884-C286-B5DEE37E2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3E5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449341-01F8-729D-65C5-F9E97258A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/>
          <a:lstStyle>
            <a:lvl1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1pPr>
            <a:lvl2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2pPr>
            <a:lvl3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3pPr>
            <a:lvl4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4pPr>
            <a:lvl5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3B76B5-53F1-0031-6A9C-436B3D3E09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967" y="1027906"/>
            <a:ext cx="3526958" cy="1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48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80B09-F129-C78B-C45A-D8E2A68C1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solidFill>
                  <a:srgbClr val="003E5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7B7CF41-D66D-0EFA-FD8C-4CF1A1313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4708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5420A7-8637-30DD-1A09-B8F16ECD9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550" y="4574616"/>
            <a:ext cx="4522580" cy="16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14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23013-FED1-9E15-50C8-773BCF022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3E5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46F45-CB64-9362-750F-65BEE2FBE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1pPr>
            <a:lvl2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2pPr>
            <a:lvl3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3pPr>
            <a:lvl4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4pPr>
            <a:lvl5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25CEA-1278-94AD-8C8D-087F95E5B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1pPr>
            <a:lvl2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2pPr>
            <a:lvl3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3pPr>
            <a:lvl4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4pPr>
            <a:lvl5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EA2C20-0034-487F-9B97-A5349038A1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967" y="1027906"/>
            <a:ext cx="3526958" cy="1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05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13E82-88A9-0BDA-8FA9-3D870777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3E5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31EA50-EEBC-2050-69BB-4D4B2959E9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967" y="1027906"/>
            <a:ext cx="3526958" cy="1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7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207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79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FDD2-0502-71AF-72E0-B05C3CE18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rgbClr val="003E5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80D40-D886-8454-6B1F-C490FCA27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08842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931A6-F748-01F4-D59C-82B625A7B3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1935" y="3574860"/>
            <a:ext cx="6985776" cy="13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35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95B-4CF5-B884-C286-B5DEE37E2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3E5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449341-01F8-729D-65C5-F9E97258A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/>
          <a:lstStyle>
            <a:lvl1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1pPr>
            <a:lvl2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2pPr>
            <a:lvl3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3pPr>
            <a:lvl4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4pPr>
            <a:lvl5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2137A-9C62-8B16-0CB7-4C7C560190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967" y="1027906"/>
            <a:ext cx="3526958" cy="1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88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80B09-F129-C78B-C45A-D8E2A68C1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solidFill>
                  <a:srgbClr val="003E5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610C2-71DF-7518-DE40-1A734C0C7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4708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D60F3-3567-FF66-9E49-C9A95E4F22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550" y="4574616"/>
            <a:ext cx="4522580" cy="16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23013-FED1-9E15-50C8-773BCF022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3E5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46F45-CB64-9362-750F-65BEE2FBE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1pPr>
            <a:lvl2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2pPr>
            <a:lvl3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3pPr>
            <a:lvl4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4pPr>
            <a:lvl5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25CEA-1278-94AD-8C8D-087F95E5B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1pPr>
            <a:lvl2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2pPr>
            <a:lvl3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3pPr>
            <a:lvl4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4pPr>
            <a:lvl5pPr>
              <a:defRPr b="0" i="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04D593-EEAB-D64B-83D3-110B25AE3B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967" y="1027906"/>
            <a:ext cx="3526958" cy="1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659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13E82-88A9-0BDA-8FA9-3D870777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3E5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AAFF0-C5B7-85C6-3994-FA6B2F118A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967" y="1027906"/>
            <a:ext cx="3526958" cy="1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67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78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65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14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092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494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757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294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FDD2-0502-71AF-72E0-B05C3CE18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CE18D23-4C09-FF5E-CEC2-4AD4DDF6B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8491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73F0C4-A0D7-126F-622E-435AC1C0DE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1935" y="3574860"/>
            <a:ext cx="6985776" cy="13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46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6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6FB9BE0C-A99B-B4BB-86D3-8875DD9C6A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3313"/>
            <a:ext cx="12192000" cy="6858000"/>
          </a:xfrm>
          <a:prstGeom prst="rect">
            <a:avLst/>
          </a:prstGeom>
        </p:spPr>
      </p:pic>
      <p:pic>
        <p:nvPicPr>
          <p:cNvPr id="8" name="Picture 7" descr="A black rectangular object with green and blue stripes&#10;&#10;AI-generated content may be incorrect.">
            <a:extLst>
              <a:ext uri="{FF2B5EF4-FFF2-40B4-BE49-F238E27FC236}">
                <a16:creationId xmlns:a16="http://schemas.microsoft.com/office/drawing/2014/main" id="{B031B8B7-F45C-4C9B-BDAF-2AED3CA364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A82192-F817-4736-991E-92CBC331EBF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780505" y="1558765"/>
            <a:ext cx="27958749" cy="3006418"/>
          </a:xfrm>
          <a:prstGeom prst="rect">
            <a:avLst/>
          </a:prstGeom>
        </p:spPr>
      </p:pic>
      <p:pic>
        <p:nvPicPr>
          <p:cNvPr id="20" name="Picture 19" descr="A blue and green logo&#10;&#10;AI-generated content may be incorrect.">
            <a:extLst>
              <a:ext uri="{FF2B5EF4-FFF2-40B4-BE49-F238E27FC236}">
                <a16:creationId xmlns:a16="http://schemas.microsoft.com/office/drawing/2014/main" id="{227B1700-0908-7388-DE4F-B5F3C55DD1A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19649" y="5075118"/>
            <a:ext cx="1752701" cy="6889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5D26A3-299E-1439-2AAB-FE302730FFD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14058" y="2183190"/>
            <a:ext cx="9763883" cy="19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34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787011E-5CAB-86C6-8FA1-61C4286E1F4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7D49DD5-6287-5008-3085-074B960943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7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84D10B6A-1183-948C-0ED6-36E8C42A589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black background with a circle and a letter&#10;&#10;Description automatically generated">
            <a:extLst>
              <a:ext uri="{FF2B5EF4-FFF2-40B4-BE49-F238E27FC236}">
                <a16:creationId xmlns:a16="http://schemas.microsoft.com/office/drawing/2014/main" id="{00786E23-AFB0-3634-C1DE-494E8BA8032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8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9B009-F28B-5975-8A97-DBBF9735CF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EF7B1E-8FD5-460E-29A4-4442AD2AA3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5140" t="17083" r="28283" b="67892"/>
          <a:stretch>
            <a:fillRect/>
          </a:stretch>
        </p:blipFill>
        <p:spPr>
          <a:xfrm>
            <a:off x="454958" y="3429000"/>
            <a:ext cx="11282082" cy="5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9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4B2684D6-8ADB-CFF0-93B7-601F4D2E87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4292B1-37CD-082D-A872-516EDC1AF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4" name="Picture 3" descr="A black rectangular object with green and blue stripes&#10;&#10;AI-generated content may be incorrect.">
            <a:extLst>
              <a:ext uri="{FF2B5EF4-FFF2-40B4-BE49-F238E27FC236}">
                <a16:creationId xmlns:a16="http://schemas.microsoft.com/office/drawing/2014/main" id="{0B595166-462F-D14C-7A13-C0E95A9A8C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1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ack rectangular object with a green and blue background&#10;&#10;AI-generated content may be incorrect.">
            <a:extLst>
              <a:ext uri="{FF2B5EF4-FFF2-40B4-BE49-F238E27FC236}">
                <a16:creationId xmlns:a16="http://schemas.microsoft.com/office/drawing/2014/main" id="{A62A91BB-4933-4F92-8214-9C6DA6ECDE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9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ue and green rectangle with a black rectangle&#10;&#10;AI-generated content may be incorrect.">
            <a:extLst>
              <a:ext uri="{FF2B5EF4-FFF2-40B4-BE49-F238E27FC236}">
                <a16:creationId xmlns:a16="http://schemas.microsoft.com/office/drawing/2014/main" id="{FCB09476-FFC2-6457-93DF-01CBA7C20C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5707FE8-00F9-0BF2-8F24-4FFA5E5B6B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F9E10-FAE6-4F46-3F44-20981BE5C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8555505" y="1858412"/>
            <a:ext cx="29303010" cy="31411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8E8CE8-5E15-33D2-7843-D149688AF1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4514" t="17963" r="27658" b="62345"/>
          <a:stretch>
            <a:fillRect/>
          </a:stretch>
        </p:blipFill>
        <p:spPr>
          <a:xfrm>
            <a:off x="922420" y="3549684"/>
            <a:ext cx="10347158" cy="61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1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864F8B-6F74-8156-B0AB-9186E375AD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7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grid with white lines&#10;&#10;Description automatically generated">
            <a:extLst>
              <a:ext uri="{FF2B5EF4-FFF2-40B4-BE49-F238E27FC236}">
                <a16:creationId xmlns:a16="http://schemas.microsoft.com/office/drawing/2014/main" id="{BC454BA3-24BC-2207-666E-AAEDD54FF70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39CC39E-6B8E-E785-9334-111E056779A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4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8_92E8C30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B_554B733B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936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9B194-E018-0C47-4D63-A520232B2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A8714E-442C-ABF8-8487-EEBB0D1ED12C}"/>
              </a:ext>
            </a:extLst>
          </p:cNvPr>
          <p:cNvSpPr txBox="1"/>
          <p:nvPr/>
        </p:nvSpPr>
        <p:spPr>
          <a:xfrm>
            <a:off x="464691" y="742019"/>
            <a:ext cx="11724526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>
                <a:solidFill>
                  <a:srgbClr val="182857"/>
                </a:solidFill>
                <a:latin typeface="Gotham Medium"/>
                <a:cs typeface="Gotham Medium" pitchFamily="50" charset="0"/>
              </a:rPr>
              <a:t>Coaching Manual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C2AD511-C1CC-13CC-B744-C429EC38C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54" y="2346164"/>
            <a:ext cx="21336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2294A76D-34EC-ACA6-2FE7-7A06BAA1C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54" y="2346164"/>
            <a:ext cx="2143125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DD3C4E6-FB98-0021-1A41-FA9F898FD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54" y="2346164"/>
            <a:ext cx="2124075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3E641368-8071-B4AE-5AD7-FCF9D25CB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954" y="2346164"/>
            <a:ext cx="2124075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242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5D7897-EA78-1B64-B589-F5BC87B4EB05}"/>
              </a:ext>
            </a:extLst>
          </p:cNvPr>
          <p:cNvSpPr txBox="1"/>
          <p:nvPr/>
        </p:nvSpPr>
        <p:spPr>
          <a:xfrm>
            <a:off x="0" y="1673866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>
                <a:solidFill>
                  <a:schemeClr val="tx2"/>
                </a:solidFill>
                <a:latin typeface="Gotham Bold" pitchFamily="2" charset="0"/>
                <a:cs typeface="Avenir Next World" panose="020B0503020202020204" pitchFamily="34" charset="0"/>
              </a:rPr>
              <a:t>What can you do? Referrals!</a:t>
            </a:r>
          </a:p>
        </p:txBody>
      </p:sp>
      <p:pic>
        <p:nvPicPr>
          <p:cNvPr id="5" name="Picture 4" descr="A qr code with a black background&#10;&#10;AI-generated content may be incorrect.">
            <a:extLst>
              <a:ext uri="{FF2B5EF4-FFF2-40B4-BE49-F238E27FC236}">
                <a16:creationId xmlns:a16="http://schemas.microsoft.com/office/drawing/2014/main" id="{B99C1494-83CB-BDFD-CEF3-D4E7E5798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965" y="4304983"/>
            <a:ext cx="2368826" cy="236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92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9B2C9-800C-33CC-98E0-42CD16F65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054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3AB57-C047-3FFA-5F8E-4F0AEC71432C}"/>
              </a:ext>
            </a:extLst>
          </p:cNvPr>
          <p:cNvSpPr txBox="1"/>
          <p:nvPr/>
        </p:nvSpPr>
        <p:spPr>
          <a:xfrm>
            <a:off x="0" y="1935340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i="1">
                <a:solidFill>
                  <a:srgbClr val="182857"/>
                </a:solidFill>
                <a:latin typeface="Aptos"/>
                <a:cs typeface="Avenir Next World" panose="020B0503020202020204" pitchFamily="34" charset="0"/>
              </a:rPr>
              <a:t>Select Tier 3 Pilot Program – ​</a:t>
            </a:r>
          </a:p>
          <a:p>
            <a:pPr algn="ctr"/>
            <a:r>
              <a:rPr lang="en-US" sz="4800" b="1" i="1">
                <a:solidFill>
                  <a:srgbClr val="182857"/>
                </a:solidFill>
                <a:latin typeface="Aptos"/>
                <a:cs typeface="Avenir Next World" panose="020B0503020202020204" pitchFamily="34" charset="0"/>
              </a:rPr>
              <a:t>Build Our Bench, Build Our Future​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24759-9994-A26F-6A44-00C3A409EA5A}"/>
              </a:ext>
            </a:extLst>
          </p:cNvPr>
          <p:cNvSpPr txBox="1"/>
          <p:nvPr/>
        </p:nvSpPr>
        <p:spPr>
          <a:xfrm>
            <a:off x="0" y="3938843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i="1">
                <a:solidFill>
                  <a:srgbClr val="182857"/>
                </a:solidFill>
                <a:latin typeface="Aptos"/>
                <a:cs typeface="Arrow Display" panose="020B0504020209020203" pitchFamily="34" charset="0"/>
              </a:rPr>
              <a:t>Unlocking Profitable Scalability​</a:t>
            </a:r>
          </a:p>
        </p:txBody>
      </p:sp>
    </p:spTree>
    <p:extLst>
      <p:ext uri="{BB962C8B-B14F-4D97-AF65-F5344CB8AC3E}">
        <p14:creationId xmlns:p14="http://schemas.microsoft.com/office/powerpoint/2010/main" val="716994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46C64-0E09-D970-67A1-AA75905C3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DFE4D-0FC6-F9F3-06F2-DF4B2E73E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83375" y="1428134"/>
            <a:ext cx="27958749" cy="3006418"/>
          </a:xfrm>
          <a:prstGeom prst="rect">
            <a:avLst/>
          </a:prstGeom>
        </p:spPr>
      </p:pic>
      <p:pic>
        <p:nvPicPr>
          <p:cNvPr id="39" name="Picture 38" descr="A person in a blue suit&#10;&#10;AI-generated content may be incorrect.">
            <a:extLst>
              <a:ext uri="{FF2B5EF4-FFF2-40B4-BE49-F238E27FC236}">
                <a16:creationId xmlns:a16="http://schemas.microsoft.com/office/drawing/2014/main" id="{8F324CEE-D1CC-D4A3-15CA-29178F790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116" y="2061750"/>
            <a:ext cx="1977373" cy="1977373"/>
          </a:xfrm>
          <a:prstGeom prst="ellipse">
            <a:avLst/>
          </a:prstGeom>
        </p:spPr>
      </p:pic>
      <p:pic>
        <p:nvPicPr>
          <p:cNvPr id="37" name="Picture 36" descr="A person with a beard smiling&#10;&#10;AI-generated content may be incorrect.">
            <a:extLst>
              <a:ext uri="{FF2B5EF4-FFF2-40B4-BE49-F238E27FC236}">
                <a16:creationId xmlns:a16="http://schemas.microsoft.com/office/drawing/2014/main" id="{AE6C274A-056E-8E04-B7F7-A10B68F78C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81" t="3638" r="17032" b="34275"/>
          <a:stretch/>
        </p:blipFill>
        <p:spPr>
          <a:xfrm>
            <a:off x="5034053" y="2045128"/>
            <a:ext cx="1997494" cy="1997494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4FDED-3421-646E-8702-6D73A13873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598" t="17855" r="54974" b="24006"/>
          <a:stretch>
            <a:fillRect/>
          </a:stretch>
        </p:blipFill>
        <p:spPr>
          <a:xfrm>
            <a:off x="1353323" y="1971933"/>
            <a:ext cx="2144347" cy="218889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D4F34F6-D33D-1EA8-2044-08A449A2FCF4}"/>
              </a:ext>
            </a:extLst>
          </p:cNvPr>
          <p:cNvGrpSpPr/>
          <p:nvPr/>
        </p:nvGrpSpPr>
        <p:grpSpPr>
          <a:xfrm>
            <a:off x="769062" y="4311850"/>
            <a:ext cx="3312867" cy="1158944"/>
            <a:chOff x="555652" y="4245425"/>
            <a:chExt cx="3644154" cy="115894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324FC03-BBF8-C057-2682-C77AD8066CB5}"/>
                </a:ext>
              </a:extLst>
            </p:cNvPr>
            <p:cNvSpPr txBox="1"/>
            <p:nvPr/>
          </p:nvSpPr>
          <p:spPr>
            <a:xfrm>
              <a:off x="555652" y="4245425"/>
              <a:ext cx="36441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>
                  <a:solidFill>
                    <a:srgbClr val="182857"/>
                  </a:solidFill>
                  <a:latin typeface="Aptos"/>
                  <a:cs typeface="Avenir Next World" panose="020B0503020202020204" pitchFamily="34" charset="0"/>
                </a:rPr>
                <a:t>Ryan Ehlers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A5400F-86EF-9F95-83BD-1C12E153270C}"/>
                </a:ext>
              </a:extLst>
            </p:cNvPr>
            <p:cNvSpPr txBox="1"/>
            <p:nvPr/>
          </p:nvSpPr>
          <p:spPr>
            <a:xfrm>
              <a:off x="1167493" y="4573372"/>
              <a:ext cx="24204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>
                  <a:solidFill>
                    <a:srgbClr val="378E5D"/>
                  </a:solidFill>
                  <a:latin typeface="Aptos"/>
                  <a:cs typeface="Avenir Next World" panose="020B0503020202020204" pitchFamily="34" charset="0"/>
                </a:rPr>
                <a:t>National Sales Leader, Select Commercial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2785E13-92EA-F583-6A01-F75EA297B7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598" t="17855" r="54974" b="24006"/>
          <a:stretch>
            <a:fillRect/>
          </a:stretch>
        </p:blipFill>
        <p:spPr>
          <a:xfrm>
            <a:off x="4960627" y="1971934"/>
            <a:ext cx="2144347" cy="218889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649CB0D-3F96-3004-D495-454EBD156E68}"/>
              </a:ext>
            </a:extLst>
          </p:cNvPr>
          <p:cNvGrpSpPr/>
          <p:nvPr/>
        </p:nvGrpSpPr>
        <p:grpSpPr>
          <a:xfrm>
            <a:off x="4376366" y="4325622"/>
            <a:ext cx="3312867" cy="1158944"/>
            <a:chOff x="555652" y="4245425"/>
            <a:chExt cx="3644154" cy="11589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2BF978-39CB-0695-18B8-C38E299A8A80}"/>
                </a:ext>
              </a:extLst>
            </p:cNvPr>
            <p:cNvSpPr txBox="1"/>
            <p:nvPr/>
          </p:nvSpPr>
          <p:spPr>
            <a:xfrm>
              <a:off x="555652" y="4245425"/>
              <a:ext cx="36441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>
                  <a:solidFill>
                    <a:srgbClr val="182857"/>
                  </a:solidFill>
                  <a:latin typeface="Aptos"/>
                  <a:cs typeface="Avenir Next World" panose="020B0503020202020204" pitchFamily="34" charset="0"/>
                </a:rPr>
                <a:t>Keith Powers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7D9F32-0D90-08F4-AD26-3DA6B6C672B2}"/>
                </a:ext>
              </a:extLst>
            </p:cNvPr>
            <p:cNvSpPr txBox="1"/>
            <p:nvPr/>
          </p:nvSpPr>
          <p:spPr>
            <a:xfrm>
              <a:off x="1167493" y="4573372"/>
              <a:ext cx="24204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>
                  <a:solidFill>
                    <a:srgbClr val="378E5D"/>
                  </a:solidFill>
                  <a:latin typeface="Aptos"/>
                  <a:cs typeface="Avenir Next World" panose="020B0503020202020204" pitchFamily="34" charset="0"/>
                </a:rPr>
                <a:t>Director of Leadership Development</a:t>
              </a:r>
            </a:p>
          </p:txBody>
        </p:sp>
      </p:grpSp>
      <p:pic>
        <p:nvPicPr>
          <p:cNvPr id="33" name="Picture 32" descr="A person in a suit smiling&#10;&#10;AI-generated content may be incorrect.">
            <a:extLst>
              <a:ext uri="{FF2B5EF4-FFF2-40B4-BE49-F238E27FC236}">
                <a16:creationId xmlns:a16="http://schemas.microsoft.com/office/drawing/2014/main" id="{65951ED1-7154-5D46-2205-A1C82DA376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6405" y="2065075"/>
            <a:ext cx="1977547" cy="1977547"/>
          </a:xfrm>
          <a:prstGeom prst="ellipse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49AE2F3-422A-3A93-83C8-64A050CD0F1E}"/>
              </a:ext>
            </a:extLst>
          </p:cNvPr>
          <p:cNvGrpSpPr/>
          <p:nvPr/>
        </p:nvGrpSpPr>
        <p:grpSpPr>
          <a:xfrm>
            <a:off x="7983670" y="4325622"/>
            <a:ext cx="3312867" cy="1158944"/>
            <a:chOff x="555652" y="4245425"/>
            <a:chExt cx="3644154" cy="115894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A98DD8-D34E-401A-50B4-E885CDADB11A}"/>
                </a:ext>
              </a:extLst>
            </p:cNvPr>
            <p:cNvSpPr txBox="1"/>
            <p:nvPr/>
          </p:nvSpPr>
          <p:spPr>
            <a:xfrm>
              <a:off x="555652" y="4245425"/>
              <a:ext cx="36441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>
                  <a:solidFill>
                    <a:srgbClr val="182857"/>
                  </a:solidFill>
                  <a:latin typeface="Aptos"/>
                  <a:cs typeface="Avenir Next World" panose="020B0503020202020204" pitchFamily="34" charset="0"/>
                </a:rPr>
                <a:t>Anthony DeMario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0CBE1D1-4836-DF7A-AAFA-14B1F9F4643C}"/>
                </a:ext>
              </a:extLst>
            </p:cNvPr>
            <p:cNvSpPr txBox="1"/>
            <p:nvPr/>
          </p:nvSpPr>
          <p:spPr>
            <a:xfrm>
              <a:off x="1167493" y="4573372"/>
              <a:ext cx="2420471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i="1">
                  <a:solidFill>
                    <a:srgbClr val="378E5D"/>
                  </a:solidFill>
                  <a:latin typeface="Aptos"/>
                  <a:cs typeface="Avenir Next World" panose="020B0503020202020204" pitchFamily="34" charset="0"/>
                </a:rPr>
                <a:t>Peak Performance Strategist, Sales Coach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6244B1B-0DBB-92EA-EAD1-614610CD51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598" t="17855" r="54974" b="24006"/>
          <a:stretch>
            <a:fillRect/>
          </a:stretch>
        </p:blipFill>
        <p:spPr>
          <a:xfrm>
            <a:off x="8567931" y="1971933"/>
            <a:ext cx="2144347" cy="218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20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FF781-6D1A-32C0-1B4A-4A58D9801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ace car racing on a track&#10;&#10;AI-generated content may be incorrect.">
            <a:extLst>
              <a:ext uri="{FF2B5EF4-FFF2-40B4-BE49-F238E27FC236}">
                <a16:creationId xmlns:a16="http://schemas.microsoft.com/office/drawing/2014/main" id="{BB35F621-2490-9850-6EBF-CEA4779387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97" t="690" r="18139"/>
          <a:stretch>
            <a:fillRect/>
          </a:stretch>
        </p:blipFill>
        <p:spPr>
          <a:xfrm>
            <a:off x="6418469" y="0"/>
            <a:ext cx="577353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031EB-6A33-6452-C6C1-3898974B8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853" t="17083" r="39835" b="67892"/>
          <a:stretch>
            <a:fillRect/>
          </a:stretch>
        </p:blipFill>
        <p:spPr>
          <a:xfrm rot="5400000">
            <a:off x="3063328" y="3164785"/>
            <a:ext cx="6857998" cy="528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DE98A3-C2E6-ADE4-8B8E-3C8A66E3ACC8}"/>
              </a:ext>
            </a:extLst>
          </p:cNvPr>
          <p:cNvSpPr txBox="1"/>
          <p:nvPr/>
        </p:nvSpPr>
        <p:spPr>
          <a:xfrm>
            <a:off x="264216" y="1238063"/>
            <a:ext cx="532737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182857"/>
                </a:solidFill>
                <a:latin typeface="Aptos"/>
                <a:cs typeface="Gotham Medium" pitchFamily="50" charset="0"/>
              </a:rPr>
              <a:t>Course Map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25756-524E-2AFD-5A4A-C1A55DE261B0}"/>
              </a:ext>
            </a:extLst>
          </p:cNvPr>
          <p:cNvSpPr txBox="1"/>
          <p:nvPr/>
        </p:nvSpPr>
        <p:spPr>
          <a:xfrm>
            <a:off x="264216" y="2113946"/>
            <a:ext cx="5963894" cy="35321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ts val="388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82857"/>
                </a:solidFill>
                <a:latin typeface="Aptos"/>
                <a:ea typeface="Calibri"/>
                <a:cs typeface="Gotham" pitchFamily="50" charset="0"/>
              </a:rPr>
              <a:t>Circuit Overview:</a:t>
            </a:r>
            <a:r>
              <a:rPr lang="en-US" dirty="0">
                <a:solidFill>
                  <a:srgbClr val="182857"/>
                </a:solidFill>
                <a:latin typeface="Aptos"/>
                <a:ea typeface="Calibri"/>
                <a:cs typeface="Gotham" pitchFamily="50" charset="0"/>
              </a:rPr>
              <a:t> Program Benefits</a:t>
            </a:r>
            <a:endParaRPr lang="en-US" dirty="0">
              <a:latin typeface="Aptos"/>
              <a:ea typeface="Calibri"/>
              <a:cs typeface="Calibri"/>
            </a:endParaRPr>
          </a:p>
          <a:p>
            <a:pPr marL="342900" indent="-342900">
              <a:lnSpc>
                <a:spcPts val="3879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82857"/>
                </a:solidFill>
                <a:latin typeface="Aptos"/>
                <a:ea typeface="Calibri"/>
                <a:cs typeface="Calibri"/>
              </a:rPr>
              <a:t>Podiums and Trophies:</a:t>
            </a:r>
            <a:r>
              <a:rPr lang="en-US" dirty="0">
                <a:solidFill>
                  <a:srgbClr val="182857"/>
                </a:solidFill>
                <a:latin typeface="Aptos"/>
                <a:ea typeface="Calibri"/>
                <a:cs typeface="Calibri"/>
              </a:rPr>
              <a:t> Program Milestones</a:t>
            </a:r>
          </a:p>
          <a:p>
            <a:pPr marL="342900" indent="-342900">
              <a:lnSpc>
                <a:spcPts val="3879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82857"/>
                </a:solidFill>
                <a:latin typeface="Aptos"/>
                <a:ea typeface="Calibri"/>
                <a:cs typeface="Gotham" pitchFamily="50" charset="0"/>
              </a:rPr>
              <a:t>Sport Scalability</a:t>
            </a:r>
            <a:r>
              <a:rPr lang="en-US" dirty="0">
                <a:solidFill>
                  <a:srgbClr val="182857"/>
                </a:solidFill>
                <a:latin typeface="Aptos"/>
                <a:ea typeface="Calibri"/>
                <a:cs typeface="Gotham" pitchFamily="50" charset="0"/>
              </a:rPr>
              <a:t>: Implementation At Scale</a:t>
            </a:r>
          </a:p>
          <a:p>
            <a:pPr marL="342900" indent="-342900">
              <a:lnSpc>
                <a:spcPts val="3879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82857"/>
                </a:solidFill>
                <a:latin typeface="Aptos"/>
                <a:ea typeface="Calibri"/>
                <a:cs typeface="Gotham" pitchFamily="50" charset="0"/>
              </a:rPr>
              <a:t>Creating a Safe Sport to Recruit for</a:t>
            </a:r>
            <a:r>
              <a:rPr lang="en-US" dirty="0">
                <a:solidFill>
                  <a:srgbClr val="182857"/>
                </a:solidFill>
                <a:latin typeface="Aptos"/>
                <a:ea typeface="Calibri"/>
                <a:cs typeface="Gotham" pitchFamily="50" charset="0"/>
              </a:rPr>
              <a:t>: Designing a Safe Track</a:t>
            </a:r>
          </a:p>
          <a:p>
            <a:pPr marL="342900" indent="-342900">
              <a:lnSpc>
                <a:spcPts val="3879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82857"/>
                </a:solidFill>
                <a:latin typeface="Aptos"/>
                <a:ea typeface="Calibri"/>
                <a:cs typeface="Gotham" pitchFamily="50" charset="0"/>
              </a:rPr>
              <a:t>Team Sport: </a:t>
            </a:r>
            <a:r>
              <a:rPr lang="en-US" dirty="0">
                <a:solidFill>
                  <a:srgbClr val="182857"/>
                </a:solidFill>
                <a:latin typeface="Aptos"/>
                <a:ea typeface="Calibri"/>
                <a:cs typeface="Gotham" pitchFamily="50" charset="0"/>
              </a:rPr>
              <a:t>Supporting Pit Teams and Principles for Success</a:t>
            </a:r>
          </a:p>
        </p:txBody>
      </p:sp>
    </p:spTree>
    <p:extLst>
      <p:ext uri="{BB962C8B-B14F-4D97-AF65-F5344CB8AC3E}">
        <p14:creationId xmlns:p14="http://schemas.microsoft.com/office/powerpoint/2010/main" val="11308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F25A4D-D63E-42E5-CE49-6927A4DA817B}"/>
              </a:ext>
            </a:extLst>
          </p:cNvPr>
          <p:cNvSpPr txBox="1"/>
          <p:nvPr/>
        </p:nvSpPr>
        <p:spPr>
          <a:xfrm>
            <a:off x="283574" y="1009791"/>
            <a:ext cx="11908426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rgbClr val="182857"/>
                </a:solidFill>
                <a:latin typeface="Aptos"/>
                <a:cs typeface="Gotham Medium" pitchFamily="50" charset="0"/>
              </a:rPr>
              <a:t>Circuit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B7C45D-7BE2-F55A-B03F-8462872D8F73}"/>
              </a:ext>
            </a:extLst>
          </p:cNvPr>
          <p:cNvSpPr txBox="1"/>
          <p:nvPr/>
        </p:nvSpPr>
        <p:spPr>
          <a:xfrm>
            <a:off x="283574" y="2015092"/>
            <a:ext cx="11624852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/>
              <a:t>Frame: Cohort Structure</a:t>
            </a:r>
            <a:r>
              <a:rPr lang="en-US" sz="1600" dirty="0"/>
              <a:t>: A trio of cohorts throughout the year balances structure and flexibility, enabling better planning and manageable workloads for recruiting, leadership, and participants.</a:t>
            </a:r>
          </a:p>
          <a:p>
            <a:endParaRPr lang="en-US" sz="1600"/>
          </a:p>
          <a:p>
            <a:r>
              <a:rPr lang="en-US" sz="1600" b="1" dirty="0"/>
              <a:t>Tuning for Horsepower: </a:t>
            </a:r>
            <a:r>
              <a:rPr lang="en-US" sz="1600" dirty="0"/>
              <a:t>Onboarding, training, product knowledge, coaching &amp; scenario  and AP University tools are plug-and-play—easy to deploy across all AP locations.</a:t>
            </a:r>
          </a:p>
          <a:p>
            <a:br>
              <a:rPr lang="en-US" sz="1600" b="1" dirty="0"/>
            </a:br>
            <a:r>
              <a:rPr lang="en-US" sz="1600" b="1" dirty="0"/>
              <a:t>World Class Suspension: </a:t>
            </a:r>
            <a:r>
              <a:rPr lang="en-US" sz="1600" dirty="0"/>
              <a:t>Handling objections and overcoming dynamic obstacles.</a:t>
            </a:r>
            <a:endParaRPr lang="en-US" sz="1600" b="1" dirty="0"/>
          </a:p>
          <a:p>
            <a:endParaRPr lang="en-US" sz="1600"/>
          </a:p>
          <a:p>
            <a:r>
              <a:rPr lang="en-US" sz="1600" b="1" dirty="0"/>
              <a:t>Accelerating the Pace: </a:t>
            </a:r>
            <a:r>
              <a:rPr lang="en-US" sz="1600" dirty="0"/>
              <a:t>Performance Coaching | Role Playing | Live Client Call Sessions | Objection Mitigation </a:t>
            </a:r>
          </a:p>
          <a:p>
            <a:r>
              <a:rPr lang="en-US" sz="1600" dirty="0"/>
              <a:t>Leadership Engagement.</a:t>
            </a:r>
          </a:p>
          <a:p>
            <a:endParaRPr lang="en-US" sz="1600" b="1"/>
          </a:p>
          <a:p>
            <a:r>
              <a:rPr lang="en-US" sz="1600" b="1" dirty="0"/>
              <a:t> Navigation: </a:t>
            </a:r>
            <a:r>
              <a:rPr lang="en-US" sz="1600" dirty="0"/>
              <a:t>Nearly all regions have participated, with growing leadership enthusiasm and engagement.</a:t>
            </a:r>
          </a:p>
          <a:p>
            <a:endParaRPr lang="en-US" sz="1600"/>
          </a:p>
          <a:p>
            <a:r>
              <a:rPr lang="en-US" sz="1600" b="1" dirty="0"/>
              <a:t>Road to Success:</a:t>
            </a:r>
            <a:r>
              <a:rPr lang="en-US" sz="1600" dirty="0"/>
              <a:t> Collaboration between ST3 and local leaders is building a long-term, scalable path for early career talent development.</a:t>
            </a:r>
          </a:p>
        </p:txBody>
      </p:sp>
    </p:spTree>
    <p:extLst>
      <p:ext uri="{BB962C8B-B14F-4D97-AF65-F5344CB8AC3E}">
        <p14:creationId xmlns:p14="http://schemas.microsoft.com/office/powerpoint/2010/main" val="3356669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A4A0D-5462-5E0B-8F96-7A12CB3E1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AC6BFA-5239-77CC-647F-24576937CB69}"/>
              </a:ext>
            </a:extLst>
          </p:cNvPr>
          <p:cNvSpPr txBox="1"/>
          <p:nvPr/>
        </p:nvSpPr>
        <p:spPr>
          <a:xfrm>
            <a:off x="383391" y="1153432"/>
            <a:ext cx="11724526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rgbClr val="182857"/>
                </a:solidFill>
                <a:latin typeface="Aptos"/>
                <a:cs typeface="Gotham Medium" pitchFamily="50" charset="0"/>
              </a:rPr>
              <a:t>Podiums &amp; Trophies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E9C6DF-1BC0-DEAF-14F9-6E9F9F2F131B}"/>
              </a:ext>
            </a:extLst>
          </p:cNvPr>
          <p:cNvSpPr txBox="1"/>
          <p:nvPr/>
        </p:nvSpPr>
        <p:spPr>
          <a:xfrm>
            <a:off x="383391" y="2080529"/>
            <a:ext cx="10673492" cy="26671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236E3"/>
                </a:solidFill>
                <a:latin typeface="Aptos"/>
                <a:cs typeface="Gotham" pitchFamily="50" charset="0"/>
              </a:rPr>
              <a:t>28 producers</a:t>
            </a:r>
            <a:r>
              <a:rPr lang="en-US" sz="2000" b="1" dirty="0">
                <a:solidFill>
                  <a:srgbClr val="182857"/>
                </a:solidFill>
                <a:latin typeface="Aptos"/>
                <a:cs typeface="Gotham" pitchFamily="50" charset="0"/>
              </a:rPr>
              <a:t> </a:t>
            </a:r>
            <a:r>
              <a:rPr lang="en-US" sz="2000" dirty="0">
                <a:solidFill>
                  <a:srgbClr val="182857"/>
                </a:solidFill>
                <a:latin typeface="Aptos"/>
                <a:cs typeface="Gotham" pitchFamily="50" charset="0"/>
              </a:rPr>
              <a:t>have completed or are currently enrolled in the program.</a:t>
            </a:r>
          </a:p>
          <a:p>
            <a:pPr marL="342900" indent="-34290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82857"/>
                </a:solidFill>
                <a:latin typeface="Aptos"/>
                <a:cs typeface="Gotham" pitchFamily="50" charset="0"/>
              </a:rPr>
              <a:t>Participants are achieving </a:t>
            </a:r>
            <a:r>
              <a:rPr lang="en-US" sz="2000">
                <a:solidFill>
                  <a:srgbClr val="182857"/>
                </a:solidFill>
                <a:latin typeface="Aptos"/>
                <a:cs typeface="Gotham" pitchFamily="50" charset="0"/>
              </a:rPr>
              <a:t>nearly a</a:t>
            </a:r>
            <a:r>
              <a:rPr lang="en-US" sz="2000" dirty="0">
                <a:solidFill>
                  <a:srgbClr val="182857"/>
                </a:solidFill>
                <a:latin typeface="Aptos"/>
                <a:cs typeface="Gotham" pitchFamily="50" charset="0"/>
              </a:rPr>
              <a:t> ~</a:t>
            </a:r>
            <a:r>
              <a:rPr lang="en-US" sz="2000" b="1" dirty="0">
                <a:solidFill>
                  <a:srgbClr val="1236E3"/>
                </a:solidFill>
                <a:latin typeface="Aptos"/>
                <a:cs typeface="Gotham" pitchFamily="50" charset="0"/>
              </a:rPr>
              <a:t>40% hit ratio</a:t>
            </a:r>
            <a:r>
              <a:rPr lang="en-US" sz="2000" b="1" dirty="0">
                <a:solidFill>
                  <a:srgbClr val="182857"/>
                </a:solidFill>
                <a:latin typeface="Aptos"/>
                <a:cs typeface="Gotham" pitchFamily="50" charset="0"/>
              </a:rPr>
              <a:t> </a:t>
            </a:r>
            <a:r>
              <a:rPr lang="en-US" sz="2000" dirty="0">
                <a:solidFill>
                  <a:srgbClr val="182857"/>
                </a:solidFill>
                <a:latin typeface="Aptos"/>
                <a:cs typeface="Gotham" pitchFamily="50" charset="0"/>
              </a:rPr>
              <a:t>on organic business.</a:t>
            </a:r>
          </a:p>
          <a:p>
            <a:pPr marL="342900" indent="-342900">
              <a:lnSpc>
                <a:spcPts val="3379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82857"/>
                </a:solidFill>
                <a:latin typeface="Aptos"/>
                <a:cs typeface="Gotham" pitchFamily="50" charset="0"/>
              </a:rPr>
              <a:t>Producers typically become profitable within </a:t>
            </a:r>
            <a:r>
              <a:rPr lang="en-US" sz="2000" b="1" dirty="0">
                <a:solidFill>
                  <a:srgbClr val="1236E3"/>
                </a:solidFill>
                <a:latin typeface="Aptos"/>
                <a:cs typeface="Gotham" pitchFamily="50" charset="0"/>
              </a:rPr>
              <a:t>8 months</a:t>
            </a:r>
            <a:r>
              <a:rPr lang="en-US" sz="2000" dirty="0">
                <a:solidFill>
                  <a:srgbClr val="182857"/>
                </a:solidFill>
                <a:latin typeface="Aptos"/>
                <a:cs typeface="Gotham" pitchFamily="50" charset="0"/>
              </a:rPr>
              <a:t>, with consistent month-over-month revenue growth per account.</a:t>
            </a:r>
          </a:p>
          <a:p>
            <a:pPr marL="342900" indent="-34290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82857"/>
                </a:solidFill>
                <a:latin typeface="Aptos"/>
                <a:cs typeface="Gotham" pitchFamily="50" charset="0"/>
              </a:rPr>
              <a:t>Transitions from other departments into production have been smooth, driven by strong candidate selection and an </a:t>
            </a:r>
            <a:r>
              <a:rPr lang="en-US" sz="2000" b="1" dirty="0">
                <a:solidFill>
                  <a:srgbClr val="1236E3"/>
                </a:solidFill>
                <a:latin typeface="Aptos"/>
                <a:cs typeface="Gotham" pitchFamily="50" charset="0"/>
              </a:rPr>
              <a:t>effective curriculum</a:t>
            </a:r>
            <a:r>
              <a:rPr lang="en-US" sz="2000" dirty="0">
                <a:solidFill>
                  <a:srgbClr val="182857"/>
                </a:solidFill>
                <a:latin typeface="Aptos"/>
                <a:cs typeface="Gotham" pitchFamily="50" charset="0"/>
              </a:rPr>
              <a:t>. ​</a:t>
            </a:r>
            <a:endParaRPr lang="en-US" sz="2800" dirty="0">
              <a:solidFill>
                <a:srgbClr val="182857"/>
              </a:solidFill>
              <a:latin typeface="Aptos"/>
              <a:cs typeface="Gotha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279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56F7E-E340-54C1-B56D-47DFBD9E1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8DF487-2641-384E-6E92-202997F26F14}"/>
              </a:ext>
            </a:extLst>
          </p:cNvPr>
          <p:cNvSpPr txBox="1"/>
          <p:nvPr/>
        </p:nvSpPr>
        <p:spPr>
          <a:xfrm>
            <a:off x="467474" y="690150"/>
            <a:ext cx="11724526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rgbClr val="182857"/>
                </a:solidFill>
                <a:latin typeface="Aptos"/>
                <a:cs typeface="Gotham Medium" pitchFamily="50" charset="0"/>
              </a:rPr>
              <a:t>Race Overview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51E7A9-55CB-2F63-7EB2-A633978945B4}"/>
              </a:ext>
            </a:extLst>
          </p:cNvPr>
          <p:cNvSpPr>
            <a:spLocks noGrp="1"/>
          </p:cNvSpPr>
          <p:nvPr/>
        </p:nvSpPr>
        <p:spPr>
          <a:xfrm>
            <a:off x="467474" y="1816512"/>
            <a:ext cx="518160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latin typeface="Aptos"/>
                <a:cs typeface="Gotham Medium" pitchFamily="50" charset="0"/>
              </a:rPr>
              <a:t>Lap</a:t>
            </a:r>
            <a:r>
              <a:rPr lang="en-US" sz="1800">
                <a:latin typeface="Aptos"/>
                <a:cs typeface="Gotham Medium" pitchFamily="50" charset="0"/>
              </a:rPr>
              <a:t> One</a:t>
            </a:r>
          </a:p>
          <a:p>
            <a:pPr lvl="1"/>
            <a:r>
              <a:rPr lang="en-US" sz="1800">
                <a:latin typeface="Aptos"/>
                <a:cs typeface="Gotham" pitchFamily="50" charset="0"/>
              </a:rPr>
              <a:t>Focuses on solely on studying for the state licensing exam(when applicable).</a:t>
            </a:r>
          </a:p>
          <a:p>
            <a:pPr marL="0" indent="0">
              <a:buNone/>
            </a:pPr>
            <a:br>
              <a:rPr lang="en-US" sz="1800" b="1">
                <a:latin typeface="Aptos"/>
                <a:cs typeface="Gotham" pitchFamily="50" charset="0"/>
              </a:rPr>
            </a:br>
            <a:r>
              <a:rPr lang="en-US" sz="1800" b="1">
                <a:latin typeface="Aptos"/>
                <a:cs typeface="Gotham" pitchFamily="50" charset="0"/>
              </a:rPr>
              <a:t>Lap</a:t>
            </a:r>
            <a:r>
              <a:rPr lang="en-US" sz="1800">
                <a:latin typeface="Aptos"/>
                <a:cs typeface="Gotham Medium" pitchFamily="50" charset="0"/>
              </a:rPr>
              <a:t> Two</a:t>
            </a:r>
          </a:p>
          <a:p>
            <a:pPr lvl="1"/>
            <a:r>
              <a:rPr lang="en-US" sz="1800">
                <a:latin typeface="Aptos"/>
                <a:cs typeface="Gotham" pitchFamily="50" charset="0"/>
              </a:rPr>
              <a:t>Focuses on sales skills including Flow to Close training, Sales Series training, and roleplaying to develop our sales skills.</a:t>
            </a:r>
          </a:p>
          <a:p>
            <a:pPr marL="0" indent="0">
              <a:buNone/>
            </a:pPr>
            <a:br>
              <a:rPr lang="en-US" sz="1800" b="1">
                <a:latin typeface="Aptos"/>
                <a:cs typeface="Gotham" pitchFamily="50" charset="0"/>
              </a:rPr>
            </a:br>
            <a:r>
              <a:rPr lang="en-US" sz="1800" b="1">
                <a:latin typeface="Aptos"/>
                <a:cs typeface="Gotham" pitchFamily="50" charset="0"/>
              </a:rPr>
              <a:t>Lap</a:t>
            </a:r>
            <a:r>
              <a:rPr lang="en-US" sz="1800">
                <a:latin typeface="Aptos"/>
                <a:cs typeface="Gotham Medium" pitchFamily="50" charset="0"/>
              </a:rPr>
              <a:t> Three</a:t>
            </a:r>
          </a:p>
          <a:p>
            <a:pPr lvl="1"/>
            <a:r>
              <a:rPr lang="en-US" sz="1800">
                <a:latin typeface="Aptos"/>
                <a:cs typeface="Gotham" pitchFamily="50" charset="0"/>
              </a:rPr>
              <a:t>Focuses on system training including EPIC, </a:t>
            </a:r>
            <a:r>
              <a:rPr lang="en-US" sz="1800" err="1">
                <a:latin typeface="Aptos"/>
                <a:cs typeface="Gotham" pitchFamily="50" charset="0"/>
              </a:rPr>
              <a:t>SalesForce</a:t>
            </a:r>
            <a:r>
              <a:rPr lang="en-US" sz="1800">
                <a:latin typeface="Aptos"/>
                <a:cs typeface="Gotham" pitchFamily="50" charset="0"/>
              </a:rPr>
              <a:t>, Marketo, </a:t>
            </a:r>
            <a:r>
              <a:rPr lang="en-US" sz="1800" err="1">
                <a:latin typeface="Aptos"/>
                <a:cs typeface="Gotham" pitchFamily="50" charset="0"/>
              </a:rPr>
              <a:t>Zoominfo</a:t>
            </a:r>
            <a:r>
              <a:rPr lang="en-US" sz="1800">
                <a:latin typeface="Aptos"/>
                <a:cs typeface="Gotham" pitchFamily="50" charset="0"/>
              </a:rPr>
              <a:t> and </a:t>
            </a:r>
            <a:r>
              <a:rPr lang="en-US" sz="1800" err="1">
                <a:latin typeface="Aptos"/>
                <a:cs typeface="Gotham" pitchFamily="50" charset="0"/>
              </a:rPr>
              <a:t>Tarmika</a:t>
            </a:r>
            <a:r>
              <a:rPr lang="en-US" sz="1800">
                <a:latin typeface="Aptos"/>
                <a:cs typeface="Gotham" pitchFamily="50" charset="0"/>
              </a:rPr>
              <a:t>.</a:t>
            </a:r>
            <a:endParaRPr lang="en-US">
              <a:latin typeface="Aptos"/>
              <a:cs typeface="Gotham" pitchFamily="50" charset="0"/>
            </a:endParaRPr>
          </a:p>
          <a:p>
            <a:endParaRPr lang="en-US" sz="2400">
              <a:latin typeface="Aptos"/>
              <a:cs typeface="Gotham" pitchFamily="50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E834C7-E653-8562-0955-409272486E29}"/>
              </a:ext>
            </a:extLst>
          </p:cNvPr>
          <p:cNvSpPr txBox="1">
            <a:spLocks/>
          </p:cNvSpPr>
          <p:nvPr/>
        </p:nvSpPr>
        <p:spPr>
          <a:xfrm>
            <a:off x="6090231" y="1816512"/>
            <a:ext cx="5621991" cy="4351338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latin typeface="Aptos"/>
                <a:cs typeface="Gotham Medium" pitchFamily="50" charset="0"/>
              </a:rPr>
              <a:t>Lap</a:t>
            </a:r>
            <a:r>
              <a:rPr lang="en-US" sz="1800">
                <a:latin typeface="Aptos"/>
                <a:cs typeface="Gotham Medium" pitchFamily="50" charset="0"/>
              </a:rPr>
              <a:t> Four</a:t>
            </a:r>
          </a:p>
          <a:p>
            <a:pPr lvl="1"/>
            <a:r>
              <a:rPr lang="en-US" sz="1800">
                <a:latin typeface="Aptos"/>
                <a:cs typeface="Gotham" pitchFamily="50" charset="0"/>
              </a:rPr>
              <a:t>Focuses on insurance product knowledge and developing carrier relationships with our top carrier partners.</a:t>
            </a:r>
          </a:p>
          <a:p>
            <a:pPr marL="0" indent="0">
              <a:buNone/>
            </a:pPr>
            <a:br>
              <a:rPr lang="en-US" sz="1800" b="1">
                <a:latin typeface="Aptos"/>
                <a:cs typeface="Gotham" pitchFamily="50" charset="0"/>
              </a:rPr>
            </a:br>
            <a:r>
              <a:rPr lang="en-US" sz="1800" b="1">
                <a:latin typeface="Aptos"/>
                <a:cs typeface="Gotham" pitchFamily="50" charset="0"/>
              </a:rPr>
              <a:t>Lap</a:t>
            </a:r>
            <a:r>
              <a:rPr lang="en-US" sz="1800">
                <a:latin typeface="Aptos"/>
                <a:cs typeface="Gotham Medium" pitchFamily="50" charset="0"/>
              </a:rPr>
              <a:t> Five &amp; On</a:t>
            </a:r>
          </a:p>
          <a:p>
            <a:pPr lvl="1"/>
            <a:r>
              <a:rPr lang="en-US" sz="1800">
                <a:latin typeface="Aptos"/>
                <a:cs typeface="Gotham" pitchFamily="50" charset="0"/>
              </a:rPr>
              <a:t>The program shifts into more of a performance management tool with 3 weekly one-hour call blocks to provide live real time feedback to the sales representative.</a:t>
            </a:r>
            <a:endParaRPr lang="en-US">
              <a:latin typeface="Aptos"/>
              <a:cs typeface="Gotham" pitchFamily="50" charset="0"/>
            </a:endParaRPr>
          </a:p>
          <a:p>
            <a:endParaRPr lang="en-US" sz="1800">
              <a:latin typeface="Aptos"/>
              <a:cs typeface="Gotham" pitchFamily="50" charset="0"/>
            </a:endParaRPr>
          </a:p>
          <a:p>
            <a:endParaRPr lang="en-US" sz="2400">
              <a:latin typeface="Aptos"/>
              <a:cs typeface="Gotha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994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773EE-2E23-5975-C479-A08F2A43A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6AC221-01A3-DAEF-C4B9-C147A7D391AA}"/>
              </a:ext>
            </a:extLst>
          </p:cNvPr>
          <p:cNvSpPr txBox="1"/>
          <p:nvPr/>
        </p:nvSpPr>
        <p:spPr>
          <a:xfrm>
            <a:off x="467474" y="690150"/>
            <a:ext cx="11724526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/>
              <a:t>Sport Safety &amp; Impact 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FE5481C-F6F6-3BB8-8F05-7306E185F80F}"/>
              </a:ext>
            </a:extLst>
          </p:cNvPr>
          <p:cNvSpPr>
            <a:spLocks noGrp="1"/>
          </p:cNvSpPr>
          <p:nvPr/>
        </p:nvSpPr>
        <p:spPr>
          <a:xfrm>
            <a:off x="467474" y="1816512"/>
            <a:ext cx="518160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E51"/>
                </a:solidFill>
                <a:latin typeface="Source Serif 4 14pt Medium" panose="02040603050405020204" pitchFamily="18" charset="0"/>
                <a:ea typeface="Source Serif 4 14pt Medium" panose="0204060305040502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latin typeface="Gotham"/>
                <a:cs typeface="Gotham" pitchFamily="50" charset="0"/>
              </a:rPr>
              <a:t>.</a:t>
            </a:r>
            <a:endParaRPr lang="en-US">
              <a:latin typeface="Gotham"/>
              <a:cs typeface="Gotham" pitchFamily="50" charset="0"/>
            </a:endParaRPr>
          </a:p>
          <a:p>
            <a:endParaRPr lang="en-US" sz="2400">
              <a:latin typeface="Gotham" pitchFamily="50" charset="0"/>
              <a:cs typeface="Gotham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768B26-B7BE-1820-7B52-236F58DA09EA}"/>
              </a:ext>
            </a:extLst>
          </p:cNvPr>
          <p:cNvSpPr txBox="1"/>
          <p:nvPr/>
        </p:nvSpPr>
        <p:spPr>
          <a:xfrm>
            <a:off x="467429" y="1691798"/>
            <a:ext cx="104928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A 2025 study in the Review of Managerial Science found that structured onboarding significantly enhances employee well-being and organizational identification. </a:t>
            </a:r>
          </a:p>
          <a:p>
            <a:pPr>
              <a:spcBef>
                <a:spcPts val="0"/>
              </a:spcBef>
            </a:pPr>
            <a:r>
              <a:rPr lang="en-US"/>
              <a:t>These two factors mediate the relationship between onboarding and reduced turnover intention, especially when onboarding includes coordinated efforts from corporate, managers, and coworkers throughout a program. </a:t>
            </a:r>
          </a:p>
          <a:p>
            <a:pPr algn="l" rtl="0" fontAlgn="base">
              <a:buNone/>
            </a:pPr>
            <a:br>
              <a:rPr lang="en-US"/>
            </a:br>
            <a:r>
              <a:rPr lang="en-US"/>
              <a:t>​​</a:t>
            </a:r>
            <a:br>
              <a:rPr lang="en-US"/>
            </a:br>
            <a:r>
              <a:rPr lang="en-US"/>
              <a:t>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204DFA-CE3A-4C5B-5F7D-86D86943FAEF}"/>
              </a:ext>
            </a:extLst>
          </p:cNvPr>
          <p:cNvSpPr txBox="1"/>
          <p:nvPr/>
        </p:nvSpPr>
        <p:spPr>
          <a:xfrm>
            <a:off x="562250" y="3256529"/>
            <a:ext cx="968594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,Sans-Serif"/>
              <a:buChar char="•"/>
            </a:pPr>
            <a:r>
              <a:rPr lang="en-US"/>
              <a:t>New avenues to recruit from:​​</a:t>
            </a:r>
          </a:p>
          <a:p>
            <a:pPr marL="800100" lvl="1" indent="-342900">
              <a:buFont typeface="Arial,Sans-Serif"/>
              <a:buChar char="•"/>
            </a:pPr>
            <a:r>
              <a:rPr lang="en-US"/>
              <a:t>Recent college graduates with a competitive nature​​</a:t>
            </a:r>
          </a:p>
          <a:p>
            <a:pPr marL="800100" lvl="1" indent="-342900">
              <a:buFont typeface="Arial,Sans-Serif"/>
              <a:buChar char="•"/>
            </a:pPr>
            <a:r>
              <a:rPr lang="en-US"/>
              <a:t>Current employee looking to make the move into sales​​</a:t>
            </a:r>
          </a:p>
          <a:p>
            <a:pPr marL="800100" lvl="1" indent="-342900">
              <a:buFont typeface="Arial,Sans-Serif"/>
              <a:buChar char="•"/>
            </a:pPr>
            <a:r>
              <a:rPr lang="en-US"/>
              <a:t>Sales representatives from other industries​​</a:t>
            </a:r>
          </a:p>
          <a:p>
            <a:pPr marL="800100" lvl="1" indent="-342900">
              <a:buFont typeface="Arial,Sans-Serif"/>
              <a:buChar char="•"/>
            </a:pPr>
            <a:r>
              <a:rPr lang="en-US"/>
              <a:t>Interns​​</a:t>
            </a:r>
          </a:p>
          <a:p>
            <a:pPr marL="342900" indent="-342900">
              <a:buFont typeface="Arial,Sans-Serif"/>
              <a:buChar char="•"/>
            </a:pPr>
            <a:r>
              <a:rPr lang="en-US"/>
              <a:t>Opens career pathing from entry level into mid-market sales or potential team lead for future cohorts.​​</a:t>
            </a:r>
          </a:p>
          <a:p>
            <a:pPr marL="342900" indent="-342900">
              <a:buFont typeface="Arial,Sans-Serif"/>
              <a:buChar char="•"/>
            </a:pPr>
            <a:r>
              <a:rPr lang="en-US"/>
              <a:t>Allows AP to hire based on successful sales personas with key core competencies​</a:t>
            </a:r>
          </a:p>
        </p:txBody>
      </p:sp>
    </p:spTree>
    <p:extLst>
      <p:ext uri="{BB962C8B-B14F-4D97-AF65-F5344CB8AC3E}">
        <p14:creationId xmlns:p14="http://schemas.microsoft.com/office/powerpoint/2010/main" val="246472781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31ADA-D197-0AE7-C79C-080433F7BD19}"/>
              </a:ext>
            </a:extLst>
          </p:cNvPr>
          <p:cNvSpPr txBox="1"/>
          <p:nvPr/>
        </p:nvSpPr>
        <p:spPr>
          <a:xfrm>
            <a:off x="647700" y="1054100"/>
            <a:ext cx="11074400" cy="43704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/>
              <a:t>Earning Your Seat to Become Race Ready </a:t>
            </a:r>
            <a:br>
              <a:rPr lang="en-US" sz="4400" dirty="0"/>
            </a:br>
            <a:br>
              <a:rPr lang="en-US" dirty="0"/>
            </a:br>
            <a:r>
              <a:rPr lang="en-US" sz="2400" dirty="0"/>
              <a:t>Effective onboarding and on the job training correlate strongly with </a:t>
            </a:r>
            <a:r>
              <a:rPr lang="en-US" sz="2400" b="1" dirty="0"/>
              <a:t>higher retention rates</a:t>
            </a:r>
            <a:r>
              <a:rPr lang="en-US" sz="2400" dirty="0"/>
              <a:t>, </a:t>
            </a:r>
            <a:r>
              <a:rPr lang="en-US" sz="2400" b="1" dirty="0"/>
              <a:t>faster ramp-up</a:t>
            </a:r>
            <a:r>
              <a:rPr lang="en-US" sz="2400" dirty="0"/>
              <a:t>, and </a:t>
            </a:r>
            <a:r>
              <a:rPr lang="en-US" sz="2400" b="1" dirty="0"/>
              <a:t>stronger performance over time. </a:t>
            </a:r>
            <a:endParaRPr lang="en-US" sz="2400" dirty="0"/>
          </a:p>
          <a:p>
            <a:endParaRPr lang="en-US" sz="2400" b="1" dirty="0"/>
          </a:p>
          <a:p>
            <a:r>
              <a:rPr lang="en-US" sz="2400" dirty="0"/>
              <a:t>Programs that align with organizational culture and values foster </a:t>
            </a:r>
            <a:r>
              <a:rPr lang="en-US" sz="2400" b="1" dirty="0"/>
              <a:t>psychological safety</a:t>
            </a:r>
            <a:r>
              <a:rPr lang="en-US" sz="2400" dirty="0"/>
              <a:t>, </a:t>
            </a:r>
            <a:r>
              <a:rPr lang="en-US" sz="2400" b="1" dirty="0"/>
              <a:t>employee ownership</a:t>
            </a:r>
            <a:r>
              <a:rPr lang="en-US" sz="2400" dirty="0"/>
              <a:t> and </a:t>
            </a:r>
            <a:r>
              <a:rPr lang="en-US" sz="2400" b="1" dirty="0"/>
              <a:t>engagement</a:t>
            </a:r>
            <a:r>
              <a:rPr lang="en-US" sz="2400" dirty="0"/>
              <a:t>.</a:t>
            </a:r>
          </a:p>
          <a:p>
            <a:br>
              <a:rPr lang="en-US" sz="2400" dirty="0"/>
            </a:br>
            <a:r>
              <a:rPr lang="en-US" sz="2400" dirty="0"/>
              <a:t>New hires who feel safe to ask questions, make mistakes, and express themselves are more likely to </a:t>
            </a:r>
            <a:r>
              <a:rPr lang="en-US" sz="2400" b="1" dirty="0"/>
              <a:t>integrate successfully,</a:t>
            </a:r>
            <a:r>
              <a:rPr lang="en-US" sz="2400" dirty="0"/>
              <a:t>  </a:t>
            </a:r>
            <a:r>
              <a:rPr lang="en-US" sz="2400" b="1" dirty="0"/>
              <a:t>perform confidently, </a:t>
            </a:r>
            <a:r>
              <a:rPr lang="en-US" sz="2400" dirty="0"/>
              <a:t>and </a:t>
            </a:r>
            <a:r>
              <a:rPr lang="en-US" sz="2400" b="1" dirty="0"/>
              <a:t>develop the core skills </a:t>
            </a:r>
            <a:r>
              <a:rPr lang="en-US" sz="2400" dirty="0"/>
              <a:t>an organization needs to achieve </a:t>
            </a:r>
            <a:r>
              <a:rPr lang="en-US" sz="2400" b="1" dirty="0"/>
              <a:t>meaningful objectives</a:t>
            </a:r>
            <a:r>
              <a:rPr lang="en-US" sz="2400" dirty="0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0805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Theme Slid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Light w/ Map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Light w/ Ic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eading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Heading_White_Tire Track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 Speaker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Heading_White_Blo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1_Stripes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Dark w/ Map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45851e-b01a-4780-9c3c-958e1b44d0d4">
      <Terms xmlns="http://schemas.microsoft.com/office/infopath/2007/PartnerControls"/>
    </lcf76f155ced4ddcb4097134ff3c332f>
    <TaxCatchAll xmlns="d8edfa0b-2933-4479-a511-c24d5d820c3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75AF41BEA7A46AF0C61A4B0DC3F7A" ma:contentTypeVersion="11" ma:contentTypeDescription="Create a new document." ma:contentTypeScope="" ma:versionID="6465d81290d4306c6ee1fc5423db7063">
  <xsd:schema xmlns:xsd="http://www.w3.org/2001/XMLSchema" xmlns:xs="http://www.w3.org/2001/XMLSchema" xmlns:p="http://schemas.microsoft.com/office/2006/metadata/properties" xmlns:ns2="0e45851e-b01a-4780-9c3c-958e1b44d0d4" xmlns:ns3="d8edfa0b-2933-4479-a511-c24d5d820c34" targetNamespace="http://schemas.microsoft.com/office/2006/metadata/properties" ma:root="true" ma:fieldsID="0390c2935eb04d4a223b5cf144fd6a99" ns2:_="" ns3:_="">
    <xsd:import namespace="0e45851e-b01a-4780-9c3c-958e1b44d0d4"/>
    <xsd:import namespace="d8edfa0b-2933-4479-a511-c24d5d820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5851e-b01a-4780-9c3c-958e1b44d0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fb934c5-757e-4ff2-a28d-8870a440f4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edfa0b-2933-4479-a511-c24d5d820c3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3a2112d-ddd3-4032-a43f-ef7f625095af}" ma:internalName="TaxCatchAll" ma:showField="CatchAllData" ma:web="d8edfa0b-2933-4479-a511-c24d5d820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E1EC19-6AA9-441D-8E9F-DFAE34FC6A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C2A984-9EC8-4AAE-8AE7-6ADA881A9643}">
  <ds:schemaRefs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d8edfa0b-2933-4479-a511-c24d5d820c34"/>
    <ds:schemaRef ds:uri="http://purl.org/dc/elements/1.1/"/>
    <ds:schemaRef ds:uri="http://purl.org/dc/terms/"/>
    <ds:schemaRef ds:uri="0e45851e-b01a-4780-9c3c-958e1b44d0d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29A1B28-411C-4DB0-A8B6-B5EEDBD6335F}">
  <ds:schemaRefs>
    <ds:schemaRef ds:uri="0e45851e-b01a-4780-9c3c-958e1b44d0d4"/>
    <ds:schemaRef ds:uri="d8edfa0b-2933-4479-a511-c24d5d820c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613</Words>
  <Application>Microsoft Office PowerPoint</Application>
  <PresentationFormat>Widescreen</PresentationFormat>
  <Paragraphs>61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Aptos</vt:lpstr>
      <vt:lpstr>Arial</vt:lpstr>
      <vt:lpstr>Arial,Sans-Serif</vt:lpstr>
      <vt:lpstr>Gotham</vt:lpstr>
      <vt:lpstr>Gotham Bold</vt:lpstr>
      <vt:lpstr>Gotham Medium</vt:lpstr>
      <vt:lpstr>Source Serif 4 14pt</vt:lpstr>
      <vt:lpstr>Source Serif 4 14pt Medium</vt:lpstr>
      <vt:lpstr>Theme Slide</vt:lpstr>
      <vt:lpstr>Heading_White</vt:lpstr>
      <vt:lpstr>Heading_White_Tire Track</vt:lpstr>
      <vt:lpstr>1_Blank_White_Tracks</vt:lpstr>
      <vt:lpstr>1 Speaker</vt:lpstr>
      <vt:lpstr>Heading_White_Blocks</vt:lpstr>
      <vt:lpstr>4_Office Theme</vt:lpstr>
      <vt:lpstr>1_Stripes_Navy</vt:lpstr>
      <vt:lpstr>Dark w/ Map</vt:lpstr>
      <vt:lpstr>Light w/ Map</vt:lpstr>
      <vt:lpstr>Light w/ Icons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Kayla Cress</dc:creator>
  <cp:lastModifiedBy>Ariana Duran</cp:lastModifiedBy>
  <cp:revision>31</cp:revision>
  <dcterms:created xsi:type="dcterms:W3CDTF">2025-06-19T19:35:38Z</dcterms:created>
  <dcterms:modified xsi:type="dcterms:W3CDTF">2025-08-11T21:54:17Z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0x01010081F75AF41BEA7A46AF0C61A4B0DC3F7A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</Properties>
</file>