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  <p:sldMasterId id="2147483652" r:id="rId5"/>
    <p:sldMasterId id="2147483661" r:id="rId6"/>
    <p:sldMasterId id="2147483679" r:id="rId7"/>
    <p:sldMasterId id="2147483675" r:id="rId8"/>
    <p:sldMasterId id="2147483669" r:id="rId9"/>
    <p:sldMasterId id="2147483655" r:id="rId10"/>
    <p:sldMasterId id="2147483673" r:id="rId11"/>
    <p:sldMasterId id="2147483657" r:id="rId12"/>
    <p:sldMasterId id="2147483671" r:id="rId13"/>
    <p:sldMasterId id="2147483677" r:id="rId14"/>
    <p:sldMasterId id="2147483665" r:id="rId15"/>
    <p:sldMasterId id="2147483667" r:id="rId16"/>
  </p:sldMasterIdLst>
  <p:notesMasterIdLst>
    <p:notesMasterId r:id="rId18"/>
  </p:notesMasterIdLst>
  <p:sldIdLst>
    <p:sldId id="2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203F"/>
    <a:srgbClr val="182857"/>
    <a:srgbClr val="378E5D"/>
    <a:srgbClr val="1236E3"/>
    <a:srgbClr val="3C54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103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y Boudreau" userId="d3994694-8e27-4cc2-a8eb-f95565e03d5b" providerId="ADAL" clId="{5491978F-EB22-4F64-A69C-B3531F061CCC}"/>
    <pc:docChg chg="undo custSel modSld">
      <pc:chgData name="Jenny Boudreau" userId="d3994694-8e27-4cc2-a8eb-f95565e03d5b" providerId="ADAL" clId="{5491978F-EB22-4F64-A69C-B3531F061CCC}" dt="2025-07-31T19:22:21.366" v="133" actId="1076"/>
      <pc:docMkLst>
        <pc:docMk/>
      </pc:docMkLst>
      <pc:sldChg chg="addSp delSp modSp mod">
        <pc:chgData name="Jenny Boudreau" userId="d3994694-8e27-4cc2-a8eb-f95565e03d5b" providerId="ADAL" clId="{5491978F-EB22-4F64-A69C-B3531F061CCC}" dt="2025-07-31T19:22:21.366" v="133" actId="1076"/>
        <pc:sldMkLst>
          <pc:docMk/>
          <pc:sldMk cId="3500549956" sldId="265"/>
        </pc:sldMkLst>
        <pc:spChg chg="add mod">
          <ac:chgData name="Jenny Boudreau" userId="d3994694-8e27-4cc2-a8eb-f95565e03d5b" providerId="ADAL" clId="{5491978F-EB22-4F64-A69C-B3531F061CCC}" dt="2025-07-31T19:22:14.662" v="132" actId="1076"/>
          <ac:spMkLst>
            <pc:docMk/>
            <pc:sldMk cId="3500549956" sldId="265"/>
            <ac:spMk id="2" creationId="{C203CB58-9C90-A64B-F092-7E522377465A}"/>
          </ac:spMkLst>
        </pc:spChg>
        <pc:spChg chg="mod">
          <ac:chgData name="Jenny Boudreau" userId="d3994694-8e27-4cc2-a8eb-f95565e03d5b" providerId="ADAL" clId="{5491978F-EB22-4F64-A69C-B3531F061CCC}" dt="2025-07-31T19:22:21.366" v="133" actId="1076"/>
          <ac:spMkLst>
            <pc:docMk/>
            <pc:sldMk cId="3500549956" sldId="265"/>
            <ac:spMk id="7" creationId="{A20486DA-AE6C-18B3-86C8-4FD2D9BA7C72}"/>
          </ac:spMkLst>
        </pc:spChg>
        <pc:spChg chg="mod">
          <ac:chgData name="Jenny Boudreau" userId="d3994694-8e27-4cc2-a8eb-f95565e03d5b" providerId="ADAL" clId="{5491978F-EB22-4F64-A69C-B3531F061CCC}" dt="2025-07-31T19:22:21.366" v="133" actId="1076"/>
          <ac:spMkLst>
            <pc:docMk/>
            <pc:sldMk cId="3500549956" sldId="265"/>
            <ac:spMk id="12" creationId="{EC5279F8-748B-97B1-306F-8F800496B48B}"/>
          </ac:spMkLst>
        </pc:spChg>
        <pc:spChg chg="mod">
          <ac:chgData name="Jenny Boudreau" userId="d3994694-8e27-4cc2-a8eb-f95565e03d5b" providerId="ADAL" clId="{5491978F-EB22-4F64-A69C-B3531F061CCC}" dt="2025-07-31T19:22:21.366" v="133" actId="1076"/>
          <ac:spMkLst>
            <pc:docMk/>
            <pc:sldMk cId="3500549956" sldId="265"/>
            <ac:spMk id="15" creationId="{5FB3F30B-2F40-25DC-A67B-03198EA13E41}"/>
          </ac:spMkLst>
        </pc:spChg>
        <pc:spChg chg="mod">
          <ac:chgData name="Jenny Boudreau" userId="d3994694-8e27-4cc2-a8eb-f95565e03d5b" providerId="ADAL" clId="{5491978F-EB22-4F64-A69C-B3531F061CCC}" dt="2025-07-31T19:22:14.662" v="132" actId="1076"/>
          <ac:spMkLst>
            <pc:docMk/>
            <pc:sldMk cId="3500549956" sldId="265"/>
            <ac:spMk id="18" creationId="{2A92D790-F5FB-FC51-64A8-A9784B625331}"/>
          </ac:spMkLst>
        </pc:spChg>
        <pc:spChg chg="mod">
          <ac:chgData name="Jenny Boudreau" userId="d3994694-8e27-4cc2-a8eb-f95565e03d5b" providerId="ADAL" clId="{5491978F-EB22-4F64-A69C-B3531F061CCC}" dt="2025-07-31T19:22:14.662" v="132" actId="1076"/>
          <ac:spMkLst>
            <pc:docMk/>
            <pc:sldMk cId="3500549956" sldId="265"/>
            <ac:spMk id="20" creationId="{44F2B545-9845-5152-CD9E-09879984D9AC}"/>
          </ac:spMkLst>
        </pc:spChg>
        <pc:spChg chg="mod">
          <ac:chgData name="Jenny Boudreau" userId="d3994694-8e27-4cc2-a8eb-f95565e03d5b" providerId="ADAL" clId="{5491978F-EB22-4F64-A69C-B3531F061CCC}" dt="2025-07-31T19:22:21.366" v="133" actId="1076"/>
          <ac:spMkLst>
            <pc:docMk/>
            <pc:sldMk cId="3500549956" sldId="265"/>
            <ac:spMk id="21" creationId="{075270AE-A71A-B9EC-2664-EC6A0C4892F0}"/>
          </ac:spMkLst>
        </pc:spChg>
        <pc:spChg chg="mod">
          <ac:chgData name="Jenny Boudreau" userId="d3994694-8e27-4cc2-a8eb-f95565e03d5b" providerId="ADAL" clId="{5491978F-EB22-4F64-A69C-B3531F061CCC}" dt="2025-07-31T19:22:14.662" v="132" actId="1076"/>
          <ac:spMkLst>
            <pc:docMk/>
            <pc:sldMk cId="3500549956" sldId="265"/>
            <ac:spMk id="25" creationId="{B7CEF367-5A26-C60E-7AED-25C6946685AB}"/>
          </ac:spMkLst>
        </pc:spChg>
        <pc:spChg chg="mod">
          <ac:chgData name="Jenny Boudreau" userId="d3994694-8e27-4cc2-a8eb-f95565e03d5b" providerId="ADAL" clId="{5491978F-EB22-4F64-A69C-B3531F061CCC}" dt="2025-07-31T19:14:26.157" v="26" actId="1076"/>
          <ac:spMkLst>
            <pc:docMk/>
            <pc:sldMk cId="3500549956" sldId="265"/>
            <ac:spMk id="32" creationId="{D5277F68-5260-D2B7-152C-64C37F9CDE1B}"/>
          </ac:spMkLst>
        </pc:spChg>
        <pc:grpChg chg="add mod">
          <ac:chgData name="Jenny Boudreau" userId="d3994694-8e27-4cc2-a8eb-f95565e03d5b" providerId="ADAL" clId="{5491978F-EB22-4F64-A69C-B3531F061CCC}" dt="2025-07-31T19:22:14.662" v="132" actId="1076"/>
          <ac:grpSpMkLst>
            <pc:docMk/>
            <pc:sldMk cId="3500549956" sldId="265"/>
            <ac:grpSpMk id="4" creationId="{46E323B6-818F-694F-ED32-BAB9A7F94DB9}"/>
          </ac:grpSpMkLst>
        </pc:grpChg>
        <pc:picChg chg="mod modCrop">
          <ac:chgData name="Jenny Boudreau" userId="d3994694-8e27-4cc2-a8eb-f95565e03d5b" providerId="ADAL" clId="{5491978F-EB22-4F64-A69C-B3531F061CCC}" dt="2025-07-31T19:21:00.025" v="117" actId="18131"/>
          <ac:picMkLst>
            <pc:docMk/>
            <pc:sldMk cId="3500549956" sldId="265"/>
            <ac:picMk id="5" creationId="{A99E66DC-4259-5912-6379-E181EFC27F68}"/>
          </ac:picMkLst>
        </pc:picChg>
        <pc:picChg chg="mod">
          <ac:chgData name="Jenny Boudreau" userId="d3994694-8e27-4cc2-a8eb-f95565e03d5b" providerId="ADAL" clId="{5491978F-EB22-4F64-A69C-B3531F061CCC}" dt="2025-07-31T19:19:22.849" v="101" actId="14826"/>
          <ac:picMkLst>
            <pc:docMk/>
            <pc:sldMk cId="3500549956" sldId="265"/>
            <ac:picMk id="6" creationId="{A2DB37AA-2C06-B10A-72F2-E269199D0FCB}"/>
          </ac:picMkLst>
        </pc:picChg>
        <pc:picChg chg="mod">
          <ac:chgData name="Jenny Boudreau" userId="d3994694-8e27-4cc2-a8eb-f95565e03d5b" providerId="ADAL" clId="{5491978F-EB22-4F64-A69C-B3531F061CCC}" dt="2025-07-31T19:22:21.366" v="133" actId="1076"/>
          <ac:picMkLst>
            <pc:docMk/>
            <pc:sldMk cId="3500549956" sldId="265"/>
            <ac:picMk id="10" creationId="{079064FE-C18A-0414-070E-C3BB17D75D3E}"/>
          </ac:picMkLst>
        </pc:picChg>
        <pc:picChg chg="mod">
          <ac:chgData name="Jenny Boudreau" userId="d3994694-8e27-4cc2-a8eb-f95565e03d5b" providerId="ADAL" clId="{5491978F-EB22-4F64-A69C-B3531F061CCC}" dt="2025-07-31T19:22:21.366" v="133" actId="1076"/>
          <ac:picMkLst>
            <pc:docMk/>
            <pc:sldMk cId="3500549956" sldId="265"/>
            <ac:picMk id="11" creationId="{2431E497-9937-6227-0344-AD78DB7C5B36}"/>
          </ac:picMkLst>
        </pc:picChg>
        <pc:picChg chg="mod">
          <ac:chgData name="Jenny Boudreau" userId="d3994694-8e27-4cc2-a8eb-f95565e03d5b" providerId="ADAL" clId="{5491978F-EB22-4F64-A69C-B3531F061CCC}" dt="2025-07-31T19:22:21.366" v="133" actId="1076"/>
          <ac:picMkLst>
            <pc:docMk/>
            <pc:sldMk cId="3500549956" sldId="265"/>
            <ac:picMk id="13" creationId="{24364CD4-50A7-E6EE-0785-3DC0FFE2DE4C}"/>
          </ac:picMkLst>
        </pc:picChg>
        <pc:picChg chg="mod">
          <ac:chgData name="Jenny Boudreau" userId="d3994694-8e27-4cc2-a8eb-f95565e03d5b" providerId="ADAL" clId="{5491978F-EB22-4F64-A69C-B3531F061CCC}" dt="2025-07-31T19:22:14.662" v="132" actId="1076"/>
          <ac:picMkLst>
            <pc:docMk/>
            <pc:sldMk cId="3500549956" sldId="265"/>
            <ac:picMk id="14" creationId="{AA48E98F-7A80-2406-60F1-78970432C495}"/>
          </ac:picMkLst>
        </pc:picChg>
        <pc:picChg chg="mod">
          <ac:chgData name="Jenny Boudreau" userId="d3994694-8e27-4cc2-a8eb-f95565e03d5b" providerId="ADAL" clId="{5491978F-EB22-4F64-A69C-B3531F061CCC}" dt="2025-07-31T19:22:14.662" v="132" actId="1076"/>
          <ac:picMkLst>
            <pc:docMk/>
            <pc:sldMk cId="3500549956" sldId="265"/>
            <ac:picMk id="16" creationId="{7AE8BD8A-4A05-298C-F0D8-8725B692531F}"/>
          </ac:picMkLst>
        </pc:picChg>
        <pc:picChg chg="mod">
          <ac:chgData name="Jenny Boudreau" userId="d3994694-8e27-4cc2-a8eb-f95565e03d5b" providerId="ADAL" clId="{5491978F-EB22-4F64-A69C-B3531F061CCC}" dt="2025-07-31T19:22:14.662" v="132" actId="1076"/>
          <ac:picMkLst>
            <pc:docMk/>
            <pc:sldMk cId="3500549956" sldId="265"/>
            <ac:picMk id="17" creationId="{F05AE8CD-0294-07A6-DAB4-0F19299EDE3B}"/>
          </ac:picMkLst>
        </pc:picChg>
        <pc:picChg chg="mod">
          <ac:chgData name="Jenny Boudreau" userId="d3994694-8e27-4cc2-a8eb-f95565e03d5b" providerId="ADAL" clId="{5491978F-EB22-4F64-A69C-B3531F061CCC}" dt="2025-07-31T19:22:21.366" v="133" actId="1076"/>
          <ac:picMkLst>
            <pc:docMk/>
            <pc:sldMk cId="3500549956" sldId="265"/>
            <ac:picMk id="27" creationId="{558B8E8E-3D45-AF00-843E-2EE71CC5F9C1}"/>
          </ac:picMkLst>
        </pc:picChg>
      </pc:sldChg>
    </pc:docChg>
  </pc:docChgLst>
  <pc:docChgLst>
    <pc:chgData name="Lynne Tseng" userId="e9d1f81c-e197-44b9-8310-442fc7287f94" providerId="ADAL" clId="{E288B735-BA8B-4B07-8252-80C6BD336E58}"/>
    <pc:docChg chg="modSld">
      <pc:chgData name="Lynne Tseng" userId="e9d1f81c-e197-44b9-8310-442fc7287f94" providerId="ADAL" clId="{E288B735-BA8B-4B07-8252-80C6BD336E58}" dt="2025-08-05T22:12:19.273" v="0" actId="404"/>
      <pc:docMkLst>
        <pc:docMk/>
      </pc:docMkLst>
      <pc:sldChg chg="modSp mod">
        <pc:chgData name="Lynne Tseng" userId="e9d1f81c-e197-44b9-8310-442fc7287f94" providerId="ADAL" clId="{E288B735-BA8B-4B07-8252-80C6BD336E58}" dt="2025-08-05T22:12:19.273" v="0" actId="404"/>
        <pc:sldMkLst>
          <pc:docMk/>
          <pc:sldMk cId="3500549956" sldId="265"/>
        </pc:sldMkLst>
        <pc:spChg chg="mod">
          <ac:chgData name="Lynne Tseng" userId="e9d1f81c-e197-44b9-8310-442fc7287f94" providerId="ADAL" clId="{E288B735-BA8B-4B07-8252-80C6BD336E58}" dt="2025-08-05T22:12:19.273" v="0" actId="404"/>
          <ac:spMkLst>
            <pc:docMk/>
            <pc:sldMk cId="3500549956" sldId="265"/>
            <ac:spMk id="32" creationId="{D5277F68-5260-D2B7-152C-64C37F9CDE1B}"/>
          </ac:spMkLst>
        </pc:spChg>
      </pc:sldChg>
    </pc:docChg>
  </pc:docChgLst>
  <pc:docChgLst>
    <pc:chgData name="Jenny Boudreau" userId="S::jenny.boudreau@assuredpartners.com::d3994694-8e27-4cc2-a8eb-f95565e03d5b" providerId="AD" clId="Web-{FE6B4BDD-A297-72C3-B317-73261D37C841}"/>
    <pc:docChg chg="modSld">
      <pc:chgData name="Jenny Boudreau" userId="S::jenny.boudreau@assuredpartners.com::d3994694-8e27-4cc2-a8eb-f95565e03d5b" providerId="AD" clId="Web-{FE6B4BDD-A297-72C3-B317-73261D37C841}" dt="2025-07-31T19:12:06.359" v="13" actId="1076"/>
      <pc:docMkLst>
        <pc:docMk/>
      </pc:docMkLst>
      <pc:sldChg chg="modSp">
        <pc:chgData name="Jenny Boudreau" userId="S::jenny.boudreau@assuredpartners.com::d3994694-8e27-4cc2-a8eb-f95565e03d5b" providerId="AD" clId="Web-{FE6B4BDD-A297-72C3-B317-73261D37C841}" dt="2025-07-31T19:12:06.359" v="13" actId="1076"/>
        <pc:sldMkLst>
          <pc:docMk/>
          <pc:sldMk cId="3500549956" sldId="265"/>
        </pc:sldMkLst>
        <pc:spChg chg="mod">
          <ac:chgData name="Jenny Boudreau" userId="S::jenny.boudreau@assuredpartners.com::d3994694-8e27-4cc2-a8eb-f95565e03d5b" providerId="AD" clId="Web-{FE6B4BDD-A297-72C3-B317-73261D37C841}" dt="2025-07-31T19:12:06.281" v="6" actId="1076"/>
          <ac:spMkLst>
            <pc:docMk/>
            <pc:sldMk cId="3500549956" sldId="265"/>
            <ac:spMk id="7" creationId="{A20486DA-AE6C-18B3-86C8-4FD2D9BA7C72}"/>
          </ac:spMkLst>
        </pc:spChg>
        <pc:spChg chg="mod">
          <ac:chgData name="Jenny Boudreau" userId="S::jenny.boudreau@assuredpartners.com::d3994694-8e27-4cc2-a8eb-f95565e03d5b" providerId="AD" clId="Web-{FE6B4BDD-A297-72C3-B317-73261D37C841}" dt="2025-07-31T19:12:06.297" v="7" actId="1076"/>
          <ac:spMkLst>
            <pc:docMk/>
            <pc:sldMk cId="3500549956" sldId="265"/>
            <ac:spMk id="12" creationId="{EC5279F8-748B-97B1-306F-8F800496B48B}"/>
          </ac:spMkLst>
        </pc:spChg>
        <pc:spChg chg="mod">
          <ac:chgData name="Jenny Boudreau" userId="S::jenny.boudreau@assuredpartners.com::d3994694-8e27-4cc2-a8eb-f95565e03d5b" providerId="AD" clId="Web-{FE6B4BDD-A297-72C3-B317-73261D37C841}" dt="2025-07-31T19:12:06.297" v="8" actId="1076"/>
          <ac:spMkLst>
            <pc:docMk/>
            <pc:sldMk cId="3500549956" sldId="265"/>
            <ac:spMk id="15" creationId="{5FB3F30B-2F40-25DC-A67B-03198EA13E41}"/>
          </ac:spMkLst>
        </pc:spChg>
        <pc:spChg chg="mod">
          <ac:chgData name="Jenny Boudreau" userId="S::jenny.boudreau@assuredpartners.com::d3994694-8e27-4cc2-a8eb-f95565e03d5b" providerId="AD" clId="Web-{FE6B4BDD-A297-72C3-B317-73261D37C841}" dt="2025-07-31T19:11:52.437" v="0" actId="1076"/>
          <ac:spMkLst>
            <pc:docMk/>
            <pc:sldMk cId="3500549956" sldId="265"/>
            <ac:spMk id="18" creationId="{2A92D790-F5FB-FC51-64A8-A9784B625331}"/>
          </ac:spMkLst>
        </pc:spChg>
        <pc:spChg chg="mod">
          <ac:chgData name="Jenny Boudreau" userId="S::jenny.boudreau@assuredpartners.com::d3994694-8e27-4cc2-a8eb-f95565e03d5b" providerId="AD" clId="Web-{FE6B4BDD-A297-72C3-B317-73261D37C841}" dt="2025-07-31T19:11:52.500" v="5" actId="1076"/>
          <ac:spMkLst>
            <pc:docMk/>
            <pc:sldMk cId="3500549956" sldId="265"/>
            <ac:spMk id="20" creationId="{44F2B545-9845-5152-CD9E-09879984D9AC}"/>
          </ac:spMkLst>
        </pc:spChg>
        <pc:spChg chg="mod">
          <ac:chgData name="Jenny Boudreau" userId="S::jenny.boudreau@assuredpartners.com::d3994694-8e27-4cc2-a8eb-f95565e03d5b" providerId="AD" clId="Web-{FE6B4BDD-A297-72C3-B317-73261D37C841}" dt="2025-07-31T19:12:06.312" v="9" actId="1076"/>
          <ac:spMkLst>
            <pc:docMk/>
            <pc:sldMk cId="3500549956" sldId="265"/>
            <ac:spMk id="21" creationId="{075270AE-A71A-B9EC-2664-EC6A0C4892F0}"/>
          </ac:spMkLst>
        </pc:spChg>
        <pc:spChg chg="mod">
          <ac:chgData name="Jenny Boudreau" userId="S::jenny.boudreau@assuredpartners.com::d3994694-8e27-4cc2-a8eb-f95565e03d5b" providerId="AD" clId="Web-{FE6B4BDD-A297-72C3-B317-73261D37C841}" dt="2025-07-31T19:11:52.437" v="1" actId="1076"/>
          <ac:spMkLst>
            <pc:docMk/>
            <pc:sldMk cId="3500549956" sldId="265"/>
            <ac:spMk id="25" creationId="{B7CEF367-5A26-C60E-7AED-25C6946685AB}"/>
          </ac:spMkLst>
        </pc:spChg>
        <pc:picChg chg="mod">
          <ac:chgData name="Jenny Boudreau" userId="S::jenny.boudreau@assuredpartners.com::d3994694-8e27-4cc2-a8eb-f95565e03d5b" providerId="AD" clId="Web-{FE6B4BDD-A297-72C3-B317-73261D37C841}" dt="2025-07-31T19:12:06.344" v="11" actId="1076"/>
          <ac:picMkLst>
            <pc:docMk/>
            <pc:sldMk cId="3500549956" sldId="265"/>
            <ac:picMk id="10" creationId="{079064FE-C18A-0414-070E-C3BB17D75D3E}"/>
          </ac:picMkLst>
        </pc:picChg>
        <pc:picChg chg="mod">
          <ac:chgData name="Jenny Boudreau" userId="S::jenny.boudreau@assuredpartners.com::d3994694-8e27-4cc2-a8eb-f95565e03d5b" providerId="AD" clId="Web-{FE6B4BDD-A297-72C3-B317-73261D37C841}" dt="2025-07-31T19:12:06.344" v="12" actId="1076"/>
          <ac:picMkLst>
            <pc:docMk/>
            <pc:sldMk cId="3500549956" sldId="265"/>
            <ac:picMk id="11" creationId="{2431E497-9937-6227-0344-AD78DB7C5B36}"/>
          </ac:picMkLst>
        </pc:picChg>
        <pc:picChg chg="mod">
          <ac:chgData name="Jenny Boudreau" userId="S::jenny.boudreau@assuredpartners.com::d3994694-8e27-4cc2-a8eb-f95565e03d5b" providerId="AD" clId="Web-{FE6B4BDD-A297-72C3-B317-73261D37C841}" dt="2025-07-31T19:12:06.359" v="13" actId="1076"/>
          <ac:picMkLst>
            <pc:docMk/>
            <pc:sldMk cId="3500549956" sldId="265"/>
            <ac:picMk id="13" creationId="{24364CD4-50A7-E6EE-0785-3DC0FFE2DE4C}"/>
          </ac:picMkLst>
        </pc:picChg>
        <pc:picChg chg="mod">
          <ac:chgData name="Jenny Boudreau" userId="S::jenny.boudreau@assuredpartners.com::d3994694-8e27-4cc2-a8eb-f95565e03d5b" providerId="AD" clId="Web-{FE6B4BDD-A297-72C3-B317-73261D37C841}" dt="2025-07-31T19:11:52.453" v="2" actId="1076"/>
          <ac:picMkLst>
            <pc:docMk/>
            <pc:sldMk cId="3500549956" sldId="265"/>
            <ac:picMk id="14" creationId="{AA48E98F-7A80-2406-60F1-78970432C495}"/>
          </ac:picMkLst>
        </pc:picChg>
        <pc:picChg chg="mod">
          <ac:chgData name="Jenny Boudreau" userId="S::jenny.boudreau@assuredpartners.com::d3994694-8e27-4cc2-a8eb-f95565e03d5b" providerId="AD" clId="Web-{FE6B4BDD-A297-72C3-B317-73261D37C841}" dt="2025-07-31T19:11:52.469" v="3" actId="1076"/>
          <ac:picMkLst>
            <pc:docMk/>
            <pc:sldMk cId="3500549956" sldId="265"/>
            <ac:picMk id="16" creationId="{7AE8BD8A-4A05-298C-F0D8-8725B692531F}"/>
          </ac:picMkLst>
        </pc:picChg>
        <pc:picChg chg="mod">
          <ac:chgData name="Jenny Boudreau" userId="S::jenny.boudreau@assuredpartners.com::d3994694-8e27-4cc2-a8eb-f95565e03d5b" providerId="AD" clId="Web-{FE6B4BDD-A297-72C3-B317-73261D37C841}" dt="2025-07-31T19:11:52.484" v="4" actId="1076"/>
          <ac:picMkLst>
            <pc:docMk/>
            <pc:sldMk cId="3500549956" sldId="265"/>
            <ac:picMk id="17" creationId="{F05AE8CD-0294-07A6-DAB4-0F19299EDE3B}"/>
          </ac:picMkLst>
        </pc:picChg>
        <pc:picChg chg="mod">
          <ac:chgData name="Jenny Boudreau" userId="S::jenny.boudreau@assuredpartners.com::d3994694-8e27-4cc2-a8eb-f95565e03d5b" providerId="AD" clId="Web-{FE6B4BDD-A297-72C3-B317-73261D37C841}" dt="2025-07-31T19:12:06.328" v="10" actId="1076"/>
          <ac:picMkLst>
            <pc:docMk/>
            <pc:sldMk cId="3500549956" sldId="265"/>
            <ac:picMk id="27" creationId="{558B8E8E-3D45-AF00-843E-2EE71CC5F9C1}"/>
          </ac:picMkLst>
        </pc:picChg>
      </pc:sldChg>
    </pc:docChg>
  </pc:docChgLst>
  <pc:docChgLst>
    <pc:chgData name="Becca Clardy" userId="7aea00d7-0962-4fc0-b2be-57956f74496d" providerId="ADAL" clId="{9054325F-3369-4C53-AFF1-FED5A814C8CB}"/>
    <pc:docChg chg="undo custSel modSld">
      <pc:chgData name="Becca Clardy" userId="7aea00d7-0962-4fc0-b2be-57956f74496d" providerId="ADAL" clId="{9054325F-3369-4C53-AFF1-FED5A814C8CB}" dt="2025-07-31T16:31:45.624" v="78" actId="20577"/>
      <pc:docMkLst>
        <pc:docMk/>
      </pc:docMkLst>
      <pc:sldChg chg="modSp mod">
        <pc:chgData name="Becca Clardy" userId="7aea00d7-0962-4fc0-b2be-57956f74496d" providerId="ADAL" clId="{9054325F-3369-4C53-AFF1-FED5A814C8CB}" dt="2025-07-31T16:31:45.624" v="78" actId="20577"/>
        <pc:sldMkLst>
          <pc:docMk/>
          <pc:sldMk cId="3500549956" sldId="265"/>
        </pc:sldMkLst>
        <pc:spChg chg="mod">
          <ac:chgData name="Becca Clardy" userId="7aea00d7-0962-4fc0-b2be-57956f74496d" providerId="ADAL" clId="{9054325F-3369-4C53-AFF1-FED5A814C8CB}" dt="2025-07-31T16:28:58.636" v="11" actId="1076"/>
          <ac:spMkLst>
            <pc:docMk/>
            <pc:sldMk cId="3500549956" sldId="265"/>
            <ac:spMk id="7" creationId="{A20486DA-AE6C-18B3-86C8-4FD2D9BA7C72}"/>
          </ac:spMkLst>
        </pc:spChg>
        <pc:spChg chg="mod">
          <ac:chgData name="Becca Clardy" userId="7aea00d7-0962-4fc0-b2be-57956f74496d" providerId="ADAL" clId="{9054325F-3369-4C53-AFF1-FED5A814C8CB}" dt="2025-07-31T16:29:21.284" v="16" actId="1076"/>
          <ac:spMkLst>
            <pc:docMk/>
            <pc:sldMk cId="3500549956" sldId="265"/>
            <ac:spMk id="12" creationId="{EC5279F8-748B-97B1-306F-8F800496B48B}"/>
          </ac:spMkLst>
        </pc:spChg>
        <pc:spChg chg="mod">
          <ac:chgData name="Becca Clardy" userId="7aea00d7-0962-4fc0-b2be-57956f74496d" providerId="ADAL" clId="{9054325F-3369-4C53-AFF1-FED5A814C8CB}" dt="2025-07-31T16:29:06.409" v="13" actId="1076"/>
          <ac:spMkLst>
            <pc:docMk/>
            <pc:sldMk cId="3500549956" sldId="265"/>
            <ac:spMk id="15" creationId="{5FB3F30B-2F40-25DC-A67B-03198EA13E41}"/>
          </ac:spMkLst>
        </pc:spChg>
        <pc:spChg chg="mod">
          <ac:chgData name="Becca Clardy" userId="7aea00d7-0962-4fc0-b2be-57956f74496d" providerId="ADAL" clId="{9054325F-3369-4C53-AFF1-FED5A814C8CB}" dt="2025-07-31T16:31:45.624" v="78" actId="20577"/>
          <ac:spMkLst>
            <pc:docMk/>
            <pc:sldMk cId="3500549956" sldId="265"/>
            <ac:spMk id="18" creationId="{2A92D790-F5FB-FC51-64A8-A9784B625331}"/>
          </ac:spMkLst>
        </pc:spChg>
        <pc:spChg chg="mod">
          <ac:chgData name="Becca Clardy" userId="7aea00d7-0962-4fc0-b2be-57956f74496d" providerId="ADAL" clId="{9054325F-3369-4C53-AFF1-FED5A814C8CB}" dt="2025-07-31T16:30:48.979" v="18"/>
          <ac:spMkLst>
            <pc:docMk/>
            <pc:sldMk cId="3500549956" sldId="265"/>
            <ac:spMk id="20" creationId="{44F2B545-9845-5152-CD9E-09879984D9AC}"/>
          </ac:spMkLst>
        </pc:spChg>
        <pc:spChg chg="mod">
          <ac:chgData name="Becca Clardy" userId="7aea00d7-0962-4fc0-b2be-57956f74496d" providerId="ADAL" clId="{9054325F-3369-4C53-AFF1-FED5A814C8CB}" dt="2025-07-31T16:29:02.497" v="12" actId="1076"/>
          <ac:spMkLst>
            <pc:docMk/>
            <pc:sldMk cId="3500549956" sldId="265"/>
            <ac:spMk id="21" creationId="{075270AE-A71A-B9EC-2664-EC6A0C4892F0}"/>
          </ac:spMkLst>
        </pc:spChg>
        <pc:spChg chg="mod">
          <ac:chgData name="Becca Clardy" userId="7aea00d7-0962-4fc0-b2be-57956f74496d" providerId="ADAL" clId="{9054325F-3369-4C53-AFF1-FED5A814C8CB}" dt="2025-07-31T16:31:27.152" v="68" actId="20577"/>
          <ac:spMkLst>
            <pc:docMk/>
            <pc:sldMk cId="3500549956" sldId="265"/>
            <ac:spMk id="25" creationId="{B7CEF367-5A26-C60E-7AED-25C6946685AB}"/>
          </ac:spMkLst>
        </pc:spChg>
        <pc:picChg chg="mod">
          <ac:chgData name="Becca Clardy" userId="7aea00d7-0962-4fc0-b2be-57956f74496d" providerId="ADAL" clId="{9054325F-3369-4C53-AFF1-FED5A814C8CB}" dt="2025-07-31T16:28:31.724" v="7" actId="408"/>
          <ac:picMkLst>
            <pc:docMk/>
            <pc:sldMk cId="3500549956" sldId="265"/>
            <ac:picMk id="10" creationId="{079064FE-C18A-0414-070E-C3BB17D75D3E}"/>
          </ac:picMkLst>
        </pc:picChg>
        <pc:picChg chg="mod">
          <ac:chgData name="Becca Clardy" userId="7aea00d7-0962-4fc0-b2be-57956f74496d" providerId="ADAL" clId="{9054325F-3369-4C53-AFF1-FED5A814C8CB}" dt="2025-07-31T16:28:31.724" v="7" actId="408"/>
          <ac:picMkLst>
            <pc:docMk/>
            <pc:sldMk cId="3500549956" sldId="265"/>
            <ac:picMk id="11" creationId="{2431E497-9937-6227-0344-AD78DB7C5B36}"/>
          </ac:picMkLst>
        </pc:picChg>
        <pc:picChg chg="mod">
          <ac:chgData name="Becca Clardy" userId="7aea00d7-0962-4fc0-b2be-57956f74496d" providerId="ADAL" clId="{9054325F-3369-4C53-AFF1-FED5A814C8CB}" dt="2025-07-31T16:28:31.724" v="7" actId="408"/>
          <ac:picMkLst>
            <pc:docMk/>
            <pc:sldMk cId="3500549956" sldId="265"/>
            <ac:picMk id="13" creationId="{24364CD4-50A7-E6EE-0785-3DC0FFE2DE4C}"/>
          </ac:picMkLst>
        </pc:picChg>
        <pc:picChg chg="mod">
          <ac:chgData name="Becca Clardy" userId="7aea00d7-0962-4fc0-b2be-57956f74496d" providerId="ADAL" clId="{9054325F-3369-4C53-AFF1-FED5A814C8CB}" dt="2025-07-31T16:28:31.724" v="7" actId="408"/>
          <ac:picMkLst>
            <pc:docMk/>
            <pc:sldMk cId="3500549956" sldId="265"/>
            <ac:picMk id="14" creationId="{AA48E98F-7A80-2406-60F1-78970432C495}"/>
          </ac:picMkLst>
        </pc:picChg>
        <pc:picChg chg="mod">
          <ac:chgData name="Becca Clardy" userId="7aea00d7-0962-4fc0-b2be-57956f74496d" providerId="ADAL" clId="{9054325F-3369-4C53-AFF1-FED5A814C8CB}" dt="2025-07-31T16:28:31.724" v="7" actId="408"/>
          <ac:picMkLst>
            <pc:docMk/>
            <pc:sldMk cId="3500549956" sldId="265"/>
            <ac:picMk id="16" creationId="{7AE8BD8A-4A05-298C-F0D8-8725B692531F}"/>
          </ac:picMkLst>
        </pc:picChg>
        <pc:picChg chg="mod">
          <ac:chgData name="Becca Clardy" userId="7aea00d7-0962-4fc0-b2be-57956f74496d" providerId="ADAL" clId="{9054325F-3369-4C53-AFF1-FED5A814C8CB}" dt="2025-07-31T16:28:22.575" v="6" actId="14100"/>
          <ac:picMkLst>
            <pc:docMk/>
            <pc:sldMk cId="3500549956" sldId="265"/>
            <ac:picMk id="17" creationId="{F05AE8CD-0294-07A6-DAB4-0F19299EDE3B}"/>
          </ac:picMkLst>
        </pc:picChg>
        <pc:picChg chg="mod">
          <ac:chgData name="Becca Clardy" userId="7aea00d7-0962-4fc0-b2be-57956f74496d" providerId="ADAL" clId="{9054325F-3369-4C53-AFF1-FED5A814C8CB}" dt="2025-07-31T16:29:57.841" v="17" actId="14826"/>
          <ac:picMkLst>
            <pc:docMk/>
            <pc:sldMk cId="3500549956" sldId="265"/>
            <ac:picMk id="27" creationId="{558B8E8E-3D45-AF00-843E-2EE71CC5F9C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D4016-F74D-F04A-8F0F-FD8E851267A6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65282B-1F87-BD48-92E4-114479578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2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207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649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294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565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451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165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646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14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092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211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494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555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757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emf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39B009-F28B-5975-8A97-DBBF9735CF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883375" y="1925791"/>
            <a:ext cx="27958749" cy="30064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EF7B1E-8FD5-460E-29A4-4442AD2AA36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5140" t="17083" r="28283" b="67892"/>
          <a:stretch>
            <a:fillRect/>
          </a:stretch>
        </p:blipFill>
        <p:spPr>
          <a:xfrm>
            <a:off x="454958" y="3429000"/>
            <a:ext cx="11282082" cy="52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9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8864F8B-6F74-8156-B0AB-9186E375AD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88FAFE-F203-9E2A-03D6-54B4D9E9C1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133600" y="6473851"/>
            <a:ext cx="13097103" cy="3841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5022C2-0D8F-CE2E-A0C5-AD17BAA808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6018" y="0"/>
            <a:ext cx="13097069" cy="38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0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8864F8B-6F74-8156-B0AB-9186E375AD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75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7C0047-9336-E06F-BB98-DBE5AA7A89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2A8AB9-D54A-628D-D2C9-89CA8BE88C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403" b="9760"/>
          <a:stretch>
            <a:fillRect/>
          </a:stretch>
        </p:blipFill>
        <p:spPr>
          <a:xfrm>
            <a:off x="338169" y="1"/>
            <a:ext cx="11994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73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359198-E70B-9E97-07F5-8E8B0B5A79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403" b="9760"/>
          <a:stretch>
            <a:fillRect/>
          </a:stretch>
        </p:blipFill>
        <p:spPr>
          <a:xfrm>
            <a:off x="3273921" y="1"/>
            <a:ext cx="11994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6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4B2684D6-8ADB-CFF0-93B7-601F4D2E87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4292B1-37CD-082D-A872-516EDC1AFD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883375" y="1925791"/>
            <a:ext cx="27958749" cy="3006418"/>
          </a:xfrm>
          <a:prstGeom prst="rect">
            <a:avLst/>
          </a:prstGeom>
        </p:spPr>
      </p:pic>
      <p:pic>
        <p:nvPicPr>
          <p:cNvPr id="4" name="Picture 3" descr="A black rectangular object with green and blue stripes&#10;&#10;AI-generated content may be incorrect.">
            <a:extLst>
              <a:ext uri="{FF2B5EF4-FFF2-40B4-BE49-F238E27FC236}">
                <a16:creationId xmlns:a16="http://schemas.microsoft.com/office/drawing/2014/main" id="{0B595166-462F-D14C-7A13-C0E95A9A8C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7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B6A2A0-6362-0F2E-A7AC-7ADAA59C39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883375" y="1925791"/>
            <a:ext cx="27958749" cy="300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9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12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black rectangular object with a green and blue background&#10;&#10;AI-generated content may be incorrect.">
            <a:extLst>
              <a:ext uri="{FF2B5EF4-FFF2-40B4-BE49-F238E27FC236}">
                <a16:creationId xmlns:a16="http://schemas.microsoft.com/office/drawing/2014/main" id="{A62A91BB-4933-4F92-8214-9C6DA6ECDE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9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FD89CE-656F-C567-7322-73E1AF890E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8497" y="0"/>
            <a:ext cx="13097103" cy="3841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11444C-EDB3-AEC8-AA3B-E40AB37ADFB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133600" y="6473851"/>
            <a:ext cx="13097103" cy="38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39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ue and green rectangle with a black rectangle&#10;&#10;AI-generated content may be incorrect.">
            <a:extLst>
              <a:ext uri="{FF2B5EF4-FFF2-40B4-BE49-F238E27FC236}">
                <a16:creationId xmlns:a16="http://schemas.microsoft.com/office/drawing/2014/main" id="{FCB09476-FFC2-6457-93DF-01CBA7C20C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0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20E989-28A3-973F-A976-81DC03CCAC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rectangle with green and blue stripes&#10;&#10;AI-generated content may be incorrect.">
            <a:extLst>
              <a:ext uri="{FF2B5EF4-FFF2-40B4-BE49-F238E27FC236}">
                <a16:creationId xmlns:a16="http://schemas.microsoft.com/office/drawing/2014/main" id="{7C10C07D-1EF8-A8BD-42FE-34342E3302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87036"/>
            <a:ext cx="12192000" cy="70450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C6E008-6F28-BBF2-6C28-7032761B99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-8555505" y="1858412"/>
            <a:ext cx="29303010" cy="314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5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5707FE8-00F9-0BF2-8F24-4FFA5E5B6BC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CF9E10-FAE6-4F46-3F44-20981BE5C5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-8555505" y="1858412"/>
            <a:ext cx="29303010" cy="31411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8E8CE8-5E15-33D2-7843-D149688AF1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4514" t="17963" r="27658" b="62345"/>
          <a:stretch>
            <a:fillRect/>
          </a:stretch>
        </p:blipFill>
        <p:spPr>
          <a:xfrm>
            <a:off x="922420" y="3549684"/>
            <a:ext cx="10347158" cy="61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18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17" Type="http://schemas.openxmlformats.org/officeDocument/2006/relationships/image" Target="../media/image29.emf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486DA-AE6C-18B3-86C8-4FD2D9BA7C72}"/>
              </a:ext>
            </a:extLst>
          </p:cNvPr>
          <p:cNvSpPr txBox="1"/>
          <p:nvPr/>
        </p:nvSpPr>
        <p:spPr>
          <a:xfrm>
            <a:off x="8937524" y="3686612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182857"/>
                </a:solidFill>
                <a:latin typeface="Gotham Bold" pitchFamily="2" charset="0"/>
                <a:cs typeface="Avenir Next World" panose="020B0503020202020204" pitchFamily="34" charset="0"/>
              </a:rPr>
              <a:t>Gina Ekstam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srgbClr val="378E5D"/>
                </a:solidFill>
                <a:latin typeface="Gotham Bold"/>
                <a:cs typeface="Avenir Next World" panose="020B0503020202020204" pitchFamily="34" charset="0"/>
              </a:rPr>
              <a:t>National Agribusiness Vertical Leader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378E5D"/>
              </a:solidFill>
              <a:effectLst/>
              <a:uLnTx/>
              <a:uFillTx/>
              <a:latin typeface="Gotham Bold"/>
              <a:ea typeface="+mn-ea"/>
              <a:cs typeface="Avenir Next World" panose="020B0503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5279F8-748B-97B1-306F-8F800496B48B}"/>
              </a:ext>
            </a:extLst>
          </p:cNvPr>
          <p:cNvSpPr txBox="1"/>
          <p:nvPr/>
        </p:nvSpPr>
        <p:spPr>
          <a:xfrm>
            <a:off x="511276" y="3686612"/>
            <a:ext cx="2651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182857"/>
                </a:solidFill>
                <a:latin typeface="Gotham Bold" pitchFamily="2" charset="0"/>
                <a:cs typeface="Avenir Next World" panose="020B0503020202020204" pitchFamily="34" charset="0"/>
              </a:rPr>
              <a:t>Alush Garzon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srgbClr val="378E5D"/>
                </a:solidFill>
                <a:latin typeface="Gotham Bold"/>
                <a:cs typeface="Avenir Next World" panose="020B0503020202020204" pitchFamily="34" charset="0"/>
              </a:rPr>
              <a:t>National Manufacturing Vertical Leader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378E5D"/>
              </a:solidFill>
              <a:effectLst/>
              <a:uLnTx/>
              <a:uFillTx/>
              <a:latin typeface="Gotham Bold"/>
              <a:ea typeface="+mn-ea"/>
              <a:cs typeface="Avenir Next World" panose="020B0503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B3F30B-2F40-25DC-A67B-03198EA13E41}"/>
              </a:ext>
            </a:extLst>
          </p:cNvPr>
          <p:cNvSpPr txBox="1"/>
          <p:nvPr/>
        </p:nvSpPr>
        <p:spPr>
          <a:xfrm>
            <a:off x="3259065" y="3686612"/>
            <a:ext cx="274320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i="1" dirty="0">
                <a:solidFill>
                  <a:srgbClr val="182857"/>
                </a:solidFill>
                <a:latin typeface="Gotham Bold"/>
              </a:rPr>
              <a:t>Trevor Gilstrap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378E5D"/>
                </a:solidFill>
                <a:effectLst/>
                <a:uLnTx/>
                <a:uFillTx/>
                <a:latin typeface="Gotham Bold"/>
                <a:ea typeface="+mn-ea"/>
                <a:cs typeface="Avenir Next World" panose="020B0503020202020204" pitchFamily="34" charset="0"/>
              </a:rPr>
              <a:t>National Energy Vertical Leader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92D790-F5FB-FC51-64A8-A9784B625331}"/>
              </a:ext>
            </a:extLst>
          </p:cNvPr>
          <p:cNvSpPr txBox="1"/>
          <p:nvPr/>
        </p:nvSpPr>
        <p:spPr>
          <a:xfrm>
            <a:off x="511276" y="5812005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182857"/>
                </a:solidFill>
                <a:latin typeface="Gotham Bold" pitchFamily="2" charset="0"/>
                <a:cs typeface="Avenir Next World" panose="020B0503020202020204" pitchFamily="34" charset="0"/>
              </a:rPr>
              <a:t>Eric Barfield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378E5D"/>
                </a:solidFill>
                <a:effectLst/>
                <a:uLnTx/>
                <a:uFillTx/>
                <a:latin typeface="Gotham Bold"/>
                <a:ea typeface="+mn-ea"/>
                <a:cs typeface="Avenir Next World" panose="020B0503020202020204" pitchFamily="34" charset="0"/>
              </a:rPr>
              <a:t>National Aerospace Vertical Leader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5270AE-A71A-B9EC-2664-EC6A0C4892F0}"/>
              </a:ext>
            </a:extLst>
          </p:cNvPr>
          <p:cNvSpPr txBox="1"/>
          <p:nvPr/>
        </p:nvSpPr>
        <p:spPr>
          <a:xfrm>
            <a:off x="6098294" y="3686612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182857"/>
                </a:solidFill>
                <a:latin typeface="Gotham Bold" pitchFamily="2" charset="0"/>
                <a:cs typeface="Avenir Next World" panose="020B0503020202020204" pitchFamily="34" charset="0"/>
              </a:rPr>
              <a:t>Eric Stevens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378E5D"/>
                </a:solidFill>
                <a:effectLst/>
                <a:uLnTx/>
                <a:uFillTx/>
                <a:latin typeface="Gotham Bold"/>
                <a:ea typeface="+mn-ea"/>
                <a:cs typeface="Avenir Next World" panose="020B0503020202020204" pitchFamily="34" charset="0"/>
              </a:rPr>
              <a:t>National Real Estate Vertical Leader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CEF367-5A26-C60E-7AED-25C6946685AB}"/>
              </a:ext>
            </a:extLst>
          </p:cNvPr>
          <p:cNvSpPr txBox="1"/>
          <p:nvPr/>
        </p:nvSpPr>
        <p:spPr>
          <a:xfrm>
            <a:off x="6098294" y="5812005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182857"/>
                </a:solidFill>
                <a:latin typeface="Gotham Bold" pitchFamily="2" charset="0"/>
                <a:cs typeface="Avenir Next World" panose="020B0503020202020204" pitchFamily="34" charset="0"/>
              </a:rPr>
              <a:t>Chad DeBona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378E5D"/>
                </a:solidFill>
                <a:effectLst/>
                <a:uLnTx/>
                <a:uFillTx/>
                <a:latin typeface="Gotham Bold"/>
                <a:ea typeface="+mn-ea"/>
                <a:cs typeface="Avenir Next World" panose="020B0503020202020204" pitchFamily="34" charset="0"/>
              </a:rPr>
              <a:t>Senior Sales Executive, Commercial Lines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58B8E8E-3D45-AF00-843E-2EE71CC5F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15" r="2815"/>
          <a:stretch/>
        </p:blipFill>
        <p:spPr>
          <a:xfrm>
            <a:off x="1144144" y="2325855"/>
            <a:ext cx="1325036" cy="135255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5277F68-5260-D2B7-152C-64C37F9CDE1B}"/>
              </a:ext>
            </a:extLst>
          </p:cNvPr>
          <p:cNvSpPr txBox="1"/>
          <p:nvPr/>
        </p:nvSpPr>
        <p:spPr>
          <a:xfrm>
            <a:off x="0" y="549791"/>
            <a:ext cx="12192000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i="1" dirty="0">
                <a:solidFill>
                  <a:srgbClr val="182857"/>
                </a:solidFill>
                <a:latin typeface="Gotham Bold"/>
              </a:rPr>
              <a:t>FUELING THE WIN</a:t>
            </a:r>
          </a:p>
          <a:p>
            <a:pPr algn="ctr"/>
            <a:r>
              <a:rPr lang="en-US" sz="4400" b="1" i="1" dirty="0">
                <a:solidFill>
                  <a:srgbClr val="182857"/>
                </a:solidFill>
                <a:latin typeface="Gotham Bold"/>
              </a:rPr>
              <a:t>Vertical Cross-Selling &amp; Success Stories</a:t>
            </a:r>
          </a:p>
        </p:txBody>
      </p:sp>
      <p:pic>
        <p:nvPicPr>
          <p:cNvPr id="10" name="Picture 26">
            <a:extLst>
              <a:ext uri="{FF2B5EF4-FFF2-40B4-BE49-F238E27FC236}">
                <a16:creationId xmlns:a16="http://schemas.microsoft.com/office/drawing/2014/main" id="{079064FE-C18A-0414-070E-C3BB17D75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41" r="2041"/>
          <a:stretch/>
        </p:blipFill>
        <p:spPr>
          <a:xfrm>
            <a:off x="3978298" y="2325855"/>
            <a:ext cx="1325036" cy="1352550"/>
          </a:xfrm>
          <a:prstGeom prst="rect">
            <a:avLst/>
          </a:prstGeom>
        </p:spPr>
      </p:pic>
      <p:pic>
        <p:nvPicPr>
          <p:cNvPr id="11" name="Picture 26">
            <a:extLst>
              <a:ext uri="{FF2B5EF4-FFF2-40B4-BE49-F238E27FC236}">
                <a16:creationId xmlns:a16="http://schemas.microsoft.com/office/drawing/2014/main" id="{2431E497-9937-6227-0344-AD78DB7C5B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41" r="2041"/>
          <a:stretch/>
        </p:blipFill>
        <p:spPr>
          <a:xfrm>
            <a:off x="6812452" y="2325855"/>
            <a:ext cx="1325036" cy="1352550"/>
          </a:xfrm>
          <a:prstGeom prst="rect">
            <a:avLst/>
          </a:prstGeom>
        </p:spPr>
      </p:pic>
      <p:pic>
        <p:nvPicPr>
          <p:cNvPr id="13" name="Picture 26">
            <a:extLst>
              <a:ext uri="{FF2B5EF4-FFF2-40B4-BE49-F238E27FC236}">
                <a16:creationId xmlns:a16="http://schemas.microsoft.com/office/drawing/2014/main" id="{24364CD4-50A7-E6EE-0785-3DC0FFE2DE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41" r="2041"/>
          <a:stretch/>
        </p:blipFill>
        <p:spPr>
          <a:xfrm>
            <a:off x="9646606" y="2325855"/>
            <a:ext cx="1325036" cy="1352550"/>
          </a:xfrm>
          <a:prstGeom prst="rect">
            <a:avLst/>
          </a:prstGeom>
        </p:spPr>
      </p:pic>
      <p:pic>
        <p:nvPicPr>
          <p:cNvPr id="14" name="Picture 26">
            <a:extLst>
              <a:ext uri="{FF2B5EF4-FFF2-40B4-BE49-F238E27FC236}">
                <a16:creationId xmlns:a16="http://schemas.microsoft.com/office/drawing/2014/main" id="{AA48E98F-7A80-2406-60F1-78970432C4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815" r="2815"/>
          <a:stretch/>
        </p:blipFill>
        <p:spPr>
          <a:xfrm>
            <a:off x="1144144" y="4416237"/>
            <a:ext cx="1325036" cy="1352550"/>
          </a:xfrm>
          <a:prstGeom prst="rect">
            <a:avLst/>
          </a:prstGeom>
        </p:spPr>
      </p:pic>
      <p:pic>
        <p:nvPicPr>
          <p:cNvPr id="16" name="Picture 26">
            <a:extLst>
              <a:ext uri="{FF2B5EF4-FFF2-40B4-BE49-F238E27FC236}">
                <a16:creationId xmlns:a16="http://schemas.microsoft.com/office/drawing/2014/main" id="{7AE8BD8A-4A05-298C-F0D8-8725B69253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957" r="1957"/>
          <a:stretch/>
        </p:blipFill>
        <p:spPr>
          <a:xfrm>
            <a:off x="6812452" y="4416237"/>
            <a:ext cx="1325036" cy="1352550"/>
          </a:xfrm>
          <a:prstGeom prst="rect">
            <a:avLst/>
          </a:prstGeom>
        </p:spPr>
      </p:pic>
      <p:pic>
        <p:nvPicPr>
          <p:cNvPr id="17" name="Picture 26">
            <a:extLst>
              <a:ext uri="{FF2B5EF4-FFF2-40B4-BE49-F238E27FC236}">
                <a16:creationId xmlns:a16="http://schemas.microsoft.com/office/drawing/2014/main" id="{F05AE8CD-0294-07A6-DAB4-0F19299EDE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2041" r="2041"/>
          <a:stretch/>
        </p:blipFill>
        <p:spPr>
          <a:xfrm>
            <a:off x="3968147" y="4416237"/>
            <a:ext cx="1325036" cy="13525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4F2B545-9845-5152-CD9E-09879984D9AC}"/>
              </a:ext>
            </a:extLst>
          </p:cNvPr>
          <p:cNvSpPr txBox="1"/>
          <p:nvPr/>
        </p:nvSpPr>
        <p:spPr>
          <a:xfrm>
            <a:off x="8937524" y="5812005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Ed Williams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378E5D"/>
                </a:solidFill>
                <a:effectLst/>
                <a:uLnTx/>
                <a:uFillTx/>
                <a:latin typeface="Gotham Bold"/>
                <a:ea typeface="+mn-ea"/>
                <a:cs typeface="Avenir Next World" panose="020B0503020202020204" pitchFamily="34" charset="0"/>
              </a:rPr>
              <a:t>Commercial Lines Advisor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03CB58-9C90-A64B-F092-7E522377465A}"/>
              </a:ext>
            </a:extLst>
          </p:cNvPr>
          <p:cNvSpPr txBox="1"/>
          <p:nvPr/>
        </p:nvSpPr>
        <p:spPr>
          <a:xfrm>
            <a:off x="3273804" y="5812005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Amy Mitchell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378E5D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Vice President Commercial Solutions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E323B6-818F-694F-ED32-BAB9A7F94DB9}"/>
              </a:ext>
            </a:extLst>
          </p:cNvPr>
          <p:cNvGrpSpPr>
            <a:grpSpLocks noChangeAspect="1"/>
          </p:cNvGrpSpPr>
          <p:nvPr/>
        </p:nvGrpSpPr>
        <p:grpSpPr>
          <a:xfrm>
            <a:off x="9636455" y="4416237"/>
            <a:ext cx="1325880" cy="1353423"/>
            <a:chOff x="266911" y="2847855"/>
            <a:chExt cx="1762471" cy="179908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99E66DC-4259-5912-6379-E181EFC27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 l="10123" t="1986" r="14508" b="22646"/>
            <a:stretch/>
          </p:blipFill>
          <p:spPr>
            <a:xfrm>
              <a:off x="335428" y="2926947"/>
              <a:ext cx="1625440" cy="1625440"/>
            </a:xfrm>
            <a:prstGeom prst="ellipse">
              <a:avLst/>
            </a:prstGeom>
            <a:solidFill>
              <a:srgbClr val="18203F"/>
            </a:solidFill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2DB37AA-2C06-B10A-72F2-E269199D0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l="11598" t="17855" r="54974" b="24006"/>
            <a:stretch>
              <a:fillRect/>
            </a:stretch>
          </p:blipFill>
          <p:spPr>
            <a:xfrm>
              <a:off x="266911" y="2847855"/>
              <a:ext cx="1762471" cy="17990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0549956"/>
      </p:ext>
    </p:extLst>
  </p:cSld>
  <p:clrMapOvr>
    <a:masterClrMapping/>
  </p:clrMapOvr>
</p:sld>
</file>

<file path=ppt/theme/theme1.xml><?xml version="1.0" encoding="utf-8"?>
<a:theme xmlns:a="http://schemas.openxmlformats.org/drawingml/2006/main" name="Heading_Whi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502AC3CA-46FA-430A-B758-20571289A913}"/>
    </a:ext>
  </a:extLst>
</a:theme>
</file>

<file path=ppt/theme/theme10.xml><?xml version="1.0" encoding="utf-8"?>
<a:theme xmlns:a="http://schemas.openxmlformats.org/drawingml/2006/main" name="Stripes_Navy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00C0E0EC-B250-4651-938C-0DA16EB7C928}"/>
    </a:ext>
  </a:extLst>
</a:theme>
</file>

<file path=ppt/theme/theme11.xml><?xml version="1.0" encoding="utf-8"?>
<a:theme xmlns:a="http://schemas.openxmlformats.org/drawingml/2006/main" name="1_Stripes_Navy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DA882A8C-B5BE-4BD6-8601-6ED9EA48242C}"/>
    </a:ext>
  </a:extLst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170052FE-5A6F-4DDD-8634-92BDFD3259ED}"/>
    </a:ext>
  </a:extLst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05DA672B-64A0-4D03-B75D-D28DF050A273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Heading_White_Tire Track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150C8284-5559-4BA4-AC8A-6329C6F903D8}"/>
    </a:ext>
  </a:extLst>
</a:theme>
</file>

<file path=ppt/theme/theme3.xml><?xml version="1.0" encoding="utf-8"?>
<a:theme xmlns:a="http://schemas.openxmlformats.org/drawingml/2006/main" name="Blank_White_Track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67596116-147A-42E9-A851-2CA13BC9026F}"/>
    </a:ext>
  </a:extLst>
</a:theme>
</file>

<file path=ppt/theme/theme4.xml><?xml version="1.0" encoding="utf-8"?>
<a:theme xmlns:a="http://schemas.openxmlformats.org/drawingml/2006/main" name="1_Blank_White_Track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1E559373-471B-4363-B76F-8243545E1996}"/>
    </a:ext>
  </a:extLst>
</a:theme>
</file>

<file path=ppt/theme/theme5.xml><?xml version="1.0" encoding="utf-8"?>
<a:theme xmlns:a="http://schemas.openxmlformats.org/drawingml/2006/main" name="1 Speaker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5AE1A7C6-FFFE-4E89-B2F3-22739E615554}"/>
    </a:ext>
  </a:extLst>
</a:theme>
</file>

<file path=ppt/theme/theme6.xml><?xml version="1.0" encoding="utf-8"?>
<a:theme xmlns:a="http://schemas.openxmlformats.org/drawingml/2006/main" name="Stripes_Whi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2A0831AA-3611-4C1C-B30B-32A78A27FA92}"/>
    </a:ext>
  </a:extLst>
</a:theme>
</file>

<file path=ppt/theme/theme7.xml><?xml version="1.0" encoding="utf-8"?>
<a:theme xmlns:a="http://schemas.openxmlformats.org/drawingml/2006/main" name="Heading_White_Block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44C1D70B-FFC1-4CEF-961B-EB12371ADDE8}"/>
    </a:ext>
  </a:extLst>
</a:theme>
</file>

<file path=ppt/theme/theme8.xml><?xml version="1.0" encoding="utf-8"?>
<a:theme xmlns:a="http://schemas.openxmlformats.org/drawingml/2006/main" name="Heading_Navy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9C148A9C-6947-4BD1-973F-5641A3D0CF17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0E04DADD-857D-45B5-B3B9-54E719D7800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F75AF41BEA7A46AF0C61A4B0DC3F7A" ma:contentTypeVersion="11" ma:contentTypeDescription="Create a new document." ma:contentTypeScope="" ma:versionID="6465d81290d4306c6ee1fc5423db7063">
  <xsd:schema xmlns:xsd="http://www.w3.org/2001/XMLSchema" xmlns:xs="http://www.w3.org/2001/XMLSchema" xmlns:p="http://schemas.microsoft.com/office/2006/metadata/properties" xmlns:ns2="0e45851e-b01a-4780-9c3c-958e1b44d0d4" xmlns:ns3="d8edfa0b-2933-4479-a511-c24d5d820c34" targetNamespace="http://schemas.microsoft.com/office/2006/metadata/properties" ma:root="true" ma:fieldsID="0390c2935eb04d4a223b5cf144fd6a99" ns2:_="" ns3:_="">
    <xsd:import namespace="0e45851e-b01a-4780-9c3c-958e1b44d0d4"/>
    <xsd:import namespace="d8edfa0b-2933-4479-a511-c24d5d820c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45851e-b01a-4780-9c3c-958e1b44d0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fb934c5-757e-4ff2-a28d-8870a440f4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edfa0b-2933-4479-a511-c24d5d820c3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73a2112d-ddd3-4032-a43f-ef7f625095af}" ma:internalName="TaxCatchAll" ma:showField="CatchAllData" ma:web="d8edfa0b-2933-4479-a511-c24d5d820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45851e-b01a-4780-9c3c-958e1b44d0d4">
      <Terms xmlns="http://schemas.microsoft.com/office/infopath/2007/PartnerControls"/>
    </lcf76f155ced4ddcb4097134ff3c332f>
    <TaxCatchAll xmlns="d8edfa0b-2933-4479-a511-c24d5d820c34" xsi:nil="true"/>
  </documentManagement>
</p:properties>
</file>

<file path=customXml/itemProps1.xml><?xml version="1.0" encoding="utf-8"?>
<ds:datastoreItem xmlns:ds="http://schemas.openxmlformats.org/officeDocument/2006/customXml" ds:itemID="{BBE1EC19-6AA9-441D-8E9F-DFAE34FC6A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0036F1-9A9E-4559-92E5-94D56C37506E}">
  <ds:schemaRefs>
    <ds:schemaRef ds:uri="0e45851e-b01a-4780-9c3c-958e1b44d0d4"/>
    <ds:schemaRef ds:uri="d8edfa0b-2933-4479-a511-c24d5d820c3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AC2A984-9EC8-4AAE-8AE7-6ADA881A9643}">
  <ds:schemaRefs>
    <ds:schemaRef ds:uri="http://schemas.openxmlformats.org/package/2006/metadata/core-properties"/>
    <ds:schemaRef ds:uri="0e45851e-b01a-4780-9c3c-958e1b44d0d4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www.w3.org/XML/1998/namespace"/>
    <ds:schemaRef ds:uri="d8edfa0b-2933-4479-a511-c24d5d820c34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 Market Circuit Lightning Learning_PPT</Template>
  <TotalTime>22</TotalTime>
  <Words>58</Words>
  <Application>Microsoft Office PowerPoint</Application>
  <PresentationFormat>Widescreen</PresentationFormat>
  <Paragraphs>18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</vt:i4>
      </vt:variant>
    </vt:vector>
  </HeadingPairs>
  <TitlesOfParts>
    <vt:vector size="17" baseType="lpstr">
      <vt:lpstr>Aptos</vt:lpstr>
      <vt:lpstr>Arial</vt:lpstr>
      <vt:lpstr>Gotham Bold</vt:lpstr>
      <vt:lpstr>Heading_White</vt:lpstr>
      <vt:lpstr>Heading_White_Tire Track</vt:lpstr>
      <vt:lpstr>Blank_White_Tracks</vt:lpstr>
      <vt:lpstr>1_Blank_White_Tracks</vt:lpstr>
      <vt:lpstr>1 Speaker</vt:lpstr>
      <vt:lpstr>Stripes_White</vt:lpstr>
      <vt:lpstr>Heading_White_Blocks</vt:lpstr>
      <vt:lpstr>Heading_Navy</vt:lpstr>
      <vt:lpstr>4_Office Theme</vt:lpstr>
      <vt:lpstr>Stripes_Navy</vt:lpstr>
      <vt:lpstr>1_Stripes_Navy</vt:lpstr>
      <vt:lpstr>8_Office Theme</vt:lpstr>
      <vt:lpstr>9_Office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Becca Clardy</dc:creator>
  <cp:lastModifiedBy>Lynne Tseng</cp:lastModifiedBy>
  <cp:revision>3</cp:revision>
  <dcterms:created xsi:type="dcterms:W3CDTF">2025-07-31T16:18:08Z</dcterms:created>
  <dcterms:modified xsi:type="dcterms:W3CDTF">2025-08-05T22:12:25Z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0x01010081F75AF41BEA7A46AF0C61A4B0DC3F7A</vt:lpwstr>
  </property>
  <property fmtid="{D5CDD505-2E9C-101B-9397-08002B2CF9AE}" pid="3" name="MediaServiceImageTags">
    <vt:lpwstr/>
  </property>
</Properties>
</file>