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3.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4.xml" ContentType="application/vnd.openxmlformats-officedocument.theme+xml"/>
  <Override PartName="/ppt/theme/themeOverride1.xml" ContentType="application/vnd.openxmlformats-officedocument.themeOverrid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5.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8" r:id="rId4"/>
    <p:sldMasterId id="2147483969" r:id="rId5"/>
    <p:sldMasterId id="2147484099" r:id="rId6"/>
    <p:sldMasterId id="2147484265" r:id="rId7"/>
    <p:sldMasterId id="2147484327" r:id="rId8"/>
    <p:sldMasterId id="2147484372" r:id="rId9"/>
    <p:sldMasterId id="2147484415" r:id="rId10"/>
  </p:sldMasterIdLst>
  <p:notesMasterIdLst>
    <p:notesMasterId r:id="rId20"/>
  </p:notesMasterIdLst>
  <p:handoutMasterIdLst>
    <p:handoutMasterId r:id="rId21"/>
  </p:handoutMasterIdLst>
  <p:sldIdLst>
    <p:sldId id="2147482559" r:id="rId11"/>
    <p:sldId id="328" r:id="rId12"/>
    <p:sldId id="2147481818" r:id="rId13"/>
    <p:sldId id="352" r:id="rId14"/>
    <p:sldId id="2145706018" r:id="rId15"/>
    <p:sldId id="321" r:id="rId16"/>
    <p:sldId id="323" r:id="rId17"/>
    <p:sldId id="2147481799" r:id="rId18"/>
    <p:sldId id="2147481827" r:id="rId19"/>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 userDrawn="1">
          <p15:clr>
            <a:srgbClr val="A4A3A4"/>
          </p15:clr>
        </p15:guide>
        <p15:guide id="5" pos="288" userDrawn="1">
          <p15:clr>
            <a:srgbClr val="A4A3A4"/>
          </p15:clr>
        </p15:guide>
        <p15:guide id="7" pos="2016" userDrawn="1">
          <p15:clr>
            <a:srgbClr val="A4A3A4"/>
          </p15:clr>
        </p15:guide>
        <p15:guide id="8" pos="4032" userDrawn="1">
          <p15:clr>
            <a:srgbClr val="A4A3A4"/>
          </p15:clr>
        </p15:guide>
        <p15:guide id="9" pos="5520" userDrawn="1">
          <p15:clr>
            <a:srgbClr val="A4A3A4"/>
          </p15:clr>
        </p15:guide>
        <p15:guide id="10" pos="5905" userDrawn="1">
          <p15:clr>
            <a:srgbClr val="A4A3A4"/>
          </p15:clr>
        </p15:guide>
        <p15:guide id="12" pos="7392" userDrawn="1">
          <p15:clr>
            <a:srgbClr val="A4A3A4"/>
          </p15:clr>
        </p15:guide>
        <p15:guide id="13" orient="horz" pos="912" userDrawn="1">
          <p15:clr>
            <a:srgbClr val="A4A3A4"/>
          </p15:clr>
        </p15:guide>
        <p15:guide id="14" orient="horz" pos="4032" userDrawn="1">
          <p15:clr>
            <a:srgbClr val="A4A3A4"/>
          </p15:clr>
        </p15:guide>
        <p15:guide id="15" orient="horz" pos="3744" userDrawn="1">
          <p15:clr>
            <a:srgbClr val="A4A3A4"/>
          </p15:clr>
        </p15:guide>
        <p15:guide id="16" orient="horz" pos="576" userDrawn="1">
          <p15:clr>
            <a:srgbClr val="A4A3A4"/>
          </p15:clr>
        </p15:guide>
        <p15:guide id="17" pos="1774" userDrawn="1">
          <p15:clr>
            <a:srgbClr val="A4A3A4"/>
          </p15:clr>
        </p15:guide>
        <p15:guide id="18" pos="2158" userDrawn="1">
          <p15:clr>
            <a:srgbClr val="A4A3A4"/>
          </p15:clr>
        </p15:guide>
        <p15:guide id="19" orient="horz" pos="864" userDrawn="1">
          <p15:clr>
            <a:srgbClr val="A4A3A4"/>
          </p15:clr>
        </p15:guide>
        <p15:guide id="20" orient="horz" pos="3456" userDrawn="1">
          <p15:clr>
            <a:srgbClr val="A4A3A4"/>
          </p15:clr>
        </p15:guide>
        <p15:guide id="21" orient="horz" pos="1248" userDrawn="1">
          <p15:clr>
            <a:srgbClr val="A4A3A4"/>
          </p15:clr>
        </p15:guide>
        <p15:guide id="22" orient="horz" pos="3552" userDrawn="1">
          <p15:clr>
            <a:srgbClr val="A4A3A4"/>
          </p15:clr>
        </p15:guide>
        <p15:guide id="23" pos="39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D809363-9A4D-0AAB-E7C7-0B820E43F976}" name="Bouthiette, Lauren DiMarco" initials="BLD" userId="S::LBOUTHIE@travelers.com::a881bb99-eb5f-413a-af05-43e1cba9d57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384A8"/>
    <a:srgbClr val="E7EDF6"/>
    <a:srgbClr val="FBB645"/>
    <a:srgbClr val="DE1F26"/>
    <a:srgbClr val="335D79"/>
    <a:srgbClr val="B43441"/>
    <a:srgbClr val="A3CFEF"/>
    <a:srgbClr val="4091BC"/>
    <a:srgbClr val="5793CE"/>
    <a:srgbClr val="3487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EB336B8-B032-43A5-89EF-C16EDDAD535F}">
  <a:tblStyle styleId="{2EB336B8-B032-43A5-89EF-C16EDDAD535F}" styleName="Prophet 01 Blue">
    <a:wholeTbl>
      <a:tcTxStyle>
        <a:fontRef idx="minor"/>
        <a:schemeClr val="dk1"/>
      </a:tcTxStyle>
      <a:tcStyle>
        <a:tcBdr>
          <a:left>
            <a:ln>
              <a:noFill/>
            </a:ln>
          </a:left>
          <a:right>
            <a:ln>
              <a:noFill/>
            </a:ln>
          </a:right>
          <a:top>
            <a:ln w="6350">
              <a:solidFill>
                <a:srgbClr val="B4B4B4"/>
              </a:solidFill>
            </a:ln>
          </a:top>
          <a:bottom>
            <a:ln>
              <a:noFill/>
            </a:ln>
          </a:bottom>
          <a:insideH>
            <a:ln w="6350">
              <a:solidFill>
                <a:srgbClr val="B4B4B4"/>
              </a:solidFill>
            </a:ln>
          </a:insideH>
          <a:insideV>
            <a:ln>
              <a:noFill/>
            </a:ln>
          </a:insideV>
        </a:tcBdr>
        <a:fill>
          <a:noFill/>
        </a:fill>
      </a:tcStyle>
    </a:wholeTbl>
    <a:lastCol>
      <a:tcTxStyle>
        <a:fontRef idx="major"/>
      </a:tcTxStyle>
      <a:tcStyle>
        <a:tcBdr/>
      </a:tcStyle>
    </a:lastCol>
    <a:firstCol>
      <a:tcTxStyle>
        <a:fontRef idx="major"/>
      </a:tcTxStyle>
      <a:tcStyle>
        <a:tcBdr/>
      </a:tcStyle>
    </a:firstCol>
    <a:lastRow>
      <a:tcTxStyle>
        <a:fontRef idx="major"/>
      </a:tcTxStyle>
      <a:tcStyle>
        <a:tcBdr>
          <a:top>
            <a:ln w="12700">
              <a:solidFill>
                <a:schemeClr val="dk1"/>
              </a:solidFill>
            </a:ln>
          </a:top>
          <a:bottom>
            <a:ln>
              <a:noFill/>
            </a:ln>
          </a:bottom>
        </a:tcBdr>
        <a:fill>
          <a:noFill/>
        </a:fill>
      </a:tcStyle>
    </a:lastRow>
    <a:firstRow>
      <a:tcTxStyle>
        <a:fontRef idx="major"/>
        <a:schemeClr val="dk2"/>
      </a:tcTxStyle>
      <a:tcStyle>
        <a:tcBdr>
          <a:top>
            <a:ln>
              <a:noFill/>
            </a:ln>
          </a:top>
          <a:bottom>
            <a:ln w="12700">
              <a:solidFill>
                <a:schemeClr val="dk2"/>
              </a:solidFill>
            </a:ln>
          </a:bottom>
        </a:tcBdr>
        <a:fill>
          <a:noFill/>
        </a:fill>
      </a:tcStyle>
    </a:firstRow>
  </a:tblStyle>
  <a:tblStyle styleId="{7ADBC3EB-3A19-48E3-BE93-8B5C51CD37D3}" styleName="Prophet 01 Green">
    <a:wholeTbl>
      <a:tcTxStyle>
        <a:fontRef idx="minor"/>
        <a:schemeClr val="lt1"/>
      </a:tcTxStyle>
      <a:tcStyle>
        <a:tcBdr>
          <a:left>
            <a:ln>
              <a:noFill/>
            </a:ln>
          </a:left>
          <a:right>
            <a:ln>
              <a:noFill/>
            </a:ln>
          </a:right>
          <a:top>
            <a:ln w="6350">
              <a:solidFill>
                <a:srgbClr val="B4B4B4"/>
              </a:solidFill>
            </a:ln>
          </a:top>
          <a:bottom>
            <a:ln>
              <a:noFill/>
            </a:ln>
          </a:bottom>
          <a:insideH>
            <a:ln w="6350">
              <a:solidFill>
                <a:srgbClr val="B4B4B4"/>
              </a:solidFill>
            </a:ln>
          </a:insideH>
          <a:insideV>
            <a:ln>
              <a:noFill/>
            </a:ln>
          </a:insideV>
        </a:tcBdr>
        <a:fill>
          <a:noFill/>
        </a:fill>
      </a:tcStyle>
    </a:wholeTbl>
    <a:lastCol>
      <a:tcTxStyle>
        <a:fontRef idx="major"/>
      </a:tcTxStyle>
      <a:tcStyle>
        <a:tcBdr/>
      </a:tcStyle>
    </a:lastCol>
    <a:firstCol>
      <a:tcTxStyle>
        <a:fontRef idx="major"/>
      </a:tcTxStyle>
      <a:tcStyle>
        <a:tcBdr/>
      </a:tcStyle>
    </a:firstCol>
    <a:lastRow>
      <a:tcTxStyle>
        <a:fontRef idx="major"/>
      </a:tcTxStyle>
      <a:tcStyle>
        <a:tcBdr>
          <a:top>
            <a:ln w="12700">
              <a:solidFill>
                <a:schemeClr val="lt1"/>
              </a:solidFill>
            </a:ln>
          </a:top>
          <a:bottom>
            <a:ln>
              <a:noFill/>
            </a:ln>
          </a:bottom>
        </a:tcBdr>
        <a:fill>
          <a:noFill/>
        </a:fill>
      </a:tcStyle>
    </a:lastRow>
    <a:firstRow>
      <a:tcTxStyle>
        <a:fontRef idx="major"/>
        <a:schemeClr val="lt2"/>
      </a:tcTxStyle>
      <a:tcStyle>
        <a:tcBdr>
          <a:top>
            <a:ln>
              <a:noFill/>
            </a:ln>
          </a:top>
          <a:bottom>
            <a:ln w="12700">
              <a:solidFill>
                <a:schemeClr val="lt2"/>
              </a:solidFill>
            </a:ln>
          </a:bottom>
        </a:tcBdr>
        <a:fill>
          <a:noFill/>
        </a:fill>
      </a:tcStyle>
    </a:firstRow>
  </a:tblStyle>
  <a:tblStyle styleId="{5EE23A1D-6598-4E64-AADF-288D69C89490}" styleName="Prophet 02 Blue">
    <a:wholeTbl>
      <a:tcTxStyle>
        <a:fontRef idx="minor"/>
        <a:schemeClr val="dk1"/>
      </a:tcTxStyle>
      <a:tcStyle>
        <a:tcBdr>
          <a:left>
            <a:ln>
              <a:noFill/>
            </a:ln>
          </a:left>
          <a:right>
            <a:ln>
              <a:noFill/>
            </a:ln>
          </a:right>
          <a:top>
            <a:ln w="6350">
              <a:solidFill>
                <a:srgbClr val="B4B4B4"/>
              </a:solidFill>
            </a:ln>
          </a:top>
          <a:bottom>
            <a:ln w="6350">
              <a:solidFill>
                <a:srgbClr val="B4B4B4"/>
              </a:solidFill>
            </a:ln>
          </a:bottom>
          <a:insideH>
            <a:ln w="6350">
              <a:solidFill>
                <a:srgbClr val="B4B4B4"/>
              </a:solidFill>
            </a:ln>
          </a:insideH>
          <a:insideV>
            <a:ln>
              <a:noFill/>
            </a:ln>
          </a:insideV>
        </a:tcBdr>
        <a:fill>
          <a:noFill/>
        </a:fill>
      </a:tcStyle>
    </a:wholeTbl>
    <a:lastCol>
      <a:tcTxStyle>
        <a:fontRef idx="major"/>
      </a:tcTxStyle>
      <a:tcStyle>
        <a:tcBdr/>
      </a:tcStyle>
    </a:lastCol>
    <a:firstCol>
      <a:tcTxStyle>
        <a:fontRef idx="major"/>
      </a:tcTxStyle>
      <a:tcStyle>
        <a:tcBdr/>
      </a:tcStyle>
    </a:firstCol>
    <a:lastRow>
      <a:tcTxStyle>
        <a:fontRef idx="major"/>
      </a:tcTxStyle>
      <a:tcStyle>
        <a:tcBdr>
          <a:bottom>
            <a:ln>
              <a:noFill/>
            </a:ln>
          </a:bottom>
        </a:tcBdr>
        <a:fill>
          <a:noFill/>
        </a:fill>
      </a:tcStyle>
    </a:lastRow>
    <a:firstRow>
      <a:tcTxStyle>
        <a:fontRef idx="major"/>
        <a:schemeClr val="dk2"/>
      </a:tcTxStyle>
      <a:tcStyle>
        <a:tcBdr>
          <a:top>
            <a:ln>
              <a:noFill/>
            </a:ln>
          </a:top>
        </a:tcBdr>
        <a:fill>
          <a:noFill/>
        </a:fill>
      </a:tcStyle>
    </a:firstRow>
  </a:tblStyle>
  <a:tblStyle styleId="{DDA2470E-D627-4230-9B18-0CBA4E3BEA01}" styleName="Prophet 02 Green">
    <a:wholeTbl>
      <a:tcTxStyle>
        <a:fontRef idx="minor"/>
        <a:schemeClr val="lt1"/>
      </a:tcTxStyle>
      <a:tcStyle>
        <a:tcBdr>
          <a:left>
            <a:ln>
              <a:noFill/>
            </a:ln>
          </a:left>
          <a:right>
            <a:ln>
              <a:noFill/>
            </a:ln>
          </a:right>
          <a:top>
            <a:ln w="6350">
              <a:solidFill>
                <a:srgbClr val="B4B4B4"/>
              </a:solidFill>
            </a:ln>
          </a:top>
          <a:bottom>
            <a:ln w="6350">
              <a:solidFill>
                <a:srgbClr val="B4B4B4"/>
              </a:solidFill>
            </a:ln>
          </a:bottom>
          <a:insideH>
            <a:ln w="6350">
              <a:solidFill>
                <a:srgbClr val="B4B4B4"/>
              </a:solidFill>
            </a:ln>
          </a:insideH>
          <a:insideV>
            <a:ln>
              <a:noFill/>
            </a:ln>
          </a:insideV>
        </a:tcBdr>
        <a:fill>
          <a:noFill/>
        </a:fill>
      </a:tcStyle>
    </a:wholeTbl>
    <a:lastCol>
      <a:tcTxStyle>
        <a:fontRef idx="major"/>
      </a:tcTxStyle>
      <a:tcStyle>
        <a:tcBdr/>
      </a:tcStyle>
    </a:lastCol>
    <a:firstCol>
      <a:tcTxStyle>
        <a:fontRef idx="major"/>
      </a:tcTxStyle>
      <a:tcStyle>
        <a:tcBdr/>
      </a:tcStyle>
    </a:firstCol>
    <a:lastRow>
      <a:tcTxStyle>
        <a:fontRef idx="major"/>
      </a:tcTxStyle>
      <a:tcStyle>
        <a:tcBdr>
          <a:bottom>
            <a:ln>
              <a:noFill/>
            </a:ln>
          </a:bottom>
        </a:tcBdr>
        <a:fill>
          <a:noFill/>
        </a:fill>
      </a:tcStyle>
    </a:lastRow>
    <a:firstRow>
      <a:tcTxStyle>
        <a:fontRef idx="major"/>
        <a:schemeClr val="lt2"/>
      </a:tcTxStyle>
      <a:tcStyle>
        <a:tcBdr>
          <a:top>
            <a:ln>
              <a:noFill/>
            </a:ln>
          </a:top>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906" y="282"/>
      </p:cViewPr>
      <p:guideLst>
        <p:guide orient="horz" pos="288"/>
        <p:guide pos="288"/>
        <p:guide pos="2016"/>
        <p:guide pos="4032"/>
        <p:guide pos="5520"/>
        <p:guide pos="5905"/>
        <p:guide pos="7392"/>
        <p:guide orient="horz" pos="912"/>
        <p:guide orient="horz" pos="4032"/>
        <p:guide orient="horz" pos="3744"/>
        <p:guide orient="horz" pos="576"/>
        <p:guide pos="1774"/>
        <p:guide pos="2158"/>
        <p:guide orient="horz" pos="864"/>
        <p:guide orient="horz" pos="3456"/>
        <p:guide orient="horz" pos="1248"/>
        <p:guide orient="horz" pos="3552"/>
        <p:guide pos="3940"/>
      </p:guideLst>
    </p:cSldViewPr>
  </p:slideViewPr>
  <p:notesTextViewPr>
    <p:cViewPr>
      <p:scale>
        <a:sx n="1" d="1"/>
        <a:sy n="1" d="1"/>
      </p:scale>
      <p:origin x="0" y="0"/>
    </p:cViewPr>
  </p:notesTextViewPr>
  <p:notesViewPr>
    <p:cSldViewPr snapToGrid="0">
      <p:cViewPr>
        <p:scale>
          <a:sx n="1" d="2"/>
          <a:sy n="1" d="2"/>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presProps" Target="pres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ynne Tseng" userId="e9d1f81c-e197-44b9-8310-442fc7287f94" providerId="ADAL" clId="{FC5181B9-EC4D-4549-8856-A76BC882F31B}"/>
    <pc:docChg chg="delSld delMainMaster">
      <pc:chgData name="Lynne Tseng" userId="e9d1f81c-e197-44b9-8310-442fc7287f94" providerId="ADAL" clId="{FC5181B9-EC4D-4549-8856-A76BC882F31B}" dt="2025-08-20T13:03:44.585" v="4" actId="47"/>
      <pc:docMkLst>
        <pc:docMk/>
      </pc:docMkLst>
      <pc:sldChg chg="del">
        <pc:chgData name="Lynne Tseng" userId="e9d1f81c-e197-44b9-8310-442fc7287f94" providerId="ADAL" clId="{FC5181B9-EC4D-4549-8856-A76BC882F31B}" dt="2025-08-20T13:03:31.285" v="0" actId="47"/>
        <pc:sldMkLst>
          <pc:docMk/>
          <pc:sldMk cId="2850573734" sldId="256"/>
        </pc:sldMkLst>
      </pc:sldChg>
      <pc:sldChg chg="del">
        <pc:chgData name="Lynne Tseng" userId="e9d1f81c-e197-44b9-8310-442fc7287f94" providerId="ADAL" clId="{FC5181B9-EC4D-4549-8856-A76BC882F31B}" dt="2025-08-20T13:03:33.701" v="1" actId="47"/>
        <pc:sldMkLst>
          <pc:docMk/>
          <pc:sldMk cId="716994031" sldId="257"/>
        </pc:sldMkLst>
      </pc:sldChg>
      <pc:sldChg chg="del">
        <pc:chgData name="Lynne Tseng" userId="e9d1f81c-e197-44b9-8310-442fc7287f94" providerId="ADAL" clId="{FC5181B9-EC4D-4549-8856-A76BC882F31B}" dt="2025-08-20T13:03:44.585" v="4" actId="47"/>
        <pc:sldMkLst>
          <pc:docMk/>
          <pc:sldMk cId="2563632850" sldId="272"/>
        </pc:sldMkLst>
      </pc:sldChg>
      <pc:sldChg chg="del">
        <pc:chgData name="Lynne Tseng" userId="e9d1f81c-e197-44b9-8310-442fc7287f94" providerId="ADAL" clId="{FC5181B9-EC4D-4549-8856-A76BC882F31B}" dt="2025-08-20T13:03:44.585" v="4" actId="47"/>
        <pc:sldMkLst>
          <pc:docMk/>
          <pc:sldMk cId="4062096642" sldId="301"/>
        </pc:sldMkLst>
      </pc:sldChg>
      <pc:sldChg chg="del">
        <pc:chgData name="Lynne Tseng" userId="e9d1f81c-e197-44b9-8310-442fc7287f94" providerId="ADAL" clId="{FC5181B9-EC4D-4549-8856-A76BC882F31B}" dt="2025-08-20T13:03:44.585" v="4" actId="47"/>
        <pc:sldMkLst>
          <pc:docMk/>
          <pc:sldMk cId="1521082873" sldId="311"/>
        </pc:sldMkLst>
      </pc:sldChg>
      <pc:sldChg chg="del">
        <pc:chgData name="Lynne Tseng" userId="e9d1f81c-e197-44b9-8310-442fc7287f94" providerId="ADAL" clId="{FC5181B9-EC4D-4549-8856-A76BC882F31B}" dt="2025-08-20T13:03:44.585" v="4" actId="47"/>
        <pc:sldMkLst>
          <pc:docMk/>
          <pc:sldMk cId="963183976" sldId="315"/>
        </pc:sldMkLst>
      </pc:sldChg>
      <pc:sldChg chg="del">
        <pc:chgData name="Lynne Tseng" userId="e9d1f81c-e197-44b9-8310-442fc7287f94" providerId="ADAL" clId="{FC5181B9-EC4D-4549-8856-A76BC882F31B}" dt="2025-08-20T13:03:44.585" v="4" actId="47"/>
        <pc:sldMkLst>
          <pc:docMk/>
          <pc:sldMk cId="2072167989" sldId="335"/>
        </pc:sldMkLst>
      </pc:sldChg>
      <pc:sldChg chg="del">
        <pc:chgData name="Lynne Tseng" userId="e9d1f81c-e197-44b9-8310-442fc7287f94" providerId="ADAL" clId="{FC5181B9-EC4D-4549-8856-A76BC882F31B}" dt="2025-08-20T13:03:44.585" v="4" actId="47"/>
        <pc:sldMkLst>
          <pc:docMk/>
          <pc:sldMk cId="955797266" sldId="721"/>
        </pc:sldMkLst>
      </pc:sldChg>
      <pc:sldChg chg="del">
        <pc:chgData name="Lynne Tseng" userId="e9d1f81c-e197-44b9-8310-442fc7287f94" providerId="ADAL" clId="{FC5181B9-EC4D-4549-8856-A76BC882F31B}" dt="2025-08-20T13:03:33.701" v="1" actId="47"/>
        <pc:sldMkLst>
          <pc:docMk/>
          <pc:sldMk cId="2319971198" sldId="819"/>
        </pc:sldMkLst>
      </pc:sldChg>
      <pc:sldChg chg="del">
        <pc:chgData name="Lynne Tseng" userId="e9d1f81c-e197-44b9-8310-442fc7287f94" providerId="ADAL" clId="{FC5181B9-EC4D-4549-8856-A76BC882F31B}" dt="2025-08-20T13:03:44.585" v="4" actId="47"/>
        <pc:sldMkLst>
          <pc:docMk/>
          <pc:sldMk cId="2803869865" sldId="1513"/>
        </pc:sldMkLst>
      </pc:sldChg>
      <pc:sldChg chg="del">
        <pc:chgData name="Lynne Tseng" userId="e9d1f81c-e197-44b9-8310-442fc7287f94" providerId="ADAL" clId="{FC5181B9-EC4D-4549-8856-A76BC882F31B}" dt="2025-08-20T13:03:44.585" v="4" actId="47"/>
        <pc:sldMkLst>
          <pc:docMk/>
          <pc:sldMk cId="3165057148" sldId="1519"/>
        </pc:sldMkLst>
      </pc:sldChg>
      <pc:sldChg chg="del">
        <pc:chgData name="Lynne Tseng" userId="e9d1f81c-e197-44b9-8310-442fc7287f94" providerId="ADAL" clId="{FC5181B9-EC4D-4549-8856-A76BC882F31B}" dt="2025-08-20T13:03:44.585" v="4" actId="47"/>
        <pc:sldMkLst>
          <pc:docMk/>
          <pc:sldMk cId="1972696132" sldId="1541"/>
        </pc:sldMkLst>
      </pc:sldChg>
      <pc:sldChg chg="del">
        <pc:chgData name="Lynne Tseng" userId="e9d1f81c-e197-44b9-8310-442fc7287f94" providerId="ADAL" clId="{FC5181B9-EC4D-4549-8856-A76BC882F31B}" dt="2025-08-20T13:03:44.585" v="4" actId="47"/>
        <pc:sldMkLst>
          <pc:docMk/>
          <pc:sldMk cId="3814689960" sldId="1542"/>
        </pc:sldMkLst>
      </pc:sldChg>
      <pc:sldChg chg="del">
        <pc:chgData name="Lynne Tseng" userId="e9d1f81c-e197-44b9-8310-442fc7287f94" providerId="ADAL" clId="{FC5181B9-EC4D-4549-8856-A76BC882F31B}" dt="2025-08-20T13:03:44.585" v="4" actId="47"/>
        <pc:sldMkLst>
          <pc:docMk/>
          <pc:sldMk cId="3039090741" sldId="1543"/>
        </pc:sldMkLst>
      </pc:sldChg>
      <pc:sldChg chg="del">
        <pc:chgData name="Lynne Tseng" userId="e9d1f81c-e197-44b9-8310-442fc7287f94" providerId="ADAL" clId="{FC5181B9-EC4D-4549-8856-A76BC882F31B}" dt="2025-08-20T13:03:44.585" v="4" actId="47"/>
        <pc:sldMkLst>
          <pc:docMk/>
          <pc:sldMk cId="742804532" sldId="1544"/>
        </pc:sldMkLst>
      </pc:sldChg>
      <pc:sldChg chg="del">
        <pc:chgData name="Lynne Tseng" userId="e9d1f81c-e197-44b9-8310-442fc7287f94" providerId="ADAL" clId="{FC5181B9-EC4D-4549-8856-A76BC882F31B}" dt="2025-08-20T13:03:44.585" v="4" actId="47"/>
        <pc:sldMkLst>
          <pc:docMk/>
          <pc:sldMk cId="1561334841" sldId="2141412523"/>
        </pc:sldMkLst>
      </pc:sldChg>
      <pc:sldChg chg="del">
        <pc:chgData name="Lynne Tseng" userId="e9d1f81c-e197-44b9-8310-442fc7287f94" providerId="ADAL" clId="{FC5181B9-EC4D-4549-8856-A76BC882F31B}" dt="2025-08-20T13:03:44.585" v="4" actId="47"/>
        <pc:sldMkLst>
          <pc:docMk/>
          <pc:sldMk cId="4112937085" sldId="2141412688"/>
        </pc:sldMkLst>
      </pc:sldChg>
      <pc:sldChg chg="del">
        <pc:chgData name="Lynne Tseng" userId="e9d1f81c-e197-44b9-8310-442fc7287f94" providerId="ADAL" clId="{FC5181B9-EC4D-4549-8856-A76BC882F31B}" dt="2025-08-20T13:03:44.585" v="4" actId="47"/>
        <pc:sldMkLst>
          <pc:docMk/>
          <pc:sldMk cId="2890125572" sldId="2141412975"/>
        </pc:sldMkLst>
      </pc:sldChg>
      <pc:sldChg chg="del">
        <pc:chgData name="Lynne Tseng" userId="e9d1f81c-e197-44b9-8310-442fc7287f94" providerId="ADAL" clId="{FC5181B9-EC4D-4549-8856-A76BC882F31B}" dt="2025-08-20T13:03:44.585" v="4" actId="47"/>
        <pc:sldMkLst>
          <pc:docMk/>
          <pc:sldMk cId="617859329" sldId="2141414178"/>
        </pc:sldMkLst>
      </pc:sldChg>
      <pc:sldChg chg="del">
        <pc:chgData name="Lynne Tseng" userId="e9d1f81c-e197-44b9-8310-442fc7287f94" providerId="ADAL" clId="{FC5181B9-EC4D-4549-8856-A76BC882F31B}" dt="2025-08-20T13:03:44.585" v="4" actId="47"/>
        <pc:sldMkLst>
          <pc:docMk/>
          <pc:sldMk cId="3428926400" sldId="2146846279"/>
        </pc:sldMkLst>
      </pc:sldChg>
      <pc:sldChg chg="del">
        <pc:chgData name="Lynne Tseng" userId="e9d1f81c-e197-44b9-8310-442fc7287f94" providerId="ADAL" clId="{FC5181B9-EC4D-4549-8856-A76BC882F31B}" dt="2025-08-20T13:03:44.585" v="4" actId="47"/>
        <pc:sldMkLst>
          <pc:docMk/>
          <pc:sldMk cId="583994168" sldId="2146846280"/>
        </pc:sldMkLst>
      </pc:sldChg>
      <pc:sldChg chg="del">
        <pc:chgData name="Lynne Tseng" userId="e9d1f81c-e197-44b9-8310-442fc7287f94" providerId="ADAL" clId="{FC5181B9-EC4D-4549-8856-A76BC882F31B}" dt="2025-08-20T13:03:33.701" v="1" actId="47"/>
        <pc:sldMkLst>
          <pc:docMk/>
          <pc:sldMk cId="989135228" sldId="2147482515"/>
        </pc:sldMkLst>
      </pc:sldChg>
      <pc:sldChg chg="del">
        <pc:chgData name="Lynne Tseng" userId="e9d1f81c-e197-44b9-8310-442fc7287f94" providerId="ADAL" clId="{FC5181B9-EC4D-4549-8856-A76BC882F31B}" dt="2025-08-20T13:03:44.585" v="4" actId="47"/>
        <pc:sldMkLst>
          <pc:docMk/>
          <pc:sldMk cId="3424770485" sldId="2147482560"/>
        </pc:sldMkLst>
      </pc:sldChg>
      <pc:sldChg chg="del">
        <pc:chgData name="Lynne Tseng" userId="e9d1f81c-e197-44b9-8310-442fc7287f94" providerId="ADAL" clId="{FC5181B9-EC4D-4549-8856-A76BC882F31B}" dt="2025-08-20T13:03:44.585" v="4" actId="47"/>
        <pc:sldMkLst>
          <pc:docMk/>
          <pc:sldMk cId="2742208809" sldId="2147482561"/>
        </pc:sldMkLst>
      </pc:sldChg>
      <pc:sldChg chg="del">
        <pc:chgData name="Lynne Tseng" userId="e9d1f81c-e197-44b9-8310-442fc7287f94" providerId="ADAL" clId="{FC5181B9-EC4D-4549-8856-A76BC882F31B}" dt="2025-08-20T13:03:44.585" v="4" actId="47"/>
        <pc:sldMkLst>
          <pc:docMk/>
          <pc:sldMk cId="3130608758" sldId="2147482562"/>
        </pc:sldMkLst>
      </pc:sldChg>
      <pc:sldChg chg="del">
        <pc:chgData name="Lynne Tseng" userId="e9d1f81c-e197-44b9-8310-442fc7287f94" providerId="ADAL" clId="{FC5181B9-EC4D-4549-8856-A76BC882F31B}" dt="2025-08-20T13:03:44.585" v="4" actId="47"/>
        <pc:sldMkLst>
          <pc:docMk/>
          <pc:sldMk cId="1891264523" sldId="2147482563"/>
        </pc:sldMkLst>
      </pc:sldChg>
      <pc:sldChg chg="del">
        <pc:chgData name="Lynne Tseng" userId="e9d1f81c-e197-44b9-8310-442fc7287f94" providerId="ADAL" clId="{FC5181B9-EC4D-4549-8856-A76BC882F31B}" dt="2025-08-20T13:03:44.585" v="4" actId="47"/>
        <pc:sldMkLst>
          <pc:docMk/>
          <pc:sldMk cId="3696058376" sldId="2147482564"/>
        </pc:sldMkLst>
      </pc:sldChg>
      <pc:sldChg chg="del">
        <pc:chgData name="Lynne Tseng" userId="e9d1f81c-e197-44b9-8310-442fc7287f94" providerId="ADAL" clId="{FC5181B9-EC4D-4549-8856-A76BC882F31B}" dt="2025-08-20T13:03:44.585" v="4" actId="47"/>
        <pc:sldMkLst>
          <pc:docMk/>
          <pc:sldMk cId="187564630" sldId="2147482565"/>
        </pc:sldMkLst>
      </pc:sldChg>
      <pc:sldChg chg="del">
        <pc:chgData name="Lynne Tseng" userId="e9d1f81c-e197-44b9-8310-442fc7287f94" providerId="ADAL" clId="{FC5181B9-EC4D-4549-8856-A76BC882F31B}" dt="2025-08-20T13:03:44.585" v="4" actId="47"/>
        <pc:sldMkLst>
          <pc:docMk/>
          <pc:sldMk cId="3940108250" sldId="2147482566"/>
        </pc:sldMkLst>
      </pc:sldChg>
      <pc:sldChg chg="del">
        <pc:chgData name="Lynne Tseng" userId="e9d1f81c-e197-44b9-8310-442fc7287f94" providerId="ADAL" clId="{FC5181B9-EC4D-4549-8856-A76BC882F31B}" dt="2025-08-20T13:03:44.585" v="4" actId="47"/>
        <pc:sldMkLst>
          <pc:docMk/>
          <pc:sldMk cId="466884907" sldId="2147482568"/>
        </pc:sldMkLst>
      </pc:sldChg>
      <pc:sldChg chg="del">
        <pc:chgData name="Lynne Tseng" userId="e9d1f81c-e197-44b9-8310-442fc7287f94" providerId="ADAL" clId="{FC5181B9-EC4D-4549-8856-A76BC882F31B}" dt="2025-08-20T13:03:44.585" v="4" actId="47"/>
        <pc:sldMkLst>
          <pc:docMk/>
          <pc:sldMk cId="1208730453" sldId="2147482570"/>
        </pc:sldMkLst>
      </pc:sldChg>
      <pc:sldChg chg="del">
        <pc:chgData name="Lynne Tseng" userId="e9d1f81c-e197-44b9-8310-442fc7287f94" providerId="ADAL" clId="{FC5181B9-EC4D-4549-8856-A76BC882F31B}" dt="2025-08-20T13:03:33.701" v="1" actId="47"/>
        <pc:sldMkLst>
          <pc:docMk/>
          <pc:sldMk cId="2961936788" sldId="2147482574"/>
        </pc:sldMkLst>
      </pc:sldChg>
      <pc:sldChg chg="del">
        <pc:chgData name="Lynne Tseng" userId="e9d1f81c-e197-44b9-8310-442fc7287f94" providerId="ADAL" clId="{FC5181B9-EC4D-4549-8856-A76BC882F31B}" dt="2025-08-20T13:03:37.371" v="2" actId="47"/>
        <pc:sldMkLst>
          <pc:docMk/>
          <pc:sldMk cId="342101110" sldId="2147482575"/>
        </pc:sldMkLst>
      </pc:sldChg>
      <pc:sldChg chg="del">
        <pc:chgData name="Lynne Tseng" userId="e9d1f81c-e197-44b9-8310-442fc7287f94" providerId="ADAL" clId="{FC5181B9-EC4D-4549-8856-A76BC882F31B}" dt="2025-08-20T13:03:44.585" v="4" actId="47"/>
        <pc:sldMkLst>
          <pc:docMk/>
          <pc:sldMk cId="355388590" sldId="2147482576"/>
        </pc:sldMkLst>
      </pc:sldChg>
      <pc:sldChg chg="del">
        <pc:chgData name="Lynne Tseng" userId="e9d1f81c-e197-44b9-8310-442fc7287f94" providerId="ADAL" clId="{FC5181B9-EC4D-4549-8856-A76BC882F31B}" dt="2025-08-20T13:03:44.585" v="4" actId="47"/>
        <pc:sldMkLst>
          <pc:docMk/>
          <pc:sldMk cId="942224400" sldId="2147482577"/>
        </pc:sldMkLst>
      </pc:sldChg>
      <pc:sldChg chg="del">
        <pc:chgData name="Lynne Tseng" userId="e9d1f81c-e197-44b9-8310-442fc7287f94" providerId="ADAL" clId="{FC5181B9-EC4D-4549-8856-A76BC882F31B}" dt="2025-08-20T13:03:44.585" v="4" actId="47"/>
        <pc:sldMkLst>
          <pc:docMk/>
          <pc:sldMk cId="3302036205" sldId="2147482578"/>
        </pc:sldMkLst>
      </pc:sldChg>
      <pc:sldChg chg="del">
        <pc:chgData name="Lynne Tseng" userId="e9d1f81c-e197-44b9-8310-442fc7287f94" providerId="ADAL" clId="{FC5181B9-EC4D-4549-8856-A76BC882F31B}" dt="2025-08-20T13:03:44.585" v="4" actId="47"/>
        <pc:sldMkLst>
          <pc:docMk/>
          <pc:sldMk cId="4040809351" sldId="2147482579"/>
        </pc:sldMkLst>
      </pc:sldChg>
      <pc:sldChg chg="del">
        <pc:chgData name="Lynne Tseng" userId="e9d1f81c-e197-44b9-8310-442fc7287f94" providerId="ADAL" clId="{FC5181B9-EC4D-4549-8856-A76BC882F31B}" dt="2025-08-20T13:03:44.585" v="4" actId="47"/>
        <pc:sldMkLst>
          <pc:docMk/>
          <pc:sldMk cId="2119668188" sldId="2147482580"/>
        </pc:sldMkLst>
      </pc:sldChg>
      <pc:sldChg chg="del">
        <pc:chgData name="Lynne Tseng" userId="e9d1f81c-e197-44b9-8310-442fc7287f94" providerId="ADAL" clId="{FC5181B9-EC4D-4549-8856-A76BC882F31B}" dt="2025-08-20T13:03:44.585" v="4" actId="47"/>
        <pc:sldMkLst>
          <pc:docMk/>
          <pc:sldMk cId="3483367645" sldId="2147482581"/>
        </pc:sldMkLst>
      </pc:sldChg>
      <pc:sldChg chg="del">
        <pc:chgData name="Lynne Tseng" userId="e9d1f81c-e197-44b9-8310-442fc7287f94" providerId="ADAL" clId="{FC5181B9-EC4D-4549-8856-A76BC882F31B}" dt="2025-08-20T13:03:44.585" v="4" actId="47"/>
        <pc:sldMkLst>
          <pc:docMk/>
          <pc:sldMk cId="1318778958" sldId="2147482582"/>
        </pc:sldMkLst>
      </pc:sldChg>
      <pc:sldChg chg="del">
        <pc:chgData name="Lynne Tseng" userId="e9d1f81c-e197-44b9-8310-442fc7287f94" providerId="ADAL" clId="{FC5181B9-EC4D-4549-8856-A76BC882F31B}" dt="2025-08-20T13:03:44.585" v="4" actId="47"/>
        <pc:sldMkLst>
          <pc:docMk/>
          <pc:sldMk cId="816288966" sldId="2147482583"/>
        </pc:sldMkLst>
      </pc:sldChg>
      <pc:sldMasterChg chg="del delSldLayout">
        <pc:chgData name="Lynne Tseng" userId="e9d1f81c-e197-44b9-8310-442fc7287f94" providerId="ADAL" clId="{FC5181B9-EC4D-4549-8856-A76BC882F31B}" dt="2025-08-20T13:03:40.266" v="3"/>
        <pc:sldMasterMkLst>
          <pc:docMk/>
          <pc:sldMasterMk cId="3535499265" sldId="2147483816"/>
        </pc:sldMasterMkLst>
        <pc:sldLayoutChg chg="del">
          <pc:chgData name="Lynne Tseng" userId="e9d1f81c-e197-44b9-8310-442fc7287f94" providerId="ADAL" clId="{FC5181B9-EC4D-4549-8856-A76BC882F31B}" dt="2025-08-20T13:03:40.266" v="3"/>
          <pc:sldLayoutMkLst>
            <pc:docMk/>
            <pc:sldMasterMk cId="3535499265" sldId="2147483816"/>
            <pc:sldLayoutMk cId="890458148" sldId="2147483819"/>
          </pc:sldLayoutMkLst>
        </pc:sldLayoutChg>
        <pc:sldLayoutChg chg="del">
          <pc:chgData name="Lynne Tseng" userId="e9d1f81c-e197-44b9-8310-442fc7287f94" providerId="ADAL" clId="{FC5181B9-EC4D-4549-8856-A76BC882F31B}" dt="2025-08-20T13:03:40.266" v="3"/>
          <pc:sldLayoutMkLst>
            <pc:docMk/>
            <pc:sldMasterMk cId="3535499265" sldId="2147483816"/>
            <pc:sldLayoutMk cId="3032751595" sldId="2147483820"/>
          </pc:sldLayoutMkLst>
        </pc:sldLayoutChg>
        <pc:sldLayoutChg chg="del">
          <pc:chgData name="Lynne Tseng" userId="e9d1f81c-e197-44b9-8310-442fc7287f94" providerId="ADAL" clId="{FC5181B9-EC4D-4549-8856-A76BC882F31B}" dt="2025-08-20T13:03:40.266" v="3"/>
          <pc:sldLayoutMkLst>
            <pc:docMk/>
            <pc:sldMasterMk cId="3535499265" sldId="2147483816"/>
            <pc:sldLayoutMk cId="1571278302" sldId="2147483821"/>
          </pc:sldLayoutMkLst>
        </pc:sldLayoutChg>
        <pc:sldLayoutChg chg="del">
          <pc:chgData name="Lynne Tseng" userId="e9d1f81c-e197-44b9-8310-442fc7287f94" providerId="ADAL" clId="{FC5181B9-EC4D-4549-8856-A76BC882F31B}" dt="2025-08-20T13:03:40.266" v="3"/>
          <pc:sldLayoutMkLst>
            <pc:docMk/>
            <pc:sldMasterMk cId="3535499265" sldId="2147483816"/>
            <pc:sldLayoutMk cId="342474472" sldId="2147483822"/>
          </pc:sldLayoutMkLst>
        </pc:sldLayoutChg>
        <pc:sldLayoutChg chg="del">
          <pc:chgData name="Lynne Tseng" userId="e9d1f81c-e197-44b9-8310-442fc7287f94" providerId="ADAL" clId="{FC5181B9-EC4D-4549-8856-A76BC882F31B}" dt="2025-08-20T13:03:40.266" v="3"/>
          <pc:sldLayoutMkLst>
            <pc:docMk/>
            <pc:sldMasterMk cId="3535499265" sldId="2147483816"/>
            <pc:sldLayoutMk cId="451059210" sldId="2147483823"/>
          </pc:sldLayoutMkLst>
        </pc:sldLayoutChg>
        <pc:sldLayoutChg chg="del">
          <pc:chgData name="Lynne Tseng" userId="e9d1f81c-e197-44b9-8310-442fc7287f94" providerId="ADAL" clId="{FC5181B9-EC4D-4549-8856-A76BC882F31B}" dt="2025-08-20T13:03:40.266" v="3"/>
          <pc:sldLayoutMkLst>
            <pc:docMk/>
            <pc:sldMasterMk cId="3535499265" sldId="2147483816"/>
            <pc:sldLayoutMk cId="1895635088" sldId="2147483824"/>
          </pc:sldLayoutMkLst>
        </pc:sldLayoutChg>
        <pc:sldLayoutChg chg="del">
          <pc:chgData name="Lynne Tseng" userId="e9d1f81c-e197-44b9-8310-442fc7287f94" providerId="ADAL" clId="{FC5181B9-EC4D-4549-8856-A76BC882F31B}" dt="2025-08-20T13:03:40.266" v="3"/>
          <pc:sldLayoutMkLst>
            <pc:docMk/>
            <pc:sldMasterMk cId="3535499265" sldId="2147483816"/>
            <pc:sldLayoutMk cId="1183214" sldId="2147483825"/>
          </pc:sldLayoutMkLst>
        </pc:sldLayoutChg>
        <pc:sldLayoutChg chg="del">
          <pc:chgData name="Lynne Tseng" userId="e9d1f81c-e197-44b9-8310-442fc7287f94" providerId="ADAL" clId="{FC5181B9-EC4D-4549-8856-A76BC882F31B}" dt="2025-08-20T13:03:40.266" v="3"/>
          <pc:sldLayoutMkLst>
            <pc:docMk/>
            <pc:sldMasterMk cId="3535499265" sldId="2147483816"/>
            <pc:sldLayoutMk cId="2264567384" sldId="2147483826"/>
          </pc:sldLayoutMkLst>
        </pc:sldLayoutChg>
        <pc:sldLayoutChg chg="del">
          <pc:chgData name="Lynne Tseng" userId="e9d1f81c-e197-44b9-8310-442fc7287f94" providerId="ADAL" clId="{FC5181B9-EC4D-4549-8856-A76BC882F31B}" dt="2025-08-20T13:03:40.266" v="3"/>
          <pc:sldLayoutMkLst>
            <pc:docMk/>
            <pc:sldMasterMk cId="3535499265" sldId="2147483816"/>
            <pc:sldLayoutMk cId="1344845689" sldId="2147483827"/>
          </pc:sldLayoutMkLst>
        </pc:sldLayoutChg>
        <pc:sldLayoutChg chg="del">
          <pc:chgData name="Lynne Tseng" userId="e9d1f81c-e197-44b9-8310-442fc7287f94" providerId="ADAL" clId="{FC5181B9-EC4D-4549-8856-A76BC882F31B}" dt="2025-08-20T13:03:40.266" v="3"/>
          <pc:sldLayoutMkLst>
            <pc:docMk/>
            <pc:sldMasterMk cId="3535499265" sldId="2147483816"/>
            <pc:sldLayoutMk cId="3709196259" sldId="2147483828"/>
          </pc:sldLayoutMkLst>
        </pc:sldLayoutChg>
        <pc:sldLayoutChg chg="del">
          <pc:chgData name="Lynne Tseng" userId="e9d1f81c-e197-44b9-8310-442fc7287f94" providerId="ADAL" clId="{FC5181B9-EC4D-4549-8856-A76BC882F31B}" dt="2025-08-20T13:03:40.266" v="3"/>
          <pc:sldLayoutMkLst>
            <pc:docMk/>
            <pc:sldMasterMk cId="3535499265" sldId="2147483816"/>
            <pc:sldLayoutMk cId="1804039710" sldId="2147483829"/>
          </pc:sldLayoutMkLst>
        </pc:sldLayoutChg>
        <pc:sldLayoutChg chg="del">
          <pc:chgData name="Lynne Tseng" userId="e9d1f81c-e197-44b9-8310-442fc7287f94" providerId="ADAL" clId="{FC5181B9-EC4D-4549-8856-A76BC882F31B}" dt="2025-08-20T13:03:40.266" v="3"/>
          <pc:sldLayoutMkLst>
            <pc:docMk/>
            <pc:sldMasterMk cId="3535499265" sldId="2147483816"/>
            <pc:sldLayoutMk cId="2475883794" sldId="2147483830"/>
          </pc:sldLayoutMkLst>
        </pc:sldLayoutChg>
        <pc:sldLayoutChg chg="del">
          <pc:chgData name="Lynne Tseng" userId="e9d1f81c-e197-44b9-8310-442fc7287f94" providerId="ADAL" clId="{FC5181B9-EC4D-4549-8856-A76BC882F31B}" dt="2025-08-20T13:03:40.266" v="3"/>
          <pc:sldLayoutMkLst>
            <pc:docMk/>
            <pc:sldMasterMk cId="3535499265" sldId="2147483816"/>
            <pc:sldLayoutMk cId="3521180939" sldId="2147483831"/>
          </pc:sldLayoutMkLst>
        </pc:sldLayoutChg>
        <pc:sldLayoutChg chg="del">
          <pc:chgData name="Lynne Tseng" userId="e9d1f81c-e197-44b9-8310-442fc7287f94" providerId="ADAL" clId="{FC5181B9-EC4D-4549-8856-A76BC882F31B}" dt="2025-08-20T13:03:40.266" v="3"/>
          <pc:sldLayoutMkLst>
            <pc:docMk/>
            <pc:sldMasterMk cId="3535499265" sldId="2147483816"/>
            <pc:sldLayoutMk cId="1549900988" sldId="2147483832"/>
          </pc:sldLayoutMkLst>
        </pc:sldLayoutChg>
        <pc:sldLayoutChg chg="del">
          <pc:chgData name="Lynne Tseng" userId="e9d1f81c-e197-44b9-8310-442fc7287f94" providerId="ADAL" clId="{FC5181B9-EC4D-4549-8856-A76BC882F31B}" dt="2025-08-20T13:03:40.266" v="3"/>
          <pc:sldLayoutMkLst>
            <pc:docMk/>
            <pc:sldMasterMk cId="3535499265" sldId="2147483816"/>
            <pc:sldLayoutMk cId="2135005642" sldId="2147483833"/>
          </pc:sldLayoutMkLst>
        </pc:sldLayoutChg>
        <pc:sldLayoutChg chg="del">
          <pc:chgData name="Lynne Tseng" userId="e9d1f81c-e197-44b9-8310-442fc7287f94" providerId="ADAL" clId="{FC5181B9-EC4D-4549-8856-A76BC882F31B}" dt="2025-08-20T13:03:40.266" v="3"/>
          <pc:sldLayoutMkLst>
            <pc:docMk/>
            <pc:sldMasterMk cId="3535499265" sldId="2147483816"/>
            <pc:sldLayoutMk cId="2537559622" sldId="2147483834"/>
          </pc:sldLayoutMkLst>
        </pc:sldLayoutChg>
        <pc:sldLayoutChg chg="del">
          <pc:chgData name="Lynne Tseng" userId="e9d1f81c-e197-44b9-8310-442fc7287f94" providerId="ADAL" clId="{FC5181B9-EC4D-4549-8856-A76BC882F31B}" dt="2025-08-20T13:03:40.266" v="3"/>
          <pc:sldLayoutMkLst>
            <pc:docMk/>
            <pc:sldMasterMk cId="3535499265" sldId="2147483816"/>
            <pc:sldLayoutMk cId="4127810422" sldId="2147483835"/>
          </pc:sldLayoutMkLst>
        </pc:sldLayoutChg>
        <pc:sldLayoutChg chg="del">
          <pc:chgData name="Lynne Tseng" userId="e9d1f81c-e197-44b9-8310-442fc7287f94" providerId="ADAL" clId="{FC5181B9-EC4D-4549-8856-A76BC882F31B}" dt="2025-08-20T13:03:40.266" v="3"/>
          <pc:sldLayoutMkLst>
            <pc:docMk/>
            <pc:sldMasterMk cId="3535499265" sldId="2147483816"/>
            <pc:sldLayoutMk cId="3756482528" sldId="2147483836"/>
          </pc:sldLayoutMkLst>
        </pc:sldLayoutChg>
        <pc:sldLayoutChg chg="del">
          <pc:chgData name="Lynne Tseng" userId="e9d1f81c-e197-44b9-8310-442fc7287f94" providerId="ADAL" clId="{FC5181B9-EC4D-4549-8856-A76BC882F31B}" dt="2025-08-20T13:03:40.266" v="3"/>
          <pc:sldLayoutMkLst>
            <pc:docMk/>
            <pc:sldMasterMk cId="3535499265" sldId="2147483816"/>
            <pc:sldLayoutMk cId="1206154827" sldId="2147483837"/>
          </pc:sldLayoutMkLst>
        </pc:sldLayoutChg>
        <pc:sldLayoutChg chg="del">
          <pc:chgData name="Lynne Tseng" userId="e9d1f81c-e197-44b9-8310-442fc7287f94" providerId="ADAL" clId="{FC5181B9-EC4D-4549-8856-A76BC882F31B}" dt="2025-08-20T13:03:40.266" v="3"/>
          <pc:sldLayoutMkLst>
            <pc:docMk/>
            <pc:sldMasterMk cId="3535499265" sldId="2147483816"/>
            <pc:sldLayoutMk cId="1748078829" sldId="2147483838"/>
          </pc:sldLayoutMkLst>
        </pc:sldLayoutChg>
        <pc:sldLayoutChg chg="del">
          <pc:chgData name="Lynne Tseng" userId="e9d1f81c-e197-44b9-8310-442fc7287f94" providerId="ADAL" clId="{FC5181B9-EC4D-4549-8856-A76BC882F31B}" dt="2025-08-20T13:03:40.266" v="3"/>
          <pc:sldLayoutMkLst>
            <pc:docMk/>
            <pc:sldMasterMk cId="3535499265" sldId="2147483816"/>
            <pc:sldLayoutMk cId="1803926933" sldId="2147483839"/>
          </pc:sldLayoutMkLst>
        </pc:sldLayoutChg>
        <pc:sldLayoutChg chg="del">
          <pc:chgData name="Lynne Tseng" userId="e9d1f81c-e197-44b9-8310-442fc7287f94" providerId="ADAL" clId="{FC5181B9-EC4D-4549-8856-A76BC882F31B}" dt="2025-08-20T13:03:40.266" v="3"/>
          <pc:sldLayoutMkLst>
            <pc:docMk/>
            <pc:sldMasterMk cId="3535499265" sldId="2147483816"/>
            <pc:sldLayoutMk cId="1226257014" sldId="2147483840"/>
          </pc:sldLayoutMkLst>
        </pc:sldLayoutChg>
        <pc:sldLayoutChg chg="del">
          <pc:chgData name="Lynne Tseng" userId="e9d1f81c-e197-44b9-8310-442fc7287f94" providerId="ADAL" clId="{FC5181B9-EC4D-4549-8856-A76BC882F31B}" dt="2025-08-20T13:03:40.266" v="3"/>
          <pc:sldLayoutMkLst>
            <pc:docMk/>
            <pc:sldMasterMk cId="3535499265" sldId="2147483816"/>
            <pc:sldLayoutMk cId="3826748348" sldId="2147483841"/>
          </pc:sldLayoutMkLst>
        </pc:sldLayoutChg>
        <pc:sldLayoutChg chg="del">
          <pc:chgData name="Lynne Tseng" userId="e9d1f81c-e197-44b9-8310-442fc7287f94" providerId="ADAL" clId="{FC5181B9-EC4D-4549-8856-A76BC882F31B}" dt="2025-08-20T13:03:40.266" v="3"/>
          <pc:sldLayoutMkLst>
            <pc:docMk/>
            <pc:sldMasterMk cId="3535499265" sldId="2147483816"/>
            <pc:sldLayoutMk cId="468798608" sldId="2147483842"/>
          </pc:sldLayoutMkLst>
        </pc:sldLayoutChg>
        <pc:sldLayoutChg chg="del">
          <pc:chgData name="Lynne Tseng" userId="e9d1f81c-e197-44b9-8310-442fc7287f94" providerId="ADAL" clId="{FC5181B9-EC4D-4549-8856-A76BC882F31B}" dt="2025-08-20T13:03:40.266" v="3"/>
          <pc:sldLayoutMkLst>
            <pc:docMk/>
            <pc:sldMasterMk cId="3535499265" sldId="2147483816"/>
            <pc:sldLayoutMk cId="525348168" sldId="2147483843"/>
          </pc:sldLayoutMkLst>
        </pc:sldLayoutChg>
        <pc:sldLayoutChg chg="del">
          <pc:chgData name="Lynne Tseng" userId="e9d1f81c-e197-44b9-8310-442fc7287f94" providerId="ADAL" clId="{FC5181B9-EC4D-4549-8856-A76BC882F31B}" dt="2025-08-20T13:03:40.266" v="3"/>
          <pc:sldLayoutMkLst>
            <pc:docMk/>
            <pc:sldMasterMk cId="3535499265" sldId="2147483816"/>
            <pc:sldLayoutMk cId="2749570067" sldId="2147483844"/>
          </pc:sldLayoutMkLst>
        </pc:sldLayoutChg>
        <pc:sldLayoutChg chg="del">
          <pc:chgData name="Lynne Tseng" userId="e9d1f81c-e197-44b9-8310-442fc7287f94" providerId="ADAL" clId="{FC5181B9-EC4D-4549-8856-A76BC882F31B}" dt="2025-08-20T13:03:40.266" v="3"/>
          <pc:sldLayoutMkLst>
            <pc:docMk/>
            <pc:sldMasterMk cId="3535499265" sldId="2147483816"/>
            <pc:sldLayoutMk cId="1477307842" sldId="2147483845"/>
          </pc:sldLayoutMkLst>
        </pc:sldLayoutChg>
        <pc:sldLayoutChg chg="del">
          <pc:chgData name="Lynne Tseng" userId="e9d1f81c-e197-44b9-8310-442fc7287f94" providerId="ADAL" clId="{FC5181B9-EC4D-4549-8856-A76BC882F31B}" dt="2025-08-20T13:03:40.266" v="3"/>
          <pc:sldLayoutMkLst>
            <pc:docMk/>
            <pc:sldMasterMk cId="3535499265" sldId="2147483816"/>
            <pc:sldLayoutMk cId="397076555" sldId="2147483846"/>
          </pc:sldLayoutMkLst>
        </pc:sldLayoutChg>
        <pc:sldLayoutChg chg="del">
          <pc:chgData name="Lynne Tseng" userId="e9d1f81c-e197-44b9-8310-442fc7287f94" providerId="ADAL" clId="{FC5181B9-EC4D-4549-8856-A76BC882F31B}" dt="2025-08-20T13:03:40.266" v="3"/>
          <pc:sldLayoutMkLst>
            <pc:docMk/>
            <pc:sldMasterMk cId="3535499265" sldId="2147483816"/>
            <pc:sldLayoutMk cId="2612875306" sldId="2147483847"/>
          </pc:sldLayoutMkLst>
        </pc:sldLayoutChg>
        <pc:sldLayoutChg chg="del">
          <pc:chgData name="Lynne Tseng" userId="e9d1f81c-e197-44b9-8310-442fc7287f94" providerId="ADAL" clId="{FC5181B9-EC4D-4549-8856-A76BC882F31B}" dt="2025-08-20T13:03:40.266" v="3"/>
          <pc:sldLayoutMkLst>
            <pc:docMk/>
            <pc:sldMasterMk cId="3535499265" sldId="2147483816"/>
            <pc:sldLayoutMk cId="2646537924" sldId="2147483854"/>
          </pc:sldLayoutMkLst>
        </pc:sldLayoutChg>
        <pc:sldLayoutChg chg="del">
          <pc:chgData name="Lynne Tseng" userId="e9d1f81c-e197-44b9-8310-442fc7287f94" providerId="ADAL" clId="{FC5181B9-EC4D-4549-8856-A76BC882F31B}" dt="2025-08-20T13:03:40.266" v="3"/>
          <pc:sldLayoutMkLst>
            <pc:docMk/>
            <pc:sldMasterMk cId="3535499265" sldId="2147483816"/>
            <pc:sldLayoutMk cId="3487500546" sldId="2147483857"/>
          </pc:sldLayoutMkLst>
        </pc:sldLayoutChg>
        <pc:sldLayoutChg chg="del">
          <pc:chgData name="Lynne Tseng" userId="e9d1f81c-e197-44b9-8310-442fc7287f94" providerId="ADAL" clId="{FC5181B9-EC4D-4549-8856-A76BC882F31B}" dt="2025-08-20T13:03:40.266" v="3"/>
          <pc:sldLayoutMkLst>
            <pc:docMk/>
            <pc:sldMasterMk cId="3535499265" sldId="2147483816"/>
            <pc:sldLayoutMk cId="2408938670" sldId="2147483872"/>
          </pc:sldLayoutMkLst>
        </pc:sldLayoutChg>
        <pc:sldLayoutChg chg="del">
          <pc:chgData name="Lynne Tseng" userId="e9d1f81c-e197-44b9-8310-442fc7287f94" providerId="ADAL" clId="{FC5181B9-EC4D-4549-8856-A76BC882F31B}" dt="2025-08-20T13:03:40.266" v="3"/>
          <pc:sldLayoutMkLst>
            <pc:docMk/>
            <pc:sldMasterMk cId="3535499265" sldId="2147483816"/>
            <pc:sldLayoutMk cId="73913919" sldId="2147483874"/>
          </pc:sldLayoutMkLst>
        </pc:sldLayoutChg>
      </pc:sldMasterChg>
      <pc:sldMasterChg chg="del delSldLayout">
        <pc:chgData name="Lynne Tseng" userId="e9d1f81c-e197-44b9-8310-442fc7287f94" providerId="ADAL" clId="{FC5181B9-EC4D-4549-8856-A76BC882F31B}" dt="2025-08-20T13:03:44.585" v="4" actId="47"/>
        <pc:sldMasterMkLst>
          <pc:docMk/>
          <pc:sldMasterMk cId="978226836" sldId="2147483971"/>
        </pc:sldMasterMkLst>
        <pc:sldLayoutChg chg="del">
          <pc:chgData name="Lynne Tseng" userId="e9d1f81c-e197-44b9-8310-442fc7287f94" providerId="ADAL" clId="{FC5181B9-EC4D-4549-8856-A76BC882F31B}" dt="2025-08-20T13:03:44.585" v="4" actId="47"/>
          <pc:sldLayoutMkLst>
            <pc:docMk/>
            <pc:sldMasterMk cId="978226836" sldId="2147483971"/>
            <pc:sldLayoutMk cId="655010736" sldId="2147483972"/>
          </pc:sldLayoutMkLst>
        </pc:sldLayoutChg>
        <pc:sldLayoutChg chg="del">
          <pc:chgData name="Lynne Tseng" userId="e9d1f81c-e197-44b9-8310-442fc7287f94" providerId="ADAL" clId="{FC5181B9-EC4D-4549-8856-A76BC882F31B}" dt="2025-08-20T13:03:44.585" v="4" actId="47"/>
          <pc:sldLayoutMkLst>
            <pc:docMk/>
            <pc:sldMasterMk cId="978226836" sldId="2147483971"/>
            <pc:sldLayoutMk cId="3707165018" sldId="2147483973"/>
          </pc:sldLayoutMkLst>
        </pc:sldLayoutChg>
        <pc:sldLayoutChg chg="del">
          <pc:chgData name="Lynne Tseng" userId="e9d1f81c-e197-44b9-8310-442fc7287f94" providerId="ADAL" clId="{FC5181B9-EC4D-4549-8856-A76BC882F31B}" dt="2025-08-20T13:03:44.585" v="4" actId="47"/>
          <pc:sldLayoutMkLst>
            <pc:docMk/>
            <pc:sldMasterMk cId="978226836" sldId="2147483971"/>
            <pc:sldLayoutMk cId="1355399937" sldId="2147483974"/>
          </pc:sldLayoutMkLst>
        </pc:sldLayoutChg>
        <pc:sldLayoutChg chg="del">
          <pc:chgData name="Lynne Tseng" userId="e9d1f81c-e197-44b9-8310-442fc7287f94" providerId="ADAL" clId="{FC5181B9-EC4D-4549-8856-A76BC882F31B}" dt="2025-08-20T13:03:44.585" v="4" actId="47"/>
          <pc:sldLayoutMkLst>
            <pc:docMk/>
            <pc:sldMasterMk cId="978226836" sldId="2147483971"/>
            <pc:sldLayoutMk cId="3686609370" sldId="2147483975"/>
          </pc:sldLayoutMkLst>
        </pc:sldLayoutChg>
        <pc:sldLayoutChg chg="del">
          <pc:chgData name="Lynne Tseng" userId="e9d1f81c-e197-44b9-8310-442fc7287f94" providerId="ADAL" clId="{FC5181B9-EC4D-4549-8856-A76BC882F31B}" dt="2025-08-20T13:03:44.585" v="4" actId="47"/>
          <pc:sldLayoutMkLst>
            <pc:docMk/>
            <pc:sldMasterMk cId="978226836" sldId="2147483971"/>
            <pc:sldLayoutMk cId="1654616423" sldId="2147483976"/>
          </pc:sldLayoutMkLst>
        </pc:sldLayoutChg>
        <pc:sldLayoutChg chg="del">
          <pc:chgData name="Lynne Tseng" userId="e9d1f81c-e197-44b9-8310-442fc7287f94" providerId="ADAL" clId="{FC5181B9-EC4D-4549-8856-A76BC882F31B}" dt="2025-08-20T13:03:44.585" v="4" actId="47"/>
          <pc:sldLayoutMkLst>
            <pc:docMk/>
            <pc:sldMasterMk cId="978226836" sldId="2147483971"/>
            <pc:sldLayoutMk cId="3477690753" sldId="2147483977"/>
          </pc:sldLayoutMkLst>
        </pc:sldLayoutChg>
        <pc:sldLayoutChg chg="del">
          <pc:chgData name="Lynne Tseng" userId="e9d1f81c-e197-44b9-8310-442fc7287f94" providerId="ADAL" clId="{FC5181B9-EC4D-4549-8856-A76BC882F31B}" dt="2025-08-20T13:03:44.585" v="4" actId="47"/>
          <pc:sldLayoutMkLst>
            <pc:docMk/>
            <pc:sldMasterMk cId="978226836" sldId="2147483971"/>
            <pc:sldLayoutMk cId="4004440789" sldId="2147483978"/>
          </pc:sldLayoutMkLst>
        </pc:sldLayoutChg>
        <pc:sldLayoutChg chg="del">
          <pc:chgData name="Lynne Tseng" userId="e9d1f81c-e197-44b9-8310-442fc7287f94" providerId="ADAL" clId="{FC5181B9-EC4D-4549-8856-A76BC882F31B}" dt="2025-08-20T13:03:44.585" v="4" actId="47"/>
          <pc:sldLayoutMkLst>
            <pc:docMk/>
            <pc:sldMasterMk cId="978226836" sldId="2147483971"/>
            <pc:sldLayoutMk cId="2666663181" sldId="2147483979"/>
          </pc:sldLayoutMkLst>
        </pc:sldLayoutChg>
        <pc:sldLayoutChg chg="del">
          <pc:chgData name="Lynne Tseng" userId="e9d1f81c-e197-44b9-8310-442fc7287f94" providerId="ADAL" clId="{FC5181B9-EC4D-4549-8856-A76BC882F31B}" dt="2025-08-20T13:03:44.585" v="4" actId="47"/>
          <pc:sldLayoutMkLst>
            <pc:docMk/>
            <pc:sldMasterMk cId="978226836" sldId="2147483971"/>
            <pc:sldLayoutMk cId="329329704" sldId="2147483980"/>
          </pc:sldLayoutMkLst>
        </pc:sldLayoutChg>
        <pc:sldLayoutChg chg="del">
          <pc:chgData name="Lynne Tseng" userId="e9d1f81c-e197-44b9-8310-442fc7287f94" providerId="ADAL" clId="{FC5181B9-EC4D-4549-8856-A76BC882F31B}" dt="2025-08-20T13:03:44.585" v="4" actId="47"/>
          <pc:sldLayoutMkLst>
            <pc:docMk/>
            <pc:sldMasterMk cId="978226836" sldId="2147483971"/>
            <pc:sldLayoutMk cId="3867431414" sldId="2147483981"/>
          </pc:sldLayoutMkLst>
        </pc:sldLayoutChg>
        <pc:sldLayoutChg chg="del">
          <pc:chgData name="Lynne Tseng" userId="e9d1f81c-e197-44b9-8310-442fc7287f94" providerId="ADAL" clId="{FC5181B9-EC4D-4549-8856-A76BC882F31B}" dt="2025-08-20T13:03:44.585" v="4" actId="47"/>
          <pc:sldLayoutMkLst>
            <pc:docMk/>
            <pc:sldMasterMk cId="978226836" sldId="2147483971"/>
            <pc:sldLayoutMk cId="2157399747" sldId="2147483982"/>
          </pc:sldLayoutMkLst>
        </pc:sldLayoutChg>
        <pc:sldLayoutChg chg="del">
          <pc:chgData name="Lynne Tseng" userId="e9d1f81c-e197-44b9-8310-442fc7287f94" providerId="ADAL" clId="{FC5181B9-EC4D-4549-8856-A76BC882F31B}" dt="2025-08-20T13:03:44.585" v="4" actId="47"/>
          <pc:sldLayoutMkLst>
            <pc:docMk/>
            <pc:sldMasterMk cId="978226836" sldId="2147483971"/>
            <pc:sldLayoutMk cId="1425601310" sldId="2147483983"/>
          </pc:sldLayoutMkLst>
        </pc:sldLayoutChg>
        <pc:sldLayoutChg chg="del">
          <pc:chgData name="Lynne Tseng" userId="e9d1f81c-e197-44b9-8310-442fc7287f94" providerId="ADAL" clId="{FC5181B9-EC4D-4549-8856-A76BC882F31B}" dt="2025-08-20T13:03:44.585" v="4" actId="47"/>
          <pc:sldLayoutMkLst>
            <pc:docMk/>
            <pc:sldMasterMk cId="978226836" sldId="2147483971"/>
            <pc:sldLayoutMk cId="2243665353" sldId="2147483984"/>
          </pc:sldLayoutMkLst>
        </pc:sldLayoutChg>
        <pc:sldLayoutChg chg="del">
          <pc:chgData name="Lynne Tseng" userId="e9d1f81c-e197-44b9-8310-442fc7287f94" providerId="ADAL" clId="{FC5181B9-EC4D-4549-8856-A76BC882F31B}" dt="2025-08-20T13:03:44.585" v="4" actId="47"/>
          <pc:sldLayoutMkLst>
            <pc:docMk/>
            <pc:sldMasterMk cId="978226836" sldId="2147483971"/>
            <pc:sldLayoutMk cId="2204480514" sldId="2147483985"/>
          </pc:sldLayoutMkLst>
        </pc:sldLayoutChg>
        <pc:sldLayoutChg chg="del">
          <pc:chgData name="Lynne Tseng" userId="e9d1f81c-e197-44b9-8310-442fc7287f94" providerId="ADAL" clId="{FC5181B9-EC4D-4549-8856-A76BC882F31B}" dt="2025-08-20T13:03:44.585" v="4" actId="47"/>
          <pc:sldLayoutMkLst>
            <pc:docMk/>
            <pc:sldMasterMk cId="978226836" sldId="2147483971"/>
            <pc:sldLayoutMk cId="1485054301" sldId="2147483986"/>
          </pc:sldLayoutMkLst>
        </pc:sldLayoutChg>
        <pc:sldLayoutChg chg="del">
          <pc:chgData name="Lynne Tseng" userId="e9d1f81c-e197-44b9-8310-442fc7287f94" providerId="ADAL" clId="{FC5181B9-EC4D-4549-8856-A76BC882F31B}" dt="2025-08-20T13:03:44.585" v="4" actId="47"/>
          <pc:sldLayoutMkLst>
            <pc:docMk/>
            <pc:sldMasterMk cId="978226836" sldId="2147483971"/>
            <pc:sldLayoutMk cId="355632048" sldId="2147483987"/>
          </pc:sldLayoutMkLst>
        </pc:sldLayoutChg>
        <pc:sldLayoutChg chg="del">
          <pc:chgData name="Lynne Tseng" userId="e9d1f81c-e197-44b9-8310-442fc7287f94" providerId="ADAL" clId="{FC5181B9-EC4D-4549-8856-A76BC882F31B}" dt="2025-08-20T13:03:44.585" v="4" actId="47"/>
          <pc:sldLayoutMkLst>
            <pc:docMk/>
            <pc:sldMasterMk cId="978226836" sldId="2147483971"/>
            <pc:sldLayoutMk cId="1836546348" sldId="2147483988"/>
          </pc:sldLayoutMkLst>
        </pc:sldLayoutChg>
        <pc:sldLayoutChg chg="del">
          <pc:chgData name="Lynne Tseng" userId="e9d1f81c-e197-44b9-8310-442fc7287f94" providerId="ADAL" clId="{FC5181B9-EC4D-4549-8856-A76BC882F31B}" dt="2025-08-20T13:03:44.585" v="4" actId="47"/>
          <pc:sldLayoutMkLst>
            <pc:docMk/>
            <pc:sldMasterMk cId="978226836" sldId="2147483971"/>
            <pc:sldLayoutMk cId="613292262" sldId="2147483989"/>
          </pc:sldLayoutMkLst>
        </pc:sldLayoutChg>
        <pc:sldLayoutChg chg="del">
          <pc:chgData name="Lynne Tseng" userId="e9d1f81c-e197-44b9-8310-442fc7287f94" providerId="ADAL" clId="{FC5181B9-EC4D-4549-8856-A76BC882F31B}" dt="2025-08-20T13:03:44.585" v="4" actId="47"/>
          <pc:sldLayoutMkLst>
            <pc:docMk/>
            <pc:sldMasterMk cId="978226836" sldId="2147483971"/>
            <pc:sldLayoutMk cId="2905181156" sldId="2147483990"/>
          </pc:sldLayoutMkLst>
        </pc:sldLayoutChg>
        <pc:sldLayoutChg chg="del">
          <pc:chgData name="Lynne Tseng" userId="e9d1f81c-e197-44b9-8310-442fc7287f94" providerId="ADAL" clId="{FC5181B9-EC4D-4549-8856-A76BC882F31B}" dt="2025-08-20T13:03:44.585" v="4" actId="47"/>
          <pc:sldLayoutMkLst>
            <pc:docMk/>
            <pc:sldMasterMk cId="978226836" sldId="2147483971"/>
            <pc:sldLayoutMk cId="2797499040" sldId="2147483991"/>
          </pc:sldLayoutMkLst>
        </pc:sldLayoutChg>
        <pc:sldLayoutChg chg="del">
          <pc:chgData name="Lynne Tseng" userId="e9d1f81c-e197-44b9-8310-442fc7287f94" providerId="ADAL" clId="{FC5181B9-EC4D-4549-8856-A76BC882F31B}" dt="2025-08-20T13:03:44.585" v="4" actId="47"/>
          <pc:sldLayoutMkLst>
            <pc:docMk/>
            <pc:sldMasterMk cId="978226836" sldId="2147483971"/>
            <pc:sldLayoutMk cId="1325564379" sldId="2147483992"/>
          </pc:sldLayoutMkLst>
        </pc:sldLayoutChg>
        <pc:sldLayoutChg chg="del">
          <pc:chgData name="Lynne Tseng" userId="e9d1f81c-e197-44b9-8310-442fc7287f94" providerId="ADAL" clId="{FC5181B9-EC4D-4549-8856-A76BC882F31B}" dt="2025-08-20T13:03:44.585" v="4" actId="47"/>
          <pc:sldLayoutMkLst>
            <pc:docMk/>
            <pc:sldMasterMk cId="978226836" sldId="2147483971"/>
            <pc:sldLayoutMk cId="493604089" sldId="2147483993"/>
          </pc:sldLayoutMkLst>
        </pc:sldLayoutChg>
        <pc:sldLayoutChg chg="del">
          <pc:chgData name="Lynne Tseng" userId="e9d1f81c-e197-44b9-8310-442fc7287f94" providerId="ADAL" clId="{FC5181B9-EC4D-4549-8856-A76BC882F31B}" dt="2025-08-20T13:03:44.585" v="4" actId="47"/>
          <pc:sldLayoutMkLst>
            <pc:docMk/>
            <pc:sldMasterMk cId="978226836" sldId="2147483971"/>
            <pc:sldLayoutMk cId="1249430749" sldId="2147483994"/>
          </pc:sldLayoutMkLst>
        </pc:sldLayoutChg>
        <pc:sldLayoutChg chg="del">
          <pc:chgData name="Lynne Tseng" userId="e9d1f81c-e197-44b9-8310-442fc7287f94" providerId="ADAL" clId="{FC5181B9-EC4D-4549-8856-A76BC882F31B}" dt="2025-08-20T13:03:44.585" v="4" actId="47"/>
          <pc:sldLayoutMkLst>
            <pc:docMk/>
            <pc:sldMasterMk cId="978226836" sldId="2147483971"/>
            <pc:sldLayoutMk cId="3825939635" sldId="2147483995"/>
          </pc:sldLayoutMkLst>
        </pc:sldLayoutChg>
        <pc:sldLayoutChg chg="del">
          <pc:chgData name="Lynne Tseng" userId="e9d1f81c-e197-44b9-8310-442fc7287f94" providerId="ADAL" clId="{FC5181B9-EC4D-4549-8856-A76BC882F31B}" dt="2025-08-20T13:03:44.585" v="4" actId="47"/>
          <pc:sldLayoutMkLst>
            <pc:docMk/>
            <pc:sldMasterMk cId="978226836" sldId="2147483971"/>
            <pc:sldLayoutMk cId="1541915771" sldId="2147483996"/>
          </pc:sldLayoutMkLst>
        </pc:sldLayoutChg>
        <pc:sldLayoutChg chg="del">
          <pc:chgData name="Lynne Tseng" userId="e9d1f81c-e197-44b9-8310-442fc7287f94" providerId="ADAL" clId="{FC5181B9-EC4D-4549-8856-A76BC882F31B}" dt="2025-08-20T13:03:44.585" v="4" actId="47"/>
          <pc:sldLayoutMkLst>
            <pc:docMk/>
            <pc:sldMasterMk cId="978226836" sldId="2147483971"/>
            <pc:sldLayoutMk cId="1751788321" sldId="2147483997"/>
          </pc:sldLayoutMkLst>
        </pc:sldLayoutChg>
        <pc:sldLayoutChg chg="del">
          <pc:chgData name="Lynne Tseng" userId="e9d1f81c-e197-44b9-8310-442fc7287f94" providerId="ADAL" clId="{FC5181B9-EC4D-4549-8856-A76BC882F31B}" dt="2025-08-20T13:03:44.585" v="4" actId="47"/>
          <pc:sldLayoutMkLst>
            <pc:docMk/>
            <pc:sldMasterMk cId="978226836" sldId="2147483971"/>
            <pc:sldLayoutMk cId="957954527" sldId="2147483998"/>
          </pc:sldLayoutMkLst>
        </pc:sldLayoutChg>
        <pc:sldLayoutChg chg="del">
          <pc:chgData name="Lynne Tseng" userId="e9d1f81c-e197-44b9-8310-442fc7287f94" providerId="ADAL" clId="{FC5181B9-EC4D-4549-8856-A76BC882F31B}" dt="2025-08-20T13:03:44.585" v="4" actId="47"/>
          <pc:sldLayoutMkLst>
            <pc:docMk/>
            <pc:sldMasterMk cId="978226836" sldId="2147483971"/>
            <pc:sldLayoutMk cId="3835275383" sldId="2147483999"/>
          </pc:sldLayoutMkLst>
        </pc:sldLayoutChg>
        <pc:sldLayoutChg chg="del">
          <pc:chgData name="Lynne Tseng" userId="e9d1f81c-e197-44b9-8310-442fc7287f94" providerId="ADAL" clId="{FC5181B9-EC4D-4549-8856-A76BC882F31B}" dt="2025-08-20T13:03:44.585" v="4" actId="47"/>
          <pc:sldLayoutMkLst>
            <pc:docMk/>
            <pc:sldMasterMk cId="978226836" sldId="2147483971"/>
            <pc:sldLayoutMk cId="3462860948" sldId="2147484000"/>
          </pc:sldLayoutMkLst>
        </pc:sldLayoutChg>
        <pc:sldLayoutChg chg="del">
          <pc:chgData name="Lynne Tseng" userId="e9d1f81c-e197-44b9-8310-442fc7287f94" providerId="ADAL" clId="{FC5181B9-EC4D-4549-8856-A76BC882F31B}" dt="2025-08-20T13:03:44.585" v="4" actId="47"/>
          <pc:sldLayoutMkLst>
            <pc:docMk/>
            <pc:sldMasterMk cId="978226836" sldId="2147483971"/>
            <pc:sldLayoutMk cId="1326676036" sldId="2147484001"/>
          </pc:sldLayoutMkLst>
        </pc:sldLayoutChg>
        <pc:sldLayoutChg chg="del">
          <pc:chgData name="Lynne Tseng" userId="e9d1f81c-e197-44b9-8310-442fc7287f94" providerId="ADAL" clId="{FC5181B9-EC4D-4549-8856-A76BC882F31B}" dt="2025-08-20T13:03:44.585" v="4" actId="47"/>
          <pc:sldLayoutMkLst>
            <pc:docMk/>
            <pc:sldMasterMk cId="978226836" sldId="2147483971"/>
            <pc:sldLayoutMk cId="2490980631" sldId="2147484002"/>
          </pc:sldLayoutMkLst>
        </pc:sldLayoutChg>
        <pc:sldLayoutChg chg="del">
          <pc:chgData name="Lynne Tseng" userId="e9d1f81c-e197-44b9-8310-442fc7287f94" providerId="ADAL" clId="{FC5181B9-EC4D-4549-8856-A76BC882F31B}" dt="2025-08-20T13:03:44.585" v="4" actId="47"/>
          <pc:sldLayoutMkLst>
            <pc:docMk/>
            <pc:sldMasterMk cId="978226836" sldId="2147483971"/>
            <pc:sldLayoutMk cId="3059632110" sldId="2147484003"/>
          </pc:sldLayoutMkLst>
        </pc:sldLayoutChg>
        <pc:sldLayoutChg chg="del">
          <pc:chgData name="Lynne Tseng" userId="e9d1f81c-e197-44b9-8310-442fc7287f94" providerId="ADAL" clId="{FC5181B9-EC4D-4549-8856-A76BC882F31B}" dt="2025-08-20T13:03:44.585" v="4" actId="47"/>
          <pc:sldLayoutMkLst>
            <pc:docMk/>
            <pc:sldMasterMk cId="978226836" sldId="2147483971"/>
            <pc:sldLayoutMk cId="1969565559" sldId="2147484004"/>
          </pc:sldLayoutMkLst>
        </pc:sldLayoutChg>
        <pc:sldLayoutChg chg="del">
          <pc:chgData name="Lynne Tseng" userId="e9d1f81c-e197-44b9-8310-442fc7287f94" providerId="ADAL" clId="{FC5181B9-EC4D-4549-8856-A76BC882F31B}" dt="2025-08-20T13:03:44.585" v="4" actId="47"/>
          <pc:sldLayoutMkLst>
            <pc:docMk/>
            <pc:sldMasterMk cId="978226836" sldId="2147483971"/>
            <pc:sldLayoutMk cId="1978365052" sldId="2147484005"/>
          </pc:sldLayoutMkLst>
        </pc:sldLayoutChg>
        <pc:sldLayoutChg chg="del">
          <pc:chgData name="Lynne Tseng" userId="e9d1f81c-e197-44b9-8310-442fc7287f94" providerId="ADAL" clId="{FC5181B9-EC4D-4549-8856-A76BC882F31B}" dt="2025-08-20T13:03:44.585" v="4" actId="47"/>
          <pc:sldLayoutMkLst>
            <pc:docMk/>
            <pc:sldMasterMk cId="978226836" sldId="2147483971"/>
            <pc:sldLayoutMk cId="3184002841" sldId="2147484006"/>
          </pc:sldLayoutMkLst>
        </pc:sldLayoutChg>
        <pc:sldLayoutChg chg="del">
          <pc:chgData name="Lynne Tseng" userId="e9d1f81c-e197-44b9-8310-442fc7287f94" providerId="ADAL" clId="{FC5181B9-EC4D-4549-8856-A76BC882F31B}" dt="2025-08-20T13:03:44.585" v="4" actId="47"/>
          <pc:sldLayoutMkLst>
            <pc:docMk/>
            <pc:sldMasterMk cId="978226836" sldId="2147483971"/>
            <pc:sldLayoutMk cId="3808186032" sldId="2147484007"/>
          </pc:sldLayoutMkLst>
        </pc:sldLayoutChg>
        <pc:sldLayoutChg chg="del">
          <pc:chgData name="Lynne Tseng" userId="e9d1f81c-e197-44b9-8310-442fc7287f94" providerId="ADAL" clId="{FC5181B9-EC4D-4549-8856-A76BC882F31B}" dt="2025-08-20T13:03:44.585" v="4" actId="47"/>
          <pc:sldLayoutMkLst>
            <pc:docMk/>
            <pc:sldMasterMk cId="978226836" sldId="2147483971"/>
            <pc:sldLayoutMk cId="2246243110" sldId="2147484008"/>
          </pc:sldLayoutMkLst>
        </pc:sldLayoutChg>
        <pc:sldLayoutChg chg="del">
          <pc:chgData name="Lynne Tseng" userId="e9d1f81c-e197-44b9-8310-442fc7287f94" providerId="ADAL" clId="{FC5181B9-EC4D-4549-8856-A76BC882F31B}" dt="2025-08-20T13:03:44.585" v="4" actId="47"/>
          <pc:sldLayoutMkLst>
            <pc:docMk/>
            <pc:sldMasterMk cId="978226836" sldId="2147483971"/>
            <pc:sldLayoutMk cId="2394636661" sldId="2147484009"/>
          </pc:sldLayoutMkLst>
        </pc:sldLayoutChg>
        <pc:sldLayoutChg chg="del">
          <pc:chgData name="Lynne Tseng" userId="e9d1f81c-e197-44b9-8310-442fc7287f94" providerId="ADAL" clId="{FC5181B9-EC4D-4549-8856-A76BC882F31B}" dt="2025-08-20T13:03:44.585" v="4" actId="47"/>
          <pc:sldLayoutMkLst>
            <pc:docMk/>
            <pc:sldMasterMk cId="978226836" sldId="2147483971"/>
            <pc:sldLayoutMk cId="3365130611" sldId="2147484010"/>
          </pc:sldLayoutMkLst>
        </pc:sldLayoutChg>
        <pc:sldLayoutChg chg="del">
          <pc:chgData name="Lynne Tseng" userId="e9d1f81c-e197-44b9-8310-442fc7287f94" providerId="ADAL" clId="{FC5181B9-EC4D-4549-8856-A76BC882F31B}" dt="2025-08-20T13:03:44.585" v="4" actId="47"/>
          <pc:sldLayoutMkLst>
            <pc:docMk/>
            <pc:sldMasterMk cId="978226836" sldId="2147483971"/>
            <pc:sldLayoutMk cId="397657350" sldId="2147484011"/>
          </pc:sldLayoutMkLst>
        </pc:sldLayoutChg>
        <pc:sldLayoutChg chg="del">
          <pc:chgData name="Lynne Tseng" userId="e9d1f81c-e197-44b9-8310-442fc7287f94" providerId="ADAL" clId="{FC5181B9-EC4D-4549-8856-A76BC882F31B}" dt="2025-08-20T13:03:44.585" v="4" actId="47"/>
          <pc:sldLayoutMkLst>
            <pc:docMk/>
            <pc:sldMasterMk cId="978226836" sldId="2147483971"/>
            <pc:sldLayoutMk cId="3007999732" sldId="2147484012"/>
          </pc:sldLayoutMkLst>
        </pc:sldLayoutChg>
        <pc:sldLayoutChg chg="del">
          <pc:chgData name="Lynne Tseng" userId="e9d1f81c-e197-44b9-8310-442fc7287f94" providerId="ADAL" clId="{FC5181B9-EC4D-4549-8856-A76BC882F31B}" dt="2025-08-20T13:03:44.585" v="4" actId="47"/>
          <pc:sldLayoutMkLst>
            <pc:docMk/>
            <pc:sldMasterMk cId="978226836" sldId="2147483971"/>
            <pc:sldLayoutMk cId="3967573918" sldId="2147484013"/>
          </pc:sldLayoutMkLst>
        </pc:sldLayoutChg>
        <pc:sldLayoutChg chg="del">
          <pc:chgData name="Lynne Tseng" userId="e9d1f81c-e197-44b9-8310-442fc7287f94" providerId="ADAL" clId="{FC5181B9-EC4D-4549-8856-A76BC882F31B}" dt="2025-08-20T13:03:44.585" v="4" actId="47"/>
          <pc:sldLayoutMkLst>
            <pc:docMk/>
            <pc:sldMasterMk cId="978226836" sldId="2147483971"/>
            <pc:sldLayoutMk cId="2435552399" sldId="2147484014"/>
          </pc:sldLayoutMkLst>
        </pc:sldLayoutChg>
        <pc:sldLayoutChg chg="del">
          <pc:chgData name="Lynne Tseng" userId="e9d1f81c-e197-44b9-8310-442fc7287f94" providerId="ADAL" clId="{FC5181B9-EC4D-4549-8856-A76BC882F31B}" dt="2025-08-20T13:03:44.585" v="4" actId="47"/>
          <pc:sldLayoutMkLst>
            <pc:docMk/>
            <pc:sldMasterMk cId="978226836" sldId="2147483971"/>
            <pc:sldLayoutMk cId="3145879333" sldId="2147484015"/>
          </pc:sldLayoutMkLst>
        </pc:sldLayoutChg>
        <pc:sldLayoutChg chg="del">
          <pc:chgData name="Lynne Tseng" userId="e9d1f81c-e197-44b9-8310-442fc7287f94" providerId="ADAL" clId="{FC5181B9-EC4D-4549-8856-A76BC882F31B}" dt="2025-08-20T13:03:44.585" v="4" actId="47"/>
          <pc:sldLayoutMkLst>
            <pc:docMk/>
            <pc:sldMasterMk cId="978226836" sldId="2147483971"/>
            <pc:sldLayoutMk cId="2682143368" sldId="2147484016"/>
          </pc:sldLayoutMkLst>
        </pc:sldLayoutChg>
        <pc:sldLayoutChg chg="del">
          <pc:chgData name="Lynne Tseng" userId="e9d1f81c-e197-44b9-8310-442fc7287f94" providerId="ADAL" clId="{FC5181B9-EC4D-4549-8856-A76BC882F31B}" dt="2025-08-20T13:03:44.585" v="4" actId="47"/>
          <pc:sldLayoutMkLst>
            <pc:docMk/>
            <pc:sldMasterMk cId="978226836" sldId="2147483971"/>
            <pc:sldLayoutMk cId="3986069828" sldId="2147484017"/>
          </pc:sldLayoutMkLst>
        </pc:sldLayoutChg>
        <pc:sldLayoutChg chg="del">
          <pc:chgData name="Lynne Tseng" userId="e9d1f81c-e197-44b9-8310-442fc7287f94" providerId="ADAL" clId="{FC5181B9-EC4D-4549-8856-A76BC882F31B}" dt="2025-08-20T13:03:44.585" v="4" actId="47"/>
          <pc:sldLayoutMkLst>
            <pc:docMk/>
            <pc:sldMasterMk cId="978226836" sldId="2147483971"/>
            <pc:sldLayoutMk cId="1160026094" sldId="2147484018"/>
          </pc:sldLayoutMkLst>
        </pc:sldLayoutChg>
        <pc:sldLayoutChg chg="del">
          <pc:chgData name="Lynne Tseng" userId="e9d1f81c-e197-44b9-8310-442fc7287f94" providerId="ADAL" clId="{FC5181B9-EC4D-4549-8856-A76BC882F31B}" dt="2025-08-20T13:03:44.585" v="4" actId="47"/>
          <pc:sldLayoutMkLst>
            <pc:docMk/>
            <pc:sldMasterMk cId="978226836" sldId="2147483971"/>
            <pc:sldLayoutMk cId="618981622" sldId="2147484019"/>
          </pc:sldLayoutMkLst>
        </pc:sldLayoutChg>
        <pc:sldLayoutChg chg="del">
          <pc:chgData name="Lynne Tseng" userId="e9d1f81c-e197-44b9-8310-442fc7287f94" providerId="ADAL" clId="{FC5181B9-EC4D-4549-8856-A76BC882F31B}" dt="2025-08-20T13:03:44.585" v="4" actId="47"/>
          <pc:sldLayoutMkLst>
            <pc:docMk/>
            <pc:sldMasterMk cId="978226836" sldId="2147483971"/>
            <pc:sldLayoutMk cId="2438355395" sldId="2147484020"/>
          </pc:sldLayoutMkLst>
        </pc:sldLayoutChg>
        <pc:sldLayoutChg chg="del">
          <pc:chgData name="Lynne Tseng" userId="e9d1f81c-e197-44b9-8310-442fc7287f94" providerId="ADAL" clId="{FC5181B9-EC4D-4549-8856-A76BC882F31B}" dt="2025-08-20T13:03:44.585" v="4" actId="47"/>
          <pc:sldLayoutMkLst>
            <pc:docMk/>
            <pc:sldMasterMk cId="978226836" sldId="2147483971"/>
            <pc:sldLayoutMk cId="3965462922" sldId="2147484021"/>
          </pc:sldLayoutMkLst>
        </pc:sldLayoutChg>
        <pc:sldLayoutChg chg="del">
          <pc:chgData name="Lynne Tseng" userId="e9d1f81c-e197-44b9-8310-442fc7287f94" providerId="ADAL" clId="{FC5181B9-EC4D-4549-8856-A76BC882F31B}" dt="2025-08-20T13:03:44.585" v="4" actId="47"/>
          <pc:sldLayoutMkLst>
            <pc:docMk/>
            <pc:sldMasterMk cId="978226836" sldId="2147483971"/>
            <pc:sldLayoutMk cId="1989398771" sldId="2147484022"/>
          </pc:sldLayoutMkLst>
        </pc:sldLayoutChg>
        <pc:sldLayoutChg chg="del">
          <pc:chgData name="Lynne Tseng" userId="e9d1f81c-e197-44b9-8310-442fc7287f94" providerId="ADAL" clId="{FC5181B9-EC4D-4549-8856-A76BC882F31B}" dt="2025-08-20T13:03:44.585" v="4" actId="47"/>
          <pc:sldLayoutMkLst>
            <pc:docMk/>
            <pc:sldMasterMk cId="978226836" sldId="2147483971"/>
            <pc:sldLayoutMk cId="216514350" sldId="2147484023"/>
          </pc:sldLayoutMkLst>
        </pc:sldLayoutChg>
        <pc:sldLayoutChg chg="del">
          <pc:chgData name="Lynne Tseng" userId="e9d1f81c-e197-44b9-8310-442fc7287f94" providerId="ADAL" clId="{FC5181B9-EC4D-4549-8856-A76BC882F31B}" dt="2025-08-20T13:03:44.585" v="4" actId="47"/>
          <pc:sldLayoutMkLst>
            <pc:docMk/>
            <pc:sldMasterMk cId="978226836" sldId="2147483971"/>
            <pc:sldLayoutMk cId="2117279559" sldId="2147484024"/>
          </pc:sldLayoutMkLst>
        </pc:sldLayoutChg>
        <pc:sldLayoutChg chg="del">
          <pc:chgData name="Lynne Tseng" userId="e9d1f81c-e197-44b9-8310-442fc7287f94" providerId="ADAL" clId="{FC5181B9-EC4D-4549-8856-A76BC882F31B}" dt="2025-08-20T13:03:44.585" v="4" actId="47"/>
          <pc:sldLayoutMkLst>
            <pc:docMk/>
            <pc:sldMasterMk cId="978226836" sldId="2147483971"/>
            <pc:sldLayoutMk cId="4136667552" sldId="2147484025"/>
          </pc:sldLayoutMkLst>
        </pc:sldLayoutChg>
        <pc:sldLayoutChg chg="del">
          <pc:chgData name="Lynne Tseng" userId="e9d1f81c-e197-44b9-8310-442fc7287f94" providerId="ADAL" clId="{FC5181B9-EC4D-4549-8856-A76BC882F31B}" dt="2025-08-20T13:03:44.585" v="4" actId="47"/>
          <pc:sldLayoutMkLst>
            <pc:docMk/>
            <pc:sldMasterMk cId="978226836" sldId="2147483971"/>
            <pc:sldLayoutMk cId="923649126" sldId="2147484026"/>
          </pc:sldLayoutMkLst>
        </pc:sldLayoutChg>
        <pc:sldLayoutChg chg="del">
          <pc:chgData name="Lynne Tseng" userId="e9d1f81c-e197-44b9-8310-442fc7287f94" providerId="ADAL" clId="{FC5181B9-EC4D-4549-8856-A76BC882F31B}" dt="2025-08-20T13:03:44.585" v="4" actId="47"/>
          <pc:sldLayoutMkLst>
            <pc:docMk/>
            <pc:sldMasterMk cId="978226836" sldId="2147483971"/>
            <pc:sldLayoutMk cId="835597768" sldId="2147484027"/>
          </pc:sldLayoutMkLst>
        </pc:sldLayoutChg>
        <pc:sldLayoutChg chg="del">
          <pc:chgData name="Lynne Tseng" userId="e9d1f81c-e197-44b9-8310-442fc7287f94" providerId="ADAL" clId="{FC5181B9-EC4D-4549-8856-A76BC882F31B}" dt="2025-08-20T13:03:44.585" v="4" actId="47"/>
          <pc:sldLayoutMkLst>
            <pc:docMk/>
            <pc:sldMasterMk cId="978226836" sldId="2147483971"/>
            <pc:sldLayoutMk cId="141542836" sldId="2147484028"/>
          </pc:sldLayoutMkLst>
        </pc:sldLayoutChg>
        <pc:sldLayoutChg chg="del">
          <pc:chgData name="Lynne Tseng" userId="e9d1f81c-e197-44b9-8310-442fc7287f94" providerId="ADAL" clId="{FC5181B9-EC4D-4549-8856-A76BC882F31B}" dt="2025-08-20T13:03:44.585" v="4" actId="47"/>
          <pc:sldLayoutMkLst>
            <pc:docMk/>
            <pc:sldMasterMk cId="978226836" sldId="2147483971"/>
            <pc:sldLayoutMk cId="491144878" sldId="2147484029"/>
          </pc:sldLayoutMkLst>
        </pc:sldLayoutChg>
      </pc:sldMasterChg>
      <pc:sldMasterChg chg="del delSldLayout">
        <pc:chgData name="Lynne Tseng" userId="e9d1f81c-e197-44b9-8310-442fc7287f94" providerId="ADAL" clId="{FC5181B9-EC4D-4549-8856-A76BC882F31B}" dt="2025-08-20T13:03:44.585" v="4" actId="47"/>
        <pc:sldMasterMkLst>
          <pc:docMk/>
          <pc:sldMasterMk cId="2437473169" sldId="2147484030"/>
        </pc:sldMasterMkLst>
        <pc:sldLayoutChg chg="del">
          <pc:chgData name="Lynne Tseng" userId="e9d1f81c-e197-44b9-8310-442fc7287f94" providerId="ADAL" clId="{FC5181B9-EC4D-4549-8856-A76BC882F31B}" dt="2025-08-20T13:03:44.585" v="4" actId="47"/>
          <pc:sldLayoutMkLst>
            <pc:docMk/>
            <pc:sldMasterMk cId="2437473169" sldId="2147484030"/>
            <pc:sldLayoutMk cId="3129871285" sldId="2147484031"/>
          </pc:sldLayoutMkLst>
        </pc:sldLayoutChg>
        <pc:sldLayoutChg chg="del">
          <pc:chgData name="Lynne Tseng" userId="e9d1f81c-e197-44b9-8310-442fc7287f94" providerId="ADAL" clId="{FC5181B9-EC4D-4549-8856-A76BC882F31B}" dt="2025-08-20T13:03:44.585" v="4" actId="47"/>
          <pc:sldLayoutMkLst>
            <pc:docMk/>
            <pc:sldMasterMk cId="2437473169" sldId="2147484030"/>
            <pc:sldLayoutMk cId="1785137427" sldId="2147484032"/>
          </pc:sldLayoutMkLst>
        </pc:sldLayoutChg>
        <pc:sldLayoutChg chg="del">
          <pc:chgData name="Lynne Tseng" userId="e9d1f81c-e197-44b9-8310-442fc7287f94" providerId="ADAL" clId="{FC5181B9-EC4D-4549-8856-A76BC882F31B}" dt="2025-08-20T13:03:44.585" v="4" actId="47"/>
          <pc:sldLayoutMkLst>
            <pc:docMk/>
            <pc:sldMasterMk cId="2437473169" sldId="2147484030"/>
            <pc:sldLayoutMk cId="3486292914" sldId="2147484033"/>
          </pc:sldLayoutMkLst>
        </pc:sldLayoutChg>
        <pc:sldLayoutChg chg="del">
          <pc:chgData name="Lynne Tseng" userId="e9d1f81c-e197-44b9-8310-442fc7287f94" providerId="ADAL" clId="{FC5181B9-EC4D-4549-8856-A76BC882F31B}" dt="2025-08-20T13:03:44.585" v="4" actId="47"/>
          <pc:sldLayoutMkLst>
            <pc:docMk/>
            <pc:sldMasterMk cId="2437473169" sldId="2147484030"/>
            <pc:sldLayoutMk cId="2813829747" sldId="2147484034"/>
          </pc:sldLayoutMkLst>
        </pc:sldLayoutChg>
        <pc:sldLayoutChg chg="del">
          <pc:chgData name="Lynne Tseng" userId="e9d1f81c-e197-44b9-8310-442fc7287f94" providerId="ADAL" clId="{FC5181B9-EC4D-4549-8856-A76BC882F31B}" dt="2025-08-20T13:03:44.585" v="4" actId="47"/>
          <pc:sldLayoutMkLst>
            <pc:docMk/>
            <pc:sldMasterMk cId="2437473169" sldId="2147484030"/>
            <pc:sldLayoutMk cId="313204452" sldId="2147484035"/>
          </pc:sldLayoutMkLst>
        </pc:sldLayoutChg>
        <pc:sldLayoutChg chg="del">
          <pc:chgData name="Lynne Tseng" userId="e9d1f81c-e197-44b9-8310-442fc7287f94" providerId="ADAL" clId="{FC5181B9-EC4D-4549-8856-A76BC882F31B}" dt="2025-08-20T13:03:44.585" v="4" actId="47"/>
          <pc:sldLayoutMkLst>
            <pc:docMk/>
            <pc:sldMasterMk cId="2437473169" sldId="2147484030"/>
            <pc:sldLayoutMk cId="356135694" sldId="2147484036"/>
          </pc:sldLayoutMkLst>
        </pc:sldLayoutChg>
        <pc:sldLayoutChg chg="del">
          <pc:chgData name="Lynne Tseng" userId="e9d1f81c-e197-44b9-8310-442fc7287f94" providerId="ADAL" clId="{FC5181B9-EC4D-4549-8856-A76BC882F31B}" dt="2025-08-20T13:03:44.585" v="4" actId="47"/>
          <pc:sldLayoutMkLst>
            <pc:docMk/>
            <pc:sldMasterMk cId="2437473169" sldId="2147484030"/>
            <pc:sldLayoutMk cId="1779303680" sldId="2147484037"/>
          </pc:sldLayoutMkLst>
        </pc:sldLayoutChg>
        <pc:sldLayoutChg chg="del">
          <pc:chgData name="Lynne Tseng" userId="e9d1f81c-e197-44b9-8310-442fc7287f94" providerId="ADAL" clId="{FC5181B9-EC4D-4549-8856-A76BC882F31B}" dt="2025-08-20T13:03:44.585" v="4" actId="47"/>
          <pc:sldLayoutMkLst>
            <pc:docMk/>
            <pc:sldMasterMk cId="2437473169" sldId="2147484030"/>
            <pc:sldLayoutMk cId="1558412021" sldId="2147484038"/>
          </pc:sldLayoutMkLst>
        </pc:sldLayoutChg>
        <pc:sldLayoutChg chg="del">
          <pc:chgData name="Lynne Tseng" userId="e9d1f81c-e197-44b9-8310-442fc7287f94" providerId="ADAL" clId="{FC5181B9-EC4D-4549-8856-A76BC882F31B}" dt="2025-08-20T13:03:44.585" v="4" actId="47"/>
          <pc:sldLayoutMkLst>
            <pc:docMk/>
            <pc:sldMasterMk cId="2437473169" sldId="2147484030"/>
            <pc:sldLayoutMk cId="783208265" sldId="2147484039"/>
          </pc:sldLayoutMkLst>
        </pc:sldLayoutChg>
        <pc:sldLayoutChg chg="del">
          <pc:chgData name="Lynne Tseng" userId="e9d1f81c-e197-44b9-8310-442fc7287f94" providerId="ADAL" clId="{FC5181B9-EC4D-4549-8856-A76BC882F31B}" dt="2025-08-20T13:03:44.585" v="4" actId="47"/>
          <pc:sldLayoutMkLst>
            <pc:docMk/>
            <pc:sldMasterMk cId="2437473169" sldId="2147484030"/>
            <pc:sldLayoutMk cId="3741141265" sldId="2147484040"/>
          </pc:sldLayoutMkLst>
        </pc:sldLayoutChg>
        <pc:sldLayoutChg chg="del">
          <pc:chgData name="Lynne Tseng" userId="e9d1f81c-e197-44b9-8310-442fc7287f94" providerId="ADAL" clId="{FC5181B9-EC4D-4549-8856-A76BC882F31B}" dt="2025-08-20T13:03:44.585" v="4" actId="47"/>
          <pc:sldLayoutMkLst>
            <pc:docMk/>
            <pc:sldMasterMk cId="2437473169" sldId="2147484030"/>
            <pc:sldLayoutMk cId="630965154" sldId="2147484041"/>
          </pc:sldLayoutMkLst>
        </pc:sldLayoutChg>
        <pc:sldLayoutChg chg="del">
          <pc:chgData name="Lynne Tseng" userId="e9d1f81c-e197-44b9-8310-442fc7287f94" providerId="ADAL" clId="{FC5181B9-EC4D-4549-8856-A76BC882F31B}" dt="2025-08-20T13:03:44.585" v="4" actId="47"/>
          <pc:sldLayoutMkLst>
            <pc:docMk/>
            <pc:sldMasterMk cId="2437473169" sldId="2147484030"/>
            <pc:sldLayoutMk cId="3850610833" sldId="2147484042"/>
          </pc:sldLayoutMkLst>
        </pc:sldLayoutChg>
        <pc:sldLayoutChg chg="del">
          <pc:chgData name="Lynne Tseng" userId="e9d1f81c-e197-44b9-8310-442fc7287f94" providerId="ADAL" clId="{FC5181B9-EC4D-4549-8856-A76BC882F31B}" dt="2025-08-20T13:03:44.585" v="4" actId="47"/>
          <pc:sldLayoutMkLst>
            <pc:docMk/>
            <pc:sldMasterMk cId="2437473169" sldId="2147484030"/>
            <pc:sldLayoutMk cId="2564214480" sldId="2147484043"/>
          </pc:sldLayoutMkLst>
        </pc:sldLayoutChg>
        <pc:sldLayoutChg chg="del">
          <pc:chgData name="Lynne Tseng" userId="e9d1f81c-e197-44b9-8310-442fc7287f94" providerId="ADAL" clId="{FC5181B9-EC4D-4549-8856-A76BC882F31B}" dt="2025-08-20T13:03:44.585" v="4" actId="47"/>
          <pc:sldLayoutMkLst>
            <pc:docMk/>
            <pc:sldMasterMk cId="2437473169" sldId="2147484030"/>
            <pc:sldLayoutMk cId="3959650384" sldId="2147484044"/>
          </pc:sldLayoutMkLst>
        </pc:sldLayoutChg>
        <pc:sldLayoutChg chg="del">
          <pc:chgData name="Lynne Tseng" userId="e9d1f81c-e197-44b9-8310-442fc7287f94" providerId="ADAL" clId="{FC5181B9-EC4D-4549-8856-A76BC882F31B}" dt="2025-08-20T13:03:44.585" v="4" actId="47"/>
          <pc:sldLayoutMkLst>
            <pc:docMk/>
            <pc:sldMasterMk cId="2437473169" sldId="2147484030"/>
            <pc:sldLayoutMk cId="1047163086" sldId="2147484045"/>
          </pc:sldLayoutMkLst>
        </pc:sldLayoutChg>
        <pc:sldLayoutChg chg="del">
          <pc:chgData name="Lynne Tseng" userId="e9d1f81c-e197-44b9-8310-442fc7287f94" providerId="ADAL" clId="{FC5181B9-EC4D-4549-8856-A76BC882F31B}" dt="2025-08-20T13:03:44.585" v="4" actId="47"/>
          <pc:sldLayoutMkLst>
            <pc:docMk/>
            <pc:sldMasterMk cId="2437473169" sldId="2147484030"/>
            <pc:sldLayoutMk cId="2004617492" sldId="2147484046"/>
          </pc:sldLayoutMkLst>
        </pc:sldLayoutChg>
        <pc:sldLayoutChg chg="del">
          <pc:chgData name="Lynne Tseng" userId="e9d1f81c-e197-44b9-8310-442fc7287f94" providerId="ADAL" clId="{FC5181B9-EC4D-4549-8856-A76BC882F31B}" dt="2025-08-20T13:03:44.585" v="4" actId="47"/>
          <pc:sldLayoutMkLst>
            <pc:docMk/>
            <pc:sldMasterMk cId="2437473169" sldId="2147484030"/>
            <pc:sldLayoutMk cId="192133126" sldId="2147484047"/>
          </pc:sldLayoutMkLst>
        </pc:sldLayoutChg>
        <pc:sldLayoutChg chg="del">
          <pc:chgData name="Lynne Tseng" userId="e9d1f81c-e197-44b9-8310-442fc7287f94" providerId="ADAL" clId="{FC5181B9-EC4D-4549-8856-A76BC882F31B}" dt="2025-08-20T13:03:44.585" v="4" actId="47"/>
          <pc:sldLayoutMkLst>
            <pc:docMk/>
            <pc:sldMasterMk cId="2437473169" sldId="2147484030"/>
            <pc:sldLayoutMk cId="3493238391" sldId="2147484048"/>
          </pc:sldLayoutMkLst>
        </pc:sldLayoutChg>
        <pc:sldLayoutChg chg="del">
          <pc:chgData name="Lynne Tseng" userId="e9d1f81c-e197-44b9-8310-442fc7287f94" providerId="ADAL" clId="{FC5181B9-EC4D-4549-8856-A76BC882F31B}" dt="2025-08-20T13:03:44.585" v="4" actId="47"/>
          <pc:sldLayoutMkLst>
            <pc:docMk/>
            <pc:sldMasterMk cId="2437473169" sldId="2147484030"/>
            <pc:sldLayoutMk cId="168663602" sldId="2147484049"/>
          </pc:sldLayoutMkLst>
        </pc:sldLayoutChg>
        <pc:sldLayoutChg chg="del">
          <pc:chgData name="Lynne Tseng" userId="e9d1f81c-e197-44b9-8310-442fc7287f94" providerId="ADAL" clId="{FC5181B9-EC4D-4549-8856-A76BC882F31B}" dt="2025-08-20T13:03:44.585" v="4" actId="47"/>
          <pc:sldLayoutMkLst>
            <pc:docMk/>
            <pc:sldMasterMk cId="2437473169" sldId="2147484030"/>
            <pc:sldLayoutMk cId="137249383" sldId="2147484050"/>
          </pc:sldLayoutMkLst>
        </pc:sldLayoutChg>
        <pc:sldLayoutChg chg="del">
          <pc:chgData name="Lynne Tseng" userId="e9d1f81c-e197-44b9-8310-442fc7287f94" providerId="ADAL" clId="{FC5181B9-EC4D-4549-8856-A76BC882F31B}" dt="2025-08-20T13:03:44.585" v="4" actId="47"/>
          <pc:sldLayoutMkLst>
            <pc:docMk/>
            <pc:sldMasterMk cId="2437473169" sldId="2147484030"/>
            <pc:sldLayoutMk cId="1490720313" sldId="2147484051"/>
          </pc:sldLayoutMkLst>
        </pc:sldLayoutChg>
        <pc:sldLayoutChg chg="del">
          <pc:chgData name="Lynne Tseng" userId="e9d1f81c-e197-44b9-8310-442fc7287f94" providerId="ADAL" clId="{FC5181B9-EC4D-4549-8856-A76BC882F31B}" dt="2025-08-20T13:03:44.585" v="4" actId="47"/>
          <pc:sldLayoutMkLst>
            <pc:docMk/>
            <pc:sldMasterMk cId="2437473169" sldId="2147484030"/>
            <pc:sldLayoutMk cId="3667438029" sldId="2147484052"/>
          </pc:sldLayoutMkLst>
        </pc:sldLayoutChg>
        <pc:sldLayoutChg chg="del">
          <pc:chgData name="Lynne Tseng" userId="e9d1f81c-e197-44b9-8310-442fc7287f94" providerId="ADAL" clId="{FC5181B9-EC4D-4549-8856-A76BC882F31B}" dt="2025-08-20T13:03:44.585" v="4" actId="47"/>
          <pc:sldLayoutMkLst>
            <pc:docMk/>
            <pc:sldMasterMk cId="2437473169" sldId="2147484030"/>
            <pc:sldLayoutMk cId="2875338894" sldId="2147484053"/>
          </pc:sldLayoutMkLst>
        </pc:sldLayoutChg>
        <pc:sldLayoutChg chg="del">
          <pc:chgData name="Lynne Tseng" userId="e9d1f81c-e197-44b9-8310-442fc7287f94" providerId="ADAL" clId="{FC5181B9-EC4D-4549-8856-A76BC882F31B}" dt="2025-08-20T13:03:44.585" v="4" actId="47"/>
          <pc:sldLayoutMkLst>
            <pc:docMk/>
            <pc:sldMasterMk cId="2437473169" sldId="2147484030"/>
            <pc:sldLayoutMk cId="4294670060" sldId="2147484054"/>
          </pc:sldLayoutMkLst>
        </pc:sldLayoutChg>
        <pc:sldLayoutChg chg="del">
          <pc:chgData name="Lynne Tseng" userId="e9d1f81c-e197-44b9-8310-442fc7287f94" providerId="ADAL" clId="{FC5181B9-EC4D-4549-8856-A76BC882F31B}" dt="2025-08-20T13:03:44.585" v="4" actId="47"/>
          <pc:sldLayoutMkLst>
            <pc:docMk/>
            <pc:sldMasterMk cId="2437473169" sldId="2147484030"/>
            <pc:sldLayoutMk cId="3992455034" sldId="2147484055"/>
          </pc:sldLayoutMkLst>
        </pc:sldLayoutChg>
        <pc:sldLayoutChg chg="del">
          <pc:chgData name="Lynne Tseng" userId="e9d1f81c-e197-44b9-8310-442fc7287f94" providerId="ADAL" clId="{FC5181B9-EC4D-4549-8856-A76BC882F31B}" dt="2025-08-20T13:03:44.585" v="4" actId="47"/>
          <pc:sldLayoutMkLst>
            <pc:docMk/>
            <pc:sldMasterMk cId="2437473169" sldId="2147484030"/>
            <pc:sldLayoutMk cId="1963460718" sldId="2147484056"/>
          </pc:sldLayoutMkLst>
        </pc:sldLayoutChg>
        <pc:sldLayoutChg chg="del">
          <pc:chgData name="Lynne Tseng" userId="e9d1f81c-e197-44b9-8310-442fc7287f94" providerId="ADAL" clId="{FC5181B9-EC4D-4549-8856-A76BC882F31B}" dt="2025-08-20T13:03:44.585" v="4" actId="47"/>
          <pc:sldLayoutMkLst>
            <pc:docMk/>
            <pc:sldMasterMk cId="2437473169" sldId="2147484030"/>
            <pc:sldLayoutMk cId="3263710934" sldId="2147484057"/>
          </pc:sldLayoutMkLst>
        </pc:sldLayoutChg>
        <pc:sldLayoutChg chg="del">
          <pc:chgData name="Lynne Tseng" userId="e9d1f81c-e197-44b9-8310-442fc7287f94" providerId="ADAL" clId="{FC5181B9-EC4D-4549-8856-A76BC882F31B}" dt="2025-08-20T13:03:44.585" v="4" actId="47"/>
          <pc:sldLayoutMkLst>
            <pc:docMk/>
            <pc:sldMasterMk cId="2437473169" sldId="2147484030"/>
            <pc:sldLayoutMk cId="1124142137" sldId="2147484058"/>
          </pc:sldLayoutMkLst>
        </pc:sldLayoutChg>
        <pc:sldLayoutChg chg="del">
          <pc:chgData name="Lynne Tseng" userId="e9d1f81c-e197-44b9-8310-442fc7287f94" providerId="ADAL" clId="{FC5181B9-EC4D-4549-8856-A76BC882F31B}" dt="2025-08-20T13:03:44.585" v="4" actId="47"/>
          <pc:sldLayoutMkLst>
            <pc:docMk/>
            <pc:sldMasterMk cId="2437473169" sldId="2147484030"/>
            <pc:sldLayoutMk cId="3380374603" sldId="2147484059"/>
          </pc:sldLayoutMkLst>
        </pc:sldLayoutChg>
        <pc:sldLayoutChg chg="del">
          <pc:chgData name="Lynne Tseng" userId="e9d1f81c-e197-44b9-8310-442fc7287f94" providerId="ADAL" clId="{FC5181B9-EC4D-4549-8856-A76BC882F31B}" dt="2025-08-20T13:03:44.585" v="4" actId="47"/>
          <pc:sldLayoutMkLst>
            <pc:docMk/>
            <pc:sldMasterMk cId="2437473169" sldId="2147484030"/>
            <pc:sldLayoutMk cId="2458613938" sldId="2147484060"/>
          </pc:sldLayoutMkLst>
        </pc:sldLayoutChg>
        <pc:sldLayoutChg chg="del">
          <pc:chgData name="Lynne Tseng" userId="e9d1f81c-e197-44b9-8310-442fc7287f94" providerId="ADAL" clId="{FC5181B9-EC4D-4549-8856-A76BC882F31B}" dt="2025-08-20T13:03:44.585" v="4" actId="47"/>
          <pc:sldLayoutMkLst>
            <pc:docMk/>
            <pc:sldMasterMk cId="2437473169" sldId="2147484030"/>
            <pc:sldLayoutMk cId="4020805355" sldId="2147484061"/>
          </pc:sldLayoutMkLst>
        </pc:sldLayoutChg>
        <pc:sldLayoutChg chg="del">
          <pc:chgData name="Lynne Tseng" userId="e9d1f81c-e197-44b9-8310-442fc7287f94" providerId="ADAL" clId="{FC5181B9-EC4D-4549-8856-A76BC882F31B}" dt="2025-08-20T13:03:44.585" v="4" actId="47"/>
          <pc:sldLayoutMkLst>
            <pc:docMk/>
            <pc:sldMasterMk cId="2437473169" sldId="2147484030"/>
            <pc:sldLayoutMk cId="768837464" sldId="2147484062"/>
          </pc:sldLayoutMkLst>
        </pc:sldLayoutChg>
        <pc:sldLayoutChg chg="del">
          <pc:chgData name="Lynne Tseng" userId="e9d1f81c-e197-44b9-8310-442fc7287f94" providerId="ADAL" clId="{FC5181B9-EC4D-4549-8856-A76BC882F31B}" dt="2025-08-20T13:03:44.585" v="4" actId="47"/>
          <pc:sldLayoutMkLst>
            <pc:docMk/>
            <pc:sldMasterMk cId="2437473169" sldId="2147484030"/>
            <pc:sldLayoutMk cId="1073820855" sldId="2147484063"/>
          </pc:sldLayoutMkLst>
        </pc:sldLayoutChg>
        <pc:sldLayoutChg chg="del">
          <pc:chgData name="Lynne Tseng" userId="e9d1f81c-e197-44b9-8310-442fc7287f94" providerId="ADAL" clId="{FC5181B9-EC4D-4549-8856-A76BC882F31B}" dt="2025-08-20T13:03:44.585" v="4" actId="47"/>
          <pc:sldLayoutMkLst>
            <pc:docMk/>
            <pc:sldMasterMk cId="2437473169" sldId="2147484030"/>
            <pc:sldLayoutMk cId="611714995" sldId="2147484064"/>
          </pc:sldLayoutMkLst>
        </pc:sldLayoutChg>
        <pc:sldLayoutChg chg="del">
          <pc:chgData name="Lynne Tseng" userId="e9d1f81c-e197-44b9-8310-442fc7287f94" providerId="ADAL" clId="{FC5181B9-EC4D-4549-8856-A76BC882F31B}" dt="2025-08-20T13:03:44.585" v="4" actId="47"/>
          <pc:sldLayoutMkLst>
            <pc:docMk/>
            <pc:sldMasterMk cId="2437473169" sldId="2147484030"/>
            <pc:sldLayoutMk cId="3442959071" sldId="2147484065"/>
          </pc:sldLayoutMkLst>
        </pc:sldLayoutChg>
        <pc:sldLayoutChg chg="del">
          <pc:chgData name="Lynne Tseng" userId="e9d1f81c-e197-44b9-8310-442fc7287f94" providerId="ADAL" clId="{FC5181B9-EC4D-4549-8856-A76BC882F31B}" dt="2025-08-20T13:03:44.585" v="4" actId="47"/>
          <pc:sldLayoutMkLst>
            <pc:docMk/>
            <pc:sldMasterMk cId="2437473169" sldId="2147484030"/>
            <pc:sldLayoutMk cId="1965356976" sldId="2147484066"/>
          </pc:sldLayoutMkLst>
        </pc:sldLayoutChg>
        <pc:sldLayoutChg chg="del">
          <pc:chgData name="Lynne Tseng" userId="e9d1f81c-e197-44b9-8310-442fc7287f94" providerId="ADAL" clId="{FC5181B9-EC4D-4549-8856-A76BC882F31B}" dt="2025-08-20T13:03:44.585" v="4" actId="47"/>
          <pc:sldLayoutMkLst>
            <pc:docMk/>
            <pc:sldMasterMk cId="2437473169" sldId="2147484030"/>
            <pc:sldLayoutMk cId="3403520714" sldId="2147484067"/>
          </pc:sldLayoutMkLst>
        </pc:sldLayoutChg>
        <pc:sldLayoutChg chg="del">
          <pc:chgData name="Lynne Tseng" userId="e9d1f81c-e197-44b9-8310-442fc7287f94" providerId="ADAL" clId="{FC5181B9-EC4D-4549-8856-A76BC882F31B}" dt="2025-08-20T13:03:44.585" v="4" actId="47"/>
          <pc:sldLayoutMkLst>
            <pc:docMk/>
            <pc:sldMasterMk cId="2437473169" sldId="2147484030"/>
            <pc:sldLayoutMk cId="1602316233" sldId="2147484068"/>
          </pc:sldLayoutMkLst>
        </pc:sldLayoutChg>
        <pc:sldLayoutChg chg="del">
          <pc:chgData name="Lynne Tseng" userId="e9d1f81c-e197-44b9-8310-442fc7287f94" providerId="ADAL" clId="{FC5181B9-EC4D-4549-8856-A76BC882F31B}" dt="2025-08-20T13:03:44.585" v="4" actId="47"/>
          <pc:sldLayoutMkLst>
            <pc:docMk/>
            <pc:sldMasterMk cId="2437473169" sldId="2147484030"/>
            <pc:sldLayoutMk cId="1665925293" sldId="2147484069"/>
          </pc:sldLayoutMkLst>
        </pc:sldLayoutChg>
        <pc:sldLayoutChg chg="del">
          <pc:chgData name="Lynne Tseng" userId="e9d1f81c-e197-44b9-8310-442fc7287f94" providerId="ADAL" clId="{FC5181B9-EC4D-4549-8856-A76BC882F31B}" dt="2025-08-20T13:03:44.585" v="4" actId="47"/>
          <pc:sldLayoutMkLst>
            <pc:docMk/>
            <pc:sldMasterMk cId="2437473169" sldId="2147484030"/>
            <pc:sldLayoutMk cId="1973382548" sldId="2147484070"/>
          </pc:sldLayoutMkLst>
        </pc:sldLayoutChg>
        <pc:sldLayoutChg chg="del">
          <pc:chgData name="Lynne Tseng" userId="e9d1f81c-e197-44b9-8310-442fc7287f94" providerId="ADAL" clId="{FC5181B9-EC4D-4549-8856-A76BC882F31B}" dt="2025-08-20T13:03:44.585" v="4" actId="47"/>
          <pc:sldLayoutMkLst>
            <pc:docMk/>
            <pc:sldMasterMk cId="2437473169" sldId="2147484030"/>
            <pc:sldLayoutMk cId="2263248721" sldId="2147484071"/>
          </pc:sldLayoutMkLst>
        </pc:sldLayoutChg>
        <pc:sldLayoutChg chg="del">
          <pc:chgData name="Lynne Tseng" userId="e9d1f81c-e197-44b9-8310-442fc7287f94" providerId="ADAL" clId="{FC5181B9-EC4D-4549-8856-A76BC882F31B}" dt="2025-08-20T13:03:44.585" v="4" actId="47"/>
          <pc:sldLayoutMkLst>
            <pc:docMk/>
            <pc:sldMasterMk cId="2437473169" sldId="2147484030"/>
            <pc:sldLayoutMk cId="2999493899" sldId="2147484072"/>
          </pc:sldLayoutMkLst>
        </pc:sldLayoutChg>
        <pc:sldLayoutChg chg="del">
          <pc:chgData name="Lynne Tseng" userId="e9d1f81c-e197-44b9-8310-442fc7287f94" providerId="ADAL" clId="{FC5181B9-EC4D-4549-8856-A76BC882F31B}" dt="2025-08-20T13:03:44.585" v="4" actId="47"/>
          <pc:sldLayoutMkLst>
            <pc:docMk/>
            <pc:sldMasterMk cId="2437473169" sldId="2147484030"/>
            <pc:sldLayoutMk cId="3775300099" sldId="2147484073"/>
          </pc:sldLayoutMkLst>
        </pc:sldLayoutChg>
        <pc:sldLayoutChg chg="del">
          <pc:chgData name="Lynne Tseng" userId="e9d1f81c-e197-44b9-8310-442fc7287f94" providerId="ADAL" clId="{FC5181B9-EC4D-4549-8856-A76BC882F31B}" dt="2025-08-20T13:03:44.585" v="4" actId="47"/>
          <pc:sldLayoutMkLst>
            <pc:docMk/>
            <pc:sldMasterMk cId="2437473169" sldId="2147484030"/>
            <pc:sldLayoutMk cId="1860557415" sldId="2147484074"/>
          </pc:sldLayoutMkLst>
        </pc:sldLayoutChg>
        <pc:sldLayoutChg chg="del">
          <pc:chgData name="Lynne Tseng" userId="e9d1f81c-e197-44b9-8310-442fc7287f94" providerId="ADAL" clId="{FC5181B9-EC4D-4549-8856-A76BC882F31B}" dt="2025-08-20T13:03:44.585" v="4" actId="47"/>
          <pc:sldLayoutMkLst>
            <pc:docMk/>
            <pc:sldMasterMk cId="2437473169" sldId="2147484030"/>
            <pc:sldLayoutMk cId="3783067160" sldId="2147484075"/>
          </pc:sldLayoutMkLst>
        </pc:sldLayoutChg>
        <pc:sldLayoutChg chg="del">
          <pc:chgData name="Lynne Tseng" userId="e9d1f81c-e197-44b9-8310-442fc7287f94" providerId="ADAL" clId="{FC5181B9-EC4D-4549-8856-A76BC882F31B}" dt="2025-08-20T13:03:44.585" v="4" actId="47"/>
          <pc:sldLayoutMkLst>
            <pc:docMk/>
            <pc:sldMasterMk cId="2437473169" sldId="2147484030"/>
            <pc:sldLayoutMk cId="275807413" sldId="2147484076"/>
          </pc:sldLayoutMkLst>
        </pc:sldLayoutChg>
        <pc:sldLayoutChg chg="del">
          <pc:chgData name="Lynne Tseng" userId="e9d1f81c-e197-44b9-8310-442fc7287f94" providerId="ADAL" clId="{FC5181B9-EC4D-4549-8856-A76BC882F31B}" dt="2025-08-20T13:03:44.585" v="4" actId="47"/>
          <pc:sldLayoutMkLst>
            <pc:docMk/>
            <pc:sldMasterMk cId="2437473169" sldId="2147484030"/>
            <pc:sldLayoutMk cId="3275229085" sldId="2147484077"/>
          </pc:sldLayoutMkLst>
        </pc:sldLayoutChg>
        <pc:sldLayoutChg chg="del">
          <pc:chgData name="Lynne Tseng" userId="e9d1f81c-e197-44b9-8310-442fc7287f94" providerId="ADAL" clId="{FC5181B9-EC4D-4549-8856-A76BC882F31B}" dt="2025-08-20T13:03:44.585" v="4" actId="47"/>
          <pc:sldLayoutMkLst>
            <pc:docMk/>
            <pc:sldMasterMk cId="2437473169" sldId="2147484030"/>
            <pc:sldLayoutMk cId="1341521134" sldId="2147484078"/>
          </pc:sldLayoutMkLst>
        </pc:sldLayoutChg>
        <pc:sldLayoutChg chg="del">
          <pc:chgData name="Lynne Tseng" userId="e9d1f81c-e197-44b9-8310-442fc7287f94" providerId="ADAL" clId="{FC5181B9-EC4D-4549-8856-A76BC882F31B}" dt="2025-08-20T13:03:44.585" v="4" actId="47"/>
          <pc:sldLayoutMkLst>
            <pc:docMk/>
            <pc:sldMasterMk cId="2437473169" sldId="2147484030"/>
            <pc:sldLayoutMk cId="2453233837" sldId="2147484079"/>
          </pc:sldLayoutMkLst>
        </pc:sldLayoutChg>
        <pc:sldLayoutChg chg="del">
          <pc:chgData name="Lynne Tseng" userId="e9d1f81c-e197-44b9-8310-442fc7287f94" providerId="ADAL" clId="{FC5181B9-EC4D-4549-8856-A76BC882F31B}" dt="2025-08-20T13:03:44.585" v="4" actId="47"/>
          <pc:sldLayoutMkLst>
            <pc:docMk/>
            <pc:sldMasterMk cId="2437473169" sldId="2147484030"/>
            <pc:sldLayoutMk cId="100841597" sldId="2147484080"/>
          </pc:sldLayoutMkLst>
        </pc:sldLayoutChg>
        <pc:sldLayoutChg chg="del">
          <pc:chgData name="Lynne Tseng" userId="e9d1f81c-e197-44b9-8310-442fc7287f94" providerId="ADAL" clId="{FC5181B9-EC4D-4549-8856-A76BC882F31B}" dt="2025-08-20T13:03:44.585" v="4" actId="47"/>
          <pc:sldLayoutMkLst>
            <pc:docMk/>
            <pc:sldMasterMk cId="2437473169" sldId="2147484030"/>
            <pc:sldLayoutMk cId="2629533866" sldId="2147484081"/>
          </pc:sldLayoutMkLst>
        </pc:sldLayoutChg>
        <pc:sldLayoutChg chg="del">
          <pc:chgData name="Lynne Tseng" userId="e9d1f81c-e197-44b9-8310-442fc7287f94" providerId="ADAL" clId="{FC5181B9-EC4D-4549-8856-A76BC882F31B}" dt="2025-08-20T13:03:44.585" v="4" actId="47"/>
          <pc:sldLayoutMkLst>
            <pc:docMk/>
            <pc:sldMasterMk cId="2437473169" sldId="2147484030"/>
            <pc:sldLayoutMk cId="3683919278" sldId="2147484082"/>
          </pc:sldLayoutMkLst>
        </pc:sldLayoutChg>
        <pc:sldLayoutChg chg="del">
          <pc:chgData name="Lynne Tseng" userId="e9d1f81c-e197-44b9-8310-442fc7287f94" providerId="ADAL" clId="{FC5181B9-EC4D-4549-8856-A76BC882F31B}" dt="2025-08-20T13:03:44.585" v="4" actId="47"/>
          <pc:sldLayoutMkLst>
            <pc:docMk/>
            <pc:sldMasterMk cId="2437473169" sldId="2147484030"/>
            <pc:sldLayoutMk cId="3096325911" sldId="2147484083"/>
          </pc:sldLayoutMkLst>
        </pc:sldLayoutChg>
        <pc:sldLayoutChg chg="del">
          <pc:chgData name="Lynne Tseng" userId="e9d1f81c-e197-44b9-8310-442fc7287f94" providerId="ADAL" clId="{FC5181B9-EC4D-4549-8856-A76BC882F31B}" dt="2025-08-20T13:03:44.585" v="4" actId="47"/>
          <pc:sldLayoutMkLst>
            <pc:docMk/>
            <pc:sldMasterMk cId="2437473169" sldId="2147484030"/>
            <pc:sldLayoutMk cId="3913261614" sldId="2147484084"/>
          </pc:sldLayoutMkLst>
        </pc:sldLayoutChg>
        <pc:sldLayoutChg chg="del">
          <pc:chgData name="Lynne Tseng" userId="e9d1f81c-e197-44b9-8310-442fc7287f94" providerId="ADAL" clId="{FC5181B9-EC4D-4549-8856-A76BC882F31B}" dt="2025-08-20T13:03:44.585" v="4" actId="47"/>
          <pc:sldLayoutMkLst>
            <pc:docMk/>
            <pc:sldMasterMk cId="2437473169" sldId="2147484030"/>
            <pc:sldLayoutMk cId="1348742723" sldId="2147484085"/>
          </pc:sldLayoutMkLst>
        </pc:sldLayoutChg>
        <pc:sldLayoutChg chg="del">
          <pc:chgData name="Lynne Tseng" userId="e9d1f81c-e197-44b9-8310-442fc7287f94" providerId="ADAL" clId="{FC5181B9-EC4D-4549-8856-A76BC882F31B}" dt="2025-08-20T13:03:44.585" v="4" actId="47"/>
          <pc:sldLayoutMkLst>
            <pc:docMk/>
            <pc:sldMasterMk cId="2437473169" sldId="2147484030"/>
            <pc:sldLayoutMk cId="876352179" sldId="2147484086"/>
          </pc:sldLayoutMkLst>
        </pc:sldLayoutChg>
        <pc:sldLayoutChg chg="del">
          <pc:chgData name="Lynne Tseng" userId="e9d1f81c-e197-44b9-8310-442fc7287f94" providerId="ADAL" clId="{FC5181B9-EC4D-4549-8856-A76BC882F31B}" dt="2025-08-20T13:03:44.585" v="4" actId="47"/>
          <pc:sldLayoutMkLst>
            <pc:docMk/>
            <pc:sldMasterMk cId="2437473169" sldId="2147484030"/>
            <pc:sldLayoutMk cId="397535945" sldId="2147484087"/>
          </pc:sldLayoutMkLst>
        </pc:sldLayoutChg>
        <pc:sldLayoutChg chg="del">
          <pc:chgData name="Lynne Tseng" userId="e9d1f81c-e197-44b9-8310-442fc7287f94" providerId="ADAL" clId="{FC5181B9-EC4D-4549-8856-A76BC882F31B}" dt="2025-08-20T13:03:44.585" v="4" actId="47"/>
          <pc:sldLayoutMkLst>
            <pc:docMk/>
            <pc:sldMasterMk cId="2437473169" sldId="2147484030"/>
            <pc:sldLayoutMk cId="2469261894" sldId="2147484088"/>
          </pc:sldLayoutMkLst>
        </pc:sldLayoutChg>
        <pc:sldLayoutChg chg="del">
          <pc:chgData name="Lynne Tseng" userId="e9d1f81c-e197-44b9-8310-442fc7287f94" providerId="ADAL" clId="{FC5181B9-EC4D-4549-8856-A76BC882F31B}" dt="2025-08-20T13:03:44.585" v="4" actId="47"/>
          <pc:sldLayoutMkLst>
            <pc:docMk/>
            <pc:sldMasterMk cId="2437473169" sldId="2147484030"/>
            <pc:sldLayoutMk cId="2806215414" sldId="2147484089"/>
          </pc:sldLayoutMkLst>
        </pc:sldLayoutChg>
        <pc:sldLayoutChg chg="del">
          <pc:chgData name="Lynne Tseng" userId="e9d1f81c-e197-44b9-8310-442fc7287f94" providerId="ADAL" clId="{FC5181B9-EC4D-4549-8856-A76BC882F31B}" dt="2025-08-20T13:03:44.585" v="4" actId="47"/>
          <pc:sldLayoutMkLst>
            <pc:docMk/>
            <pc:sldMasterMk cId="2437473169" sldId="2147484030"/>
            <pc:sldLayoutMk cId="486201400" sldId="2147484090"/>
          </pc:sldLayoutMkLst>
        </pc:sldLayoutChg>
        <pc:sldLayoutChg chg="del">
          <pc:chgData name="Lynne Tseng" userId="e9d1f81c-e197-44b9-8310-442fc7287f94" providerId="ADAL" clId="{FC5181B9-EC4D-4549-8856-A76BC882F31B}" dt="2025-08-20T13:03:44.585" v="4" actId="47"/>
          <pc:sldLayoutMkLst>
            <pc:docMk/>
            <pc:sldMasterMk cId="2437473169" sldId="2147484030"/>
            <pc:sldLayoutMk cId="810460353" sldId="2147484091"/>
          </pc:sldLayoutMkLst>
        </pc:sldLayoutChg>
        <pc:sldLayoutChg chg="del">
          <pc:chgData name="Lynne Tseng" userId="e9d1f81c-e197-44b9-8310-442fc7287f94" providerId="ADAL" clId="{FC5181B9-EC4D-4549-8856-A76BC882F31B}" dt="2025-08-20T13:03:44.585" v="4" actId="47"/>
          <pc:sldLayoutMkLst>
            <pc:docMk/>
            <pc:sldMasterMk cId="2437473169" sldId="2147484030"/>
            <pc:sldLayoutMk cId="3279086831" sldId="2147484092"/>
          </pc:sldLayoutMkLst>
        </pc:sldLayoutChg>
        <pc:sldLayoutChg chg="del">
          <pc:chgData name="Lynne Tseng" userId="e9d1f81c-e197-44b9-8310-442fc7287f94" providerId="ADAL" clId="{FC5181B9-EC4D-4549-8856-A76BC882F31B}" dt="2025-08-20T13:03:44.585" v="4" actId="47"/>
          <pc:sldLayoutMkLst>
            <pc:docMk/>
            <pc:sldMasterMk cId="2437473169" sldId="2147484030"/>
            <pc:sldLayoutMk cId="358296955" sldId="2147484093"/>
          </pc:sldLayoutMkLst>
        </pc:sldLayoutChg>
        <pc:sldLayoutChg chg="del">
          <pc:chgData name="Lynne Tseng" userId="e9d1f81c-e197-44b9-8310-442fc7287f94" providerId="ADAL" clId="{FC5181B9-EC4D-4549-8856-A76BC882F31B}" dt="2025-08-20T13:03:44.585" v="4" actId="47"/>
          <pc:sldLayoutMkLst>
            <pc:docMk/>
            <pc:sldMasterMk cId="2437473169" sldId="2147484030"/>
            <pc:sldLayoutMk cId="2668279641" sldId="2147484094"/>
          </pc:sldLayoutMkLst>
        </pc:sldLayoutChg>
        <pc:sldLayoutChg chg="del">
          <pc:chgData name="Lynne Tseng" userId="e9d1f81c-e197-44b9-8310-442fc7287f94" providerId="ADAL" clId="{FC5181B9-EC4D-4549-8856-A76BC882F31B}" dt="2025-08-20T13:03:44.585" v="4" actId="47"/>
          <pc:sldLayoutMkLst>
            <pc:docMk/>
            <pc:sldMasterMk cId="2437473169" sldId="2147484030"/>
            <pc:sldLayoutMk cId="1547764223" sldId="2147484095"/>
          </pc:sldLayoutMkLst>
        </pc:sldLayoutChg>
        <pc:sldLayoutChg chg="del">
          <pc:chgData name="Lynne Tseng" userId="e9d1f81c-e197-44b9-8310-442fc7287f94" providerId="ADAL" clId="{FC5181B9-EC4D-4549-8856-A76BC882F31B}" dt="2025-08-20T13:03:44.585" v="4" actId="47"/>
          <pc:sldLayoutMkLst>
            <pc:docMk/>
            <pc:sldMasterMk cId="2437473169" sldId="2147484030"/>
            <pc:sldLayoutMk cId="2908519013" sldId="2147484096"/>
          </pc:sldLayoutMkLst>
        </pc:sldLayoutChg>
        <pc:sldLayoutChg chg="del">
          <pc:chgData name="Lynne Tseng" userId="e9d1f81c-e197-44b9-8310-442fc7287f94" providerId="ADAL" clId="{FC5181B9-EC4D-4549-8856-A76BC882F31B}" dt="2025-08-20T13:03:44.585" v="4" actId="47"/>
          <pc:sldLayoutMkLst>
            <pc:docMk/>
            <pc:sldMasterMk cId="2437473169" sldId="2147484030"/>
            <pc:sldLayoutMk cId="2393877198" sldId="2147484097"/>
          </pc:sldLayoutMkLst>
        </pc:sldLayoutChg>
        <pc:sldLayoutChg chg="del">
          <pc:chgData name="Lynne Tseng" userId="e9d1f81c-e197-44b9-8310-442fc7287f94" providerId="ADAL" clId="{FC5181B9-EC4D-4549-8856-A76BC882F31B}" dt="2025-08-20T13:03:44.585" v="4" actId="47"/>
          <pc:sldLayoutMkLst>
            <pc:docMk/>
            <pc:sldMasterMk cId="2437473169" sldId="2147484030"/>
            <pc:sldLayoutMk cId="2365900971" sldId="2147484098"/>
          </pc:sldLayoutMkLst>
        </pc:sldLayoutChg>
      </pc:sldMasterChg>
      <pc:sldMasterChg chg="del delSldLayout">
        <pc:chgData name="Lynne Tseng" userId="e9d1f81c-e197-44b9-8310-442fc7287f94" providerId="ADAL" clId="{FC5181B9-EC4D-4549-8856-A76BC882F31B}" dt="2025-08-20T13:03:40.266" v="3"/>
        <pc:sldMasterMkLst>
          <pc:docMk/>
          <pc:sldMasterMk cId="3346298724" sldId="2147484170"/>
        </pc:sldMasterMkLst>
        <pc:sldLayoutChg chg="del">
          <pc:chgData name="Lynne Tseng" userId="e9d1f81c-e197-44b9-8310-442fc7287f94" providerId="ADAL" clId="{FC5181B9-EC4D-4549-8856-A76BC882F31B}" dt="2025-08-20T13:03:40.266" v="3"/>
          <pc:sldLayoutMkLst>
            <pc:docMk/>
            <pc:sldMasterMk cId="3346298724" sldId="2147484170"/>
            <pc:sldLayoutMk cId="569970265" sldId="2147484171"/>
          </pc:sldLayoutMkLst>
        </pc:sldLayoutChg>
        <pc:sldLayoutChg chg="del">
          <pc:chgData name="Lynne Tseng" userId="e9d1f81c-e197-44b9-8310-442fc7287f94" providerId="ADAL" clId="{FC5181B9-EC4D-4549-8856-A76BC882F31B}" dt="2025-08-20T13:03:40.266" v="3"/>
          <pc:sldLayoutMkLst>
            <pc:docMk/>
            <pc:sldMasterMk cId="3346298724" sldId="2147484170"/>
            <pc:sldLayoutMk cId="3445108962" sldId="2147484172"/>
          </pc:sldLayoutMkLst>
        </pc:sldLayoutChg>
        <pc:sldLayoutChg chg="del">
          <pc:chgData name="Lynne Tseng" userId="e9d1f81c-e197-44b9-8310-442fc7287f94" providerId="ADAL" clId="{FC5181B9-EC4D-4549-8856-A76BC882F31B}" dt="2025-08-20T13:03:40.266" v="3"/>
          <pc:sldLayoutMkLst>
            <pc:docMk/>
            <pc:sldMasterMk cId="3346298724" sldId="2147484170"/>
            <pc:sldLayoutMk cId="3249475315" sldId="2147484173"/>
          </pc:sldLayoutMkLst>
        </pc:sldLayoutChg>
        <pc:sldLayoutChg chg="del">
          <pc:chgData name="Lynne Tseng" userId="e9d1f81c-e197-44b9-8310-442fc7287f94" providerId="ADAL" clId="{FC5181B9-EC4D-4549-8856-A76BC882F31B}" dt="2025-08-20T13:03:40.266" v="3"/>
          <pc:sldLayoutMkLst>
            <pc:docMk/>
            <pc:sldMasterMk cId="3346298724" sldId="2147484170"/>
            <pc:sldLayoutMk cId="2778835923" sldId="2147484174"/>
          </pc:sldLayoutMkLst>
        </pc:sldLayoutChg>
        <pc:sldLayoutChg chg="del">
          <pc:chgData name="Lynne Tseng" userId="e9d1f81c-e197-44b9-8310-442fc7287f94" providerId="ADAL" clId="{FC5181B9-EC4D-4549-8856-A76BC882F31B}" dt="2025-08-20T13:03:40.266" v="3"/>
          <pc:sldLayoutMkLst>
            <pc:docMk/>
            <pc:sldMasterMk cId="3346298724" sldId="2147484170"/>
            <pc:sldLayoutMk cId="668780935" sldId="2147484175"/>
          </pc:sldLayoutMkLst>
        </pc:sldLayoutChg>
        <pc:sldLayoutChg chg="del">
          <pc:chgData name="Lynne Tseng" userId="e9d1f81c-e197-44b9-8310-442fc7287f94" providerId="ADAL" clId="{FC5181B9-EC4D-4549-8856-A76BC882F31B}" dt="2025-08-20T13:03:40.266" v="3"/>
          <pc:sldLayoutMkLst>
            <pc:docMk/>
            <pc:sldMasterMk cId="3346298724" sldId="2147484170"/>
            <pc:sldLayoutMk cId="2605151512" sldId="2147484176"/>
          </pc:sldLayoutMkLst>
        </pc:sldLayoutChg>
        <pc:sldLayoutChg chg="del">
          <pc:chgData name="Lynne Tseng" userId="e9d1f81c-e197-44b9-8310-442fc7287f94" providerId="ADAL" clId="{FC5181B9-EC4D-4549-8856-A76BC882F31B}" dt="2025-08-20T13:03:40.266" v="3"/>
          <pc:sldLayoutMkLst>
            <pc:docMk/>
            <pc:sldMasterMk cId="3346298724" sldId="2147484170"/>
            <pc:sldLayoutMk cId="791293899" sldId="2147484177"/>
          </pc:sldLayoutMkLst>
        </pc:sldLayoutChg>
        <pc:sldLayoutChg chg="del">
          <pc:chgData name="Lynne Tseng" userId="e9d1f81c-e197-44b9-8310-442fc7287f94" providerId="ADAL" clId="{FC5181B9-EC4D-4549-8856-A76BC882F31B}" dt="2025-08-20T13:03:40.266" v="3"/>
          <pc:sldLayoutMkLst>
            <pc:docMk/>
            <pc:sldMasterMk cId="3346298724" sldId="2147484170"/>
            <pc:sldLayoutMk cId="2651717801" sldId="2147484178"/>
          </pc:sldLayoutMkLst>
        </pc:sldLayoutChg>
        <pc:sldLayoutChg chg="del">
          <pc:chgData name="Lynne Tseng" userId="e9d1f81c-e197-44b9-8310-442fc7287f94" providerId="ADAL" clId="{FC5181B9-EC4D-4549-8856-A76BC882F31B}" dt="2025-08-20T13:03:40.266" v="3"/>
          <pc:sldLayoutMkLst>
            <pc:docMk/>
            <pc:sldMasterMk cId="3346298724" sldId="2147484170"/>
            <pc:sldLayoutMk cId="582852880" sldId="2147484179"/>
          </pc:sldLayoutMkLst>
        </pc:sldLayoutChg>
        <pc:sldLayoutChg chg="del">
          <pc:chgData name="Lynne Tseng" userId="e9d1f81c-e197-44b9-8310-442fc7287f94" providerId="ADAL" clId="{FC5181B9-EC4D-4549-8856-A76BC882F31B}" dt="2025-08-20T13:03:40.266" v="3"/>
          <pc:sldLayoutMkLst>
            <pc:docMk/>
            <pc:sldMasterMk cId="3346298724" sldId="2147484170"/>
            <pc:sldLayoutMk cId="3869924877" sldId="2147484180"/>
          </pc:sldLayoutMkLst>
        </pc:sldLayoutChg>
        <pc:sldLayoutChg chg="del">
          <pc:chgData name="Lynne Tseng" userId="e9d1f81c-e197-44b9-8310-442fc7287f94" providerId="ADAL" clId="{FC5181B9-EC4D-4549-8856-A76BC882F31B}" dt="2025-08-20T13:03:40.266" v="3"/>
          <pc:sldLayoutMkLst>
            <pc:docMk/>
            <pc:sldMasterMk cId="3346298724" sldId="2147484170"/>
            <pc:sldLayoutMk cId="1830180205" sldId="2147484181"/>
          </pc:sldLayoutMkLst>
        </pc:sldLayoutChg>
        <pc:sldLayoutChg chg="del">
          <pc:chgData name="Lynne Tseng" userId="e9d1f81c-e197-44b9-8310-442fc7287f94" providerId="ADAL" clId="{FC5181B9-EC4D-4549-8856-A76BC882F31B}" dt="2025-08-20T13:03:40.266" v="3"/>
          <pc:sldLayoutMkLst>
            <pc:docMk/>
            <pc:sldMasterMk cId="3346298724" sldId="2147484170"/>
            <pc:sldLayoutMk cId="3117198371" sldId="2147484182"/>
          </pc:sldLayoutMkLst>
        </pc:sldLayoutChg>
        <pc:sldLayoutChg chg="del">
          <pc:chgData name="Lynne Tseng" userId="e9d1f81c-e197-44b9-8310-442fc7287f94" providerId="ADAL" clId="{FC5181B9-EC4D-4549-8856-A76BC882F31B}" dt="2025-08-20T13:03:40.266" v="3"/>
          <pc:sldLayoutMkLst>
            <pc:docMk/>
            <pc:sldMasterMk cId="3346298724" sldId="2147484170"/>
            <pc:sldLayoutMk cId="4265669967" sldId="2147484183"/>
          </pc:sldLayoutMkLst>
        </pc:sldLayoutChg>
        <pc:sldLayoutChg chg="del">
          <pc:chgData name="Lynne Tseng" userId="e9d1f81c-e197-44b9-8310-442fc7287f94" providerId="ADAL" clId="{FC5181B9-EC4D-4549-8856-A76BC882F31B}" dt="2025-08-20T13:03:40.266" v="3"/>
          <pc:sldLayoutMkLst>
            <pc:docMk/>
            <pc:sldMasterMk cId="3346298724" sldId="2147484170"/>
            <pc:sldLayoutMk cId="2902046048" sldId="2147484184"/>
          </pc:sldLayoutMkLst>
        </pc:sldLayoutChg>
        <pc:sldLayoutChg chg="del">
          <pc:chgData name="Lynne Tseng" userId="e9d1f81c-e197-44b9-8310-442fc7287f94" providerId="ADAL" clId="{FC5181B9-EC4D-4549-8856-A76BC882F31B}" dt="2025-08-20T13:03:40.266" v="3"/>
          <pc:sldLayoutMkLst>
            <pc:docMk/>
            <pc:sldMasterMk cId="3346298724" sldId="2147484170"/>
            <pc:sldLayoutMk cId="2909341943" sldId="2147484185"/>
          </pc:sldLayoutMkLst>
        </pc:sldLayoutChg>
        <pc:sldLayoutChg chg="del">
          <pc:chgData name="Lynne Tseng" userId="e9d1f81c-e197-44b9-8310-442fc7287f94" providerId="ADAL" clId="{FC5181B9-EC4D-4549-8856-A76BC882F31B}" dt="2025-08-20T13:03:40.266" v="3"/>
          <pc:sldLayoutMkLst>
            <pc:docMk/>
            <pc:sldMasterMk cId="3346298724" sldId="2147484170"/>
            <pc:sldLayoutMk cId="1431630148" sldId="2147484186"/>
          </pc:sldLayoutMkLst>
        </pc:sldLayoutChg>
        <pc:sldLayoutChg chg="del">
          <pc:chgData name="Lynne Tseng" userId="e9d1f81c-e197-44b9-8310-442fc7287f94" providerId="ADAL" clId="{FC5181B9-EC4D-4549-8856-A76BC882F31B}" dt="2025-08-20T13:03:40.266" v="3"/>
          <pc:sldLayoutMkLst>
            <pc:docMk/>
            <pc:sldMasterMk cId="3346298724" sldId="2147484170"/>
            <pc:sldLayoutMk cId="741263219" sldId="2147484187"/>
          </pc:sldLayoutMkLst>
        </pc:sldLayoutChg>
        <pc:sldLayoutChg chg="del">
          <pc:chgData name="Lynne Tseng" userId="e9d1f81c-e197-44b9-8310-442fc7287f94" providerId="ADAL" clId="{FC5181B9-EC4D-4549-8856-A76BC882F31B}" dt="2025-08-20T13:03:40.266" v="3"/>
          <pc:sldLayoutMkLst>
            <pc:docMk/>
            <pc:sldMasterMk cId="3346298724" sldId="2147484170"/>
            <pc:sldLayoutMk cId="3043154491" sldId="2147484188"/>
          </pc:sldLayoutMkLst>
        </pc:sldLayoutChg>
        <pc:sldLayoutChg chg="del">
          <pc:chgData name="Lynne Tseng" userId="e9d1f81c-e197-44b9-8310-442fc7287f94" providerId="ADAL" clId="{FC5181B9-EC4D-4549-8856-A76BC882F31B}" dt="2025-08-20T13:03:40.266" v="3"/>
          <pc:sldLayoutMkLst>
            <pc:docMk/>
            <pc:sldMasterMk cId="3346298724" sldId="2147484170"/>
            <pc:sldLayoutMk cId="2229333250" sldId="2147484189"/>
          </pc:sldLayoutMkLst>
        </pc:sldLayoutChg>
        <pc:sldLayoutChg chg="del">
          <pc:chgData name="Lynne Tseng" userId="e9d1f81c-e197-44b9-8310-442fc7287f94" providerId="ADAL" clId="{FC5181B9-EC4D-4549-8856-A76BC882F31B}" dt="2025-08-20T13:03:40.266" v="3"/>
          <pc:sldLayoutMkLst>
            <pc:docMk/>
            <pc:sldMasterMk cId="3346298724" sldId="2147484170"/>
            <pc:sldLayoutMk cId="3168817535" sldId="2147484190"/>
          </pc:sldLayoutMkLst>
        </pc:sldLayoutChg>
        <pc:sldLayoutChg chg="del">
          <pc:chgData name="Lynne Tseng" userId="e9d1f81c-e197-44b9-8310-442fc7287f94" providerId="ADAL" clId="{FC5181B9-EC4D-4549-8856-A76BC882F31B}" dt="2025-08-20T13:03:40.266" v="3"/>
          <pc:sldLayoutMkLst>
            <pc:docMk/>
            <pc:sldMasterMk cId="3346298724" sldId="2147484170"/>
            <pc:sldLayoutMk cId="566001408" sldId="2147484191"/>
          </pc:sldLayoutMkLst>
        </pc:sldLayoutChg>
        <pc:sldLayoutChg chg="del">
          <pc:chgData name="Lynne Tseng" userId="e9d1f81c-e197-44b9-8310-442fc7287f94" providerId="ADAL" clId="{FC5181B9-EC4D-4549-8856-A76BC882F31B}" dt="2025-08-20T13:03:40.266" v="3"/>
          <pc:sldLayoutMkLst>
            <pc:docMk/>
            <pc:sldMasterMk cId="3346298724" sldId="2147484170"/>
            <pc:sldLayoutMk cId="2383832852" sldId="2147484192"/>
          </pc:sldLayoutMkLst>
        </pc:sldLayoutChg>
        <pc:sldLayoutChg chg="del">
          <pc:chgData name="Lynne Tseng" userId="e9d1f81c-e197-44b9-8310-442fc7287f94" providerId="ADAL" clId="{FC5181B9-EC4D-4549-8856-A76BC882F31B}" dt="2025-08-20T13:03:40.266" v="3"/>
          <pc:sldLayoutMkLst>
            <pc:docMk/>
            <pc:sldMasterMk cId="3346298724" sldId="2147484170"/>
            <pc:sldLayoutMk cId="1117664781" sldId="2147484193"/>
          </pc:sldLayoutMkLst>
        </pc:sldLayoutChg>
        <pc:sldLayoutChg chg="del">
          <pc:chgData name="Lynne Tseng" userId="e9d1f81c-e197-44b9-8310-442fc7287f94" providerId="ADAL" clId="{FC5181B9-EC4D-4549-8856-A76BC882F31B}" dt="2025-08-20T13:03:40.266" v="3"/>
          <pc:sldLayoutMkLst>
            <pc:docMk/>
            <pc:sldMasterMk cId="3346298724" sldId="2147484170"/>
            <pc:sldLayoutMk cId="2433013839" sldId="2147484194"/>
          </pc:sldLayoutMkLst>
        </pc:sldLayoutChg>
        <pc:sldLayoutChg chg="del">
          <pc:chgData name="Lynne Tseng" userId="e9d1f81c-e197-44b9-8310-442fc7287f94" providerId="ADAL" clId="{FC5181B9-EC4D-4549-8856-A76BC882F31B}" dt="2025-08-20T13:03:40.266" v="3"/>
          <pc:sldLayoutMkLst>
            <pc:docMk/>
            <pc:sldMasterMk cId="3346298724" sldId="2147484170"/>
            <pc:sldLayoutMk cId="29104886" sldId="2147484195"/>
          </pc:sldLayoutMkLst>
        </pc:sldLayoutChg>
        <pc:sldLayoutChg chg="del">
          <pc:chgData name="Lynne Tseng" userId="e9d1f81c-e197-44b9-8310-442fc7287f94" providerId="ADAL" clId="{FC5181B9-EC4D-4549-8856-A76BC882F31B}" dt="2025-08-20T13:03:40.266" v="3"/>
          <pc:sldLayoutMkLst>
            <pc:docMk/>
            <pc:sldMasterMk cId="3346298724" sldId="2147484170"/>
            <pc:sldLayoutMk cId="417827119" sldId="2147484196"/>
          </pc:sldLayoutMkLst>
        </pc:sldLayoutChg>
        <pc:sldLayoutChg chg="del">
          <pc:chgData name="Lynne Tseng" userId="e9d1f81c-e197-44b9-8310-442fc7287f94" providerId="ADAL" clId="{FC5181B9-EC4D-4549-8856-A76BC882F31B}" dt="2025-08-20T13:03:40.266" v="3"/>
          <pc:sldLayoutMkLst>
            <pc:docMk/>
            <pc:sldMasterMk cId="3346298724" sldId="2147484170"/>
            <pc:sldLayoutMk cId="2194415313" sldId="2147484197"/>
          </pc:sldLayoutMkLst>
        </pc:sldLayoutChg>
        <pc:sldLayoutChg chg="del">
          <pc:chgData name="Lynne Tseng" userId="e9d1f81c-e197-44b9-8310-442fc7287f94" providerId="ADAL" clId="{FC5181B9-EC4D-4549-8856-A76BC882F31B}" dt="2025-08-20T13:03:40.266" v="3"/>
          <pc:sldLayoutMkLst>
            <pc:docMk/>
            <pc:sldMasterMk cId="3346298724" sldId="2147484170"/>
            <pc:sldLayoutMk cId="1901651316" sldId="2147484198"/>
          </pc:sldLayoutMkLst>
        </pc:sldLayoutChg>
        <pc:sldLayoutChg chg="del">
          <pc:chgData name="Lynne Tseng" userId="e9d1f81c-e197-44b9-8310-442fc7287f94" providerId="ADAL" clId="{FC5181B9-EC4D-4549-8856-A76BC882F31B}" dt="2025-08-20T13:03:40.266" v="3"/>
          <pc:sldLayoutMkLst>
            <pc:docMk/>
            <pc:sldMasterMk cId="3346298724" sldId="2147484170"/>
            <pc:sldLayoutMk cId="173959924" sldId="2147484199"/>
          </pc:sldLayoutMkLst>
        </pc:sldLayoutChg>
        <pc:sldLayoutChg chg="del">
          <pc:chgData name="Lynne Tseng" userId="e9d1f81c-e197-44b9-8310-442fc7287f94" providerId="ADAL" clId="{FC5181B9-EC4D-4549-8856-A76BC882F31B}" dt="2025-08-20T13:03:40.266" v="3"/>
          <pc:sldLayoutMkLst>
            <pc:docMk/>
            <pc:sldMasterMk cId="3346298724" sldId="2147484170"/>
            <pc:sldLayoutMk cId="1699721940" sldId="2147484200"/>
          </pc:sldLayoutMkLst>
        </pc:sldLayoutChg>
        <pc:sldLayoutChg chg="del">
          <pc:chgData name="Lynne Tseng" userId="e9d1f81c-e197-44b9-8310-442fc7287f94" providerId="ADAL" clId="{FC5181B9-EC4D-4549-8856-A76BC882F31B}" dt="2025-08-20T13:03:40.266" v="3"/>
          <pc:sldLayoutMkLst>
            <pc:docMk/>
            <pc:sldMasterMk cId="3346298724" sldId="2147484170"/>
            <pc:sldLayoutMk cId="1343716852" sldId="2147484201"/>
          </pc:sldLayoutMkLst>
        </pc:sldLayoutChg>
        <pc:sldLayoutChg chg="del">
          <pc:chgData name="Lynne Tseng" userId="e9d1f81c-e197-44b9-8310-442fc7287f94" providerId="ADAL" clId="{FC5181B9-EC4D-4549-8856-A76BC882F31B}" dt="2025-08-20T13:03:40.266" v="3"/>
          <pc:sldLayoutMkLst>
            <pc:docMk/>
            <pc:sldMasterMk cId="3346298724" sldId="2147484170"/>
            <pc:sldLayoutMk cId="2782076439" sldId="2147484202"/>
          </pc:sldLayoutMkLst>
        </pc:sldLayoutChg>
        <pc:sldLayoutChg chg="del">
          <pc:chgData name="Lynne Tseng" userId="e9d1f81c-e197-44b9-8310-442fc7287f94" providerId="ADAL" clId="{FC5181B9-EC4D-4549-8856-A76BC882F31B}" dt="2025-08-20T13:03:40.266" v="3"/>
          <pc:sldLayoutMkLst>
            <pc:docMk/>
            <pc:sldMasterMk cId="3346298724" sldId="2147484170"/>
            <pc:sldLayoutMk cId="3818875766" sldId="2147484203"/>
          </pc:sldLayoutMkLst>
        </pc:sldLayoutChg>
        <pc:sldLayoutChg chg="del">
          <pc:chgData name="Lynne Tseng" userId="e9d1f81c-e197-44b9-8310-442fc7287f94" providerId="ADAL" clId="{FC5181B9-EC4D-4549-8856-A76BC882F31B}" dt="2025-08-20T13:03:40.266" v="3"/>
          <pc:sldLayoutMkLst>
            <pc:docMk/>
            <pc:sldMasterMk cId="3346298724" sldId="2147484170"/>
            <pc:sldLayoutMk cId="1487389294" sldId="2147484204"/>
          </pc:sldLayoutMkLst>
        </pc:sldLayoutChg>
        <pc:sldLayoutChg chg="del">
          <pc:chgData name="Lynne Tseng" userId="e9d1f81c-e197-44b9-8310-442fc7287f94" providerId="ADAL" clId="{FC5181B9-EC4D-4549-8856-A76BC882F31B}" dt="2025-08-20T13:03:40.266" v="3"/>
          <pc:sldLayoutMkLst>
            <pc:docMk/>
            <pc:sldMasterMk cId="3346298724" sldId="2147484170"/>
            <pc:sldLayoutMk cId="2593540899" sldId="2147484205"/>
          </pc:sldLayoutMkLst>
        </pc:sldLayoutChg>
        <pc:sldLayoutChg chg="del">
          <pc:chgData name="Lynne Tseng" userId="e9d1f81c-e197-44b9-8310-442fc7287f94" providerId="ADAL" clId="{FC5181B9-EC4D-4549-8856-A76BC882F31B}" dt="2025-08-20T13:03:40.266" v="3"/>
          <pc:sldLayoutMkLst>
            <pc:docMk/>
            <pc:sldMasterMk cId="3346298724" sldId="2147484170"/>
            <pc:sldLayoutMk cId="3245249443" sldId="2147484206"/>
          </pc:sldLayoutMkLst>
        </pc:sldLayoutChg>
        <pc:sldLayoutChg chg="del">
          <pc:chgData name="Lynne Tseng" userId="e9d1f81c-e197-44b9-8310-442fc7287f94" providerId="ADAL" clId="{FC5181B9-EC4D-4549-8856-A76BC882F31B}" dt="2025-08-20T13:03:40.266" v="3"/>
          <pc:sldLayoutMkLst>
            <pc:docMk/>
            <pc:sldMasterMk cId="3346298724" sldId="2147484170"/>
            <pc:sldLayoutMk cId="1860294593" sldId="2147484207"/>
          </pc:sldLayoutMkLst>
        </pc:sldLayoutChg>
        <pc:sldLayoutChg chg="del">
          <pc:chgData name="Lynne Tseng" userId="e9d1f81c-e197-44b9-8310-442fc7287f94" providerId="ADAL" clId="{FC5181B9-EC4D-4549-8856-A76BC882F31B}" dt="2025-08-20T13:03:33.701" v="1" actId="47"/>
          <pc:sldLayoutMkLst>
            <pc:docMk/>
            <pc:sldMasterMk cId="3346298724" sldId="2147484170"/>
            <pc:sldLayoutMk cId="315974390" sldId="2147484208"/>
          </pc:sldLayoutMkLst>
        </pc:sldLayoutChg>
      </pc:sldMasterChg>
      <pc:sldMasterChg chg="del delSldLayout">
        <pc:chgData name="Lynne Tseng" userId="e9d1f81c-e197-44b9-8310-442fc7287f94" providerId="ADAL" clId="{FC5181B9-EC4D-4549-8856-A76BC882F31B}" dt="2025-08-20T13:03:44.585" v="4" actId="47"/>
        <pc:sldMasterMkLst>
          <pc:docMk/>
          <pc:sldMasterMk cId="1070956877" sldId="2147484209"/>
        </pc:sldMasterMkLst>
        <pc:sldLayoutChg chg="del">
          <pc:chgData name="Lynne Tseng" userId="e9d1f81c-e197-44b9-8310-442fc7287f94" providerId="ADAL" clId="{FC5181B9-EC4D-4549-8856-A76BC882F31B}" dt="2025-08-20T13:03:44.585" v="4" actId="47"/>
          <pc:sldLayoutMkLst>
            <pc:docMk/>
            <pc:sldMasterMk cId="1070956877" sldId="2147484209"/>
            <pc:sldLayoutMk cId="4292296283" sldId="2147484210"/>
          </pc:sldLayoutMkLst>
        </pc:sldLayoutChg>
        <pc:sldLayoutChg chg="del">
          <pc:chgData name="Lynne Tseng" userId="e9d1f81c-e197-44b9-8310-442fc7287f94" providerId="ADAL" clId="{FC5181B9-EC4D-4549-8856-A76BC882F31B}" dt="2025-08-20T13:03:44.585" v="4" actId="47"/>
          <pc:sldLayoutMkLst>
            <pc:docMk/>
            <pc:sldMasterMk cId="1070956877" sldId="2147484209"/>
            <pc:sldLayoutMk cId="1898431367" sldId="2147484211"/>
          </pc:sldLayoutMkLst>
        </pc:sldLayoutChg>
        <pc:sldLayoutChg chg="del">
          <pc:chgData name="Lynne Tseng" userId="e9d1f81c-e197-44b9-8310-442fc7287f94" providerId="ADAL" clId="{FC5181B9-EC4D-4549-8856-A76BC882F31B}" dt="2025-08-20T13:03:44.585" v="4" actId="47"/>
          <pc:sldLayoutMkLst>
            <pc:docMk/>
            <pc:sldMasterMk cId="1070956877" sldId="2147484209"/>
            <pc:sldLayoutMk cId="3779394161" sldId="2147484212"/>
          </pc:sldLayoutMkLst>
        </pc:sldLayoutChg>
        <pc:sldLayoutChg chg="del">
          <pc:chgData name="Lynne Tseng" userId="e9d1f81c-e197-44b9-8310-442fc7287f94" providerId="ADAL" clId="{FC5181B9-EC4D-4549-8856-A76BC882F31B}" dt="2025-08-20T13:03:44.585" v="4" actId="47"/>
          <pc:sldLayoutMkLst>
            <pc:docMk/>
            <pc:sldMasterMk cId="1070956877" sldId="2147484209"/>
            <pc:sldLayoutMk cId="4286849538" sldId="2147484213"/>
          </pc:sldLayoutMkLst>
        </pc:sldLayoutChg>
        <pc:sldLayoutChg chg="del">
          <pc:chgData name="Lynne Tseng" userId="e9d1f81c-e197-44b9-8310-442fc7287f94" providerId="ADAL" clId="{FC5181B9-EC4D-4549-8856-A76BC882F31B}" dt="2025-08-20T13:03:44.585" v="4" actId="47"/>
          <pc:sldLayoutMkLst>
            <pc:docMk/>
            <pc:sldMasterMk cId="1070956877" sldId="2147484209"/>
            <pc:sldLayoutMk cId="860024771" sldId="2147484214"/>
          </pc:sldLayoutMkLst>
        </pc:sldLayoutChg>
        <pc:sldLayoutChg chg="del">
          <pc:chgData name="Lynne Tseng" userId="e9d1f81c-e197-44b9-8310-442fc7287f94" providerId="ADAL" clId="{FC5181B9-EC4D-4549-8856-A76BC882F31B}" dt="2025-08-20T13:03:44.585" v="4" actId="47"/>
          <pc:sldLayoutMkLst>
            <pc:docMk/>
            <pc:sldMasterMk cId="1070956877" sldId="2147484209"/>
            <pc:sldLayoutMk cId="1957699541" sldId="2147484215"/>
          </pc:sldLayoutMkLst>
        </pc:sldLayoutChg>
        <pc:sldLayoutChg chg="del">
          <pc:chgData name="Lynne Tseng" userId="e9d1f81c-e197-44b9-8310-442fc7287f94" providerId="ADAL" clId="{FC5181B9-EC4D-4549-8856-A76BC882F31B}" dt="2025-08-20T13:03:44.585" v="4" actId="47"/>
          <pc:sldLayoutMkLst>
            <pc:docMk/>
            <pc:sldMasterMk cId="1070956877" sldId="2147484209"/>
            <pc:sldLayoutMk cId="3522086143" sldId="2147484216"/>
          </pc:sldLayoutMkLst>
        </pc:sldLayoutChg>
        <pc:sldLayoutChg chg="del">
          <pc:chgData name="Lynne Tseng" userId="e9d1f81c-e197-44b9-8310-442fc7287f94" providerId="ADAL" clId="{FC5181B9-EC4D-4549-8856-A76BC882F31B}" dt="2025-08-20T13:03:44.585" v="4" actId="47"/>
          <pc:sldLayoutMkLst>
            <pc:docMk/>
            <pc:sldMasterMk cId="1070956877" sldId="2147484209"/>
            <pc:sldLayoutMk cId="770546869" sldId="2147484217"/>
          </pc:sldLayoutMkLst>
        </pc:sldLayoutChg>
        <pc:sldLayoutChg chg="del">
          <pc:chgData name="Lynne Tseng" userId="e9d1f81c-e197-44b9-8310-442fc7287f94" providerId="ADAL" clId="{FC5181B9-EC4D-4549-8856-A76BC882F31B}" dt="2025-08-20T13:03:44.585" v="4" actId="47"/>
          <pc:sldLayoutMkLst>
            <pc:docMk/>
            <pc:sldMasterMk cId="1070956877" sldId="2147484209"/>
            <pc:sldLayoutMk cId="2977310035" sldId="2147484218"/>
          </pc:sldLayoutMkLst>
        </pc:sldLayoutChg>
        <pc:sldLayoutChg chg="del">
          <pc:chgData name="Lynne Tseng" userId="e9d1f81c-e197-44b9-8310-442fc7287f94" providerId="ADAL" clId="{FC5181B9-EC4D-4549-8856-A76BC882F31B}" dt="2025-08-20T13:03:44.585" v="4" actId="47"/>
          <pc:sldLayoutMkLst>
            <pc:docMk/>
            <pc:sldMasterMk cId="1070956877" sldId="2147484209"/>
            <pc:sldLayoutMk cId="3732942902" sldId="2147484219"/>
          </pc:sldLayoutMkLst>
        </pc:sldLayoutChg>
        <pc:sldLayoutChg chg="del">
          <pc:chgData name="Lynne Tseng" userId="e9d1f81c-e197-44b9-8310-442fc7287f94" providerId="ADAL" clId="{FC5181B9-EC4D-4549-8856-A76BC882F31B}" dt="2025-08-20T13:03:44.585" v="4" actId="47"/>
          <pc:sldLayoutMkLst>
            <pc:docMk/>
            <pc:sldMasterMk cId="1070956877" sldId="2147484209"/>
            <pc:sldLayoutMk cId="2382193390" sldId="2147484220"/>
          </pc:sldLayoutMkLst>
        </pc:sldLayoutChg>
        <pc:sldLayoutChg chg="del">
          <pc:chgData name="Lynne Tseng" userId="e9d1f81c-e197-44b9-8310-442fc7287f94" providerId="ADAL" clId="{FC5181B9-EC4D-4549-8856-A76BC882F31B}" dt="2025-08-20T13:03:44.585" v="4" actId="47"/>
          <pc:sldLayoutMkLst>
            <pc:docMk/>
            <pc:sldMasterMk cId="1070956877" sldId="2147484209"/>
            <pc:sldLayoutMk cId="1415514920" sldId="2147484221"/>
          </pc:sldLayoutMkLst>
        </pc:sldLayoutChg>
      </pc:sldMasterChg>
      <pc:sldMasterChg chg="del delSldLayout">
        <pc:chgData name="Lynne Tseng" userId="e9d1f81c-e197-44b9-8310-442fc7287f94" providerId="ADAL" clId="{FC5181B9-EC4D-4549-8856-A76BC882F31B}" dt="2025-08-20T13:03:44.585" v="4" actId="47"/>
        <pc:sldMasterMkLst>
          <pc:docMk/>
          <pc:sldMasterMk cId="3582503950" sldId="2147484222"/>
        </pc:sldMasterMkLst>
        <pc:sldLayoutChg chg="del">
          <pc:chgData name="Lynne Tseng" userId="e9d1f81c-e197-44b9-8310-442fc7287f94" providerId="ADAL" clId="{FC5181B9-EC4D-4549-8856-A76BC882F31B}" dt="2025-08-20T13:03:44.585" v="4" actId="47"/>
          <pc:sldLayoutMkLst>
            <pc:docMk/>
            <pc:sldMasterMk cId="3582503950" sldId="2147484222"/>
            <pc:sldLayoutMk cId="1466358085" sldId="2147484223"/>
          </pc:sldLayoutMkLst>
        </pc:sldLayoutChg>
        <pc:sldLayoutChg chg="del">
          <pc:chgData name="Lynne Tseng" userId="e9d1f81c-e197-44b9-8310-442fc7287f94" providerId="ADAL" clId="{FC5181B9-EC4D-4549-8856-A76BC882F31B}" dt="2025-08-20T13:03:44.585" v="4" actId="47"/>
          <pc:sldLayoutMkLst>
            <pc:docMk/>
            <pc:sldMasterMk cId="3582503950" sldId="2147484222"/>
            <pc:sldLayoutMk cId="3921400069" sldId="2147484224"/>
          </pc:sldLayoutMkLst>
        </pc:sldLayoutChg>
        <pc:sldLayoutChg chg="del">
          <pc:chgData name="Lynne Tseng" userId="e9d1f81c-e197-44b9-8310-442fc7287f94" providerId="ADAL" clId="{FC5181B9-EC4D-4549-8856-A76BC882F31B}" dt="2025-08-20T13:03:44.585" v="4" actId="47"/>
          <pc:sldLayoutMkLst>
            <pc:docMk/>
            <pc:sldMasterMk cId="3582503950" sldId="2147484222"/>
            <pc:sldLayoutMk cId="1847258809" sldId="2147484225"/>
          </pc:sldLayoutMkLst>
        </pc:sldLayoutChg>
        <pc:sldLayoutChg chg="del">
          <pc:chgData name="Lynne Tseng" userId="e9d1f81c-e197-44b9-8310-442fc7287f94" providerId="ADAL" clId="{FC5181B9-EC4D-4549-8856-A76BC882F31B}" dt="2025-08-20T13:03:44.585" v="4" actId="47"/>
          <pc:sldLayoutMkLst>
            <pc:docMk/>
            <pc:sldMasterMk cId="3582503950" sldId="2147484222"/>
            <pc:sldLayoutMk cId="1972613497" sldId="2147484226"/>
          </pc:sldLayoutMkLst>
        </pc:sldLayoutChg>
        <pc:sldLayoutChg chg="del">
          <pc:chgData name="Lynne Tseng" userId="e9d1f81c-e197-44b9-8310-442fc7287f94" providerId="ADAL" clId="{FC5181B9-EC4D-4549-8856-A76BC882F31B}" dt="2025-08-20T13:03:44.585" v="4" actId="47"/>
          <pc:sldLayoutMkLst>
            <pc:docMk/>
            <pc:sldMasterMk cId="3582503950" sldId="2147484222"/>
            <pc:sldLayoutMk cId="1851969122" sldId="2147484227"/>
          </pc:sldLayoutMkLst>
        </pc:sldLayoutChg>
        <pc:sldLayoutChg chg="del">
          <pc:chgData name="Lynne Tseng" userId="e9d1f81c-e197-44b9-8310-442fc7287f94" providerId="ADAL" clId="{FC5181B9-EC4D-4549-8856-A76BC882F31B}" dt="2025-08-20T13:03:44.585" v="4" actId="47"/>
          <pc:sldLayoutMkLst>
            <pc:docMk/>
            <pc:sldMasterMk cId="3582503950" sldId="2147484222"/>
            <pc:sldLayoutMk cId="3575980989" sldId="2147484228"/>
          </pc:sldLayoutMkLst>
        </pc:sldLayoutChg>
        <pc:sldLayoutChg chg="del">
          <pc:chgData name="Lynne Tseng" userId="e9d1f81c-e197-44b9-8310-442fc7287f94" providerId="ADAL" clId="{FC5181B9-EC4D-4549-8856-A76BC882F31B}" dt="2025-08-20T13:03:44.585" v="4" actId="47"/>
          <pc:sldLayoutMkLst>
            <pc:docMk/>
            <pc:sldMasterMk cId="3582503950" sldId="2147484222"/>
            <pc:sldLayoutMk cId="3736658983" sldId="2147484229"/>
          </pc:sldLayoutMkLst>
        </pc:sldLayoutChg>
        <pc:sldLayoutChg chg="del">
          <pc:chgData name="Lynne Tseng" userId="e9d1f81c-e197-44b9-8310-442fc7287f94" providerId="ADAL" clId="{FC5181B9-EC4D-4549-8856-A76BC882F31B}" dt="2025-08-20T13:03:44.585" v="4" actId="47"/>
          <pc:sldLayoutMkLst>
            <pc:docMk/>
            <pc:sldMasterMk cId="3582503950" sldId="2147484222"/>
            <pc:sldLayoutMk cId="245692997" sldId="2147484230"/>
          </pc:sldLayoutMkLst>
        </pc:sldLayoutChg>
        <pc:sldLayoutChg chg="del">
          <pc:chgData name="Lynne Tseng" userId="e9d1f81c-e197-44b9-8310-442fc7287f94" providerId="ADAL" clId="{FC5181B9-EC4D-4549-8856-A76BC882F31B}" dt="2025-08-20T13:03:44.585" v="4" actId="47"/>
          <pc:sldLayoutMkLst>
            <pc:docMk/>
            <pc:sldMasterMk cId="3582503950" sldId="2147484222"/>
            <pc:sldLayoutMk cId="1730538494" sldId="2147484231"/>
          </pc:sldLayoutMkLst>
        </pc:sldLayoutChg>
        <pc:sldLayoutChg chg="del">
          <pc:chgData name="Lynne Tseng" userId="e9d1f81c-e197-44b9-8310-442fc7287f94" providerId="ADAL" clId="{FC5181B9-EC4D-4549-8856-A76BC882F31B}" dt="2025-08-20T13:03:44.585" v="4" actId="47"/>
          <pc:sldLayoutMkLst>
            <pc:docMk/>
            <pc:sldMasterMk cId="3582503950" sldId="2147484222"/>
            <pc:sldLayoutMk cId="3916224686" sldId="2147484232"/>
          </pc:sldLayoutMkLst>
        </pc:sldLayoutChg>
        <pc:sldLayoutChg chg="del">
          <pc:chgData name="Lynne Tseng" userId="e9d1f81c-e197-44b9-8310-442fc7287f94" providerId="ADAL" clId="{FC5181B9-EC4D-4549-8856-A76BC882F31B}" dt="2025-08-20T13:03:44.585" v="4" actId="47"/>
          <pc:sldLayoutMkLst>
            <pc:docMk/>
            <pc:sldMasterMk cId="3582503950" sldId="2147484222"/>
            <pc:sldLayoutMk cId="1653050760" sldId="2147484233"/>
          </pc:sldLayoutMkLst>
        </pc:sldLayoutChg>
        <pc:sldLayoutChg chg="del">
          <pc:chgData name="Lynne Tseng" userId="e9d1f81c-e197-44b9-8310-442fc7287f94" providerId="ADAL" clId="{FC5181B9-EC4D-4549-8856-A76BC882F31B}" dt="2025-08-20T13:03:44.585" v="4" actId="47"/>
          <pc:sldLayoutMkLst>
            <pc:docMk/>
            <pc:sldMasterMk cId="3582503950" sldId="2147484222"/>
            <pc:sldLayoutMk cId="4023107781" sldId="2147484234"/>
          </pc:sldLayoutMkLst>
        </pc:sldLayoutChg>
        <pc:sldLayoutChg chg="del">
          <pc:chgData name="Lynne Tseng" userId="e9d1f81c-e197-44b9-8310-442fc7287f94" providerId="ADAL" clId="{FC5181B9-EC4D-4549-8856-A76BC882F31B}" dt="2025-08-20T13:03:44.585" v="4" actId="47"/>
          <pc:sldLayoutMkLst>
            <pc:docMk/>
            <pc:sldMasterMk cId="3582503950" sldId="2147484222"/>
            <pc:sldLayoutMk cId="1466843555" sldId="2147484235"/>
          </pc:sldLayoutMkLst>
        </pc:sldLayoutChg>
        <pc:sldLayoutChg chg="del">
          <pc:chgData name="Lynne Tseng" userId="e9d1f81c-e197-44b9-8310-442fc7287f94" providerId="ADAL" clId="{FC5181B9-EC4D-4549-8856-A76BC882F31B}" dt="2025-08-20T13:03:44.585" v="4" actId="47"/>
          <pc:sldLayoutMkLst>
            <pc:docMk/>
            <pc:sldMasterMk cId="3582503950" sldId="2147484222"/>
            <pc:sldLayoutMk cId="298211121" sldId="2147484236"/>
          </pc:sldLayoutMkLst>
        </pc:sldLayoutChg>
        <pc:sldLayoutChg chg="del">
          <pc:chgData name="Lynne Tseng" userId="e9d1f81c-e197-44b9-8310-442fc7287f94" providerId="ADAL" clId="{FC5181B9-EC4D-4549-8856-A76BC882F31B}" dt="2025-08-20T13:03:44.585" v="4" actId="47"/>
          <pc:sldLayoutMkLst>
            <pc:docMk/>
            <pc:sldMasterMk cId="3582503950" sldId="2147484222"/>
            <pc:sldLayoutMk cId="1742177309" sldId="2147484237"/>
          </pc:sldLayoutMkLst>
        </pc:sldLayoutChg>
        <pc:sldLayoutChg chg="del">
          <pc:chgData name="Lynne Tseng" userId="e9d1f81c-e197-44b9-8310-442fc7287f94" providerId="ADAL" clId="{FC5181B9-EC4D-4549-8856-A76BC882F31B}" dt="2025-08-20T13:03:44.585" v="4" actId="47"/>
          <pc:sldLayoutMkLst>
            <pc:docMk/>
            <pc:sldMasterMk cId="3582503950" sldId="2147484222"/>
            <pc:sldLayoutMk cId="3250918713" sldId="2147484238"/>
          </pc:sldLayoutMkLst>
        </pc:sldLayoutChg>
        <pc:sldLayoutChg chg="del">
          <pc:chgData name="Lynne Tseng" userId="e9d1f81c-e197-44b9-8310-442fc7287f94" providerId="ADAL" clId="{FC5181B9-EC4D-4549-8856-A76BC882F31B}" dt="2025-08-20T13:03:44.585" v="4" actId="47"/>
          <pc:sldLayoutMkLst>
            <pc:docMk/>
            <pc:sldMasterMk cId="3582503950" sldId="2147484222"/>
            <pc:sldLayoutMk cId="2108756131" sldId="2147484239"/>
          </pc:sldLayoutMkLst>
        </pc:sldLayoutChg>
        <pc:sldLayoutChg chg="del">
          <pc:chgData name="Lynne Tseng" userId="e9d1f81c-e197-44b9-8310-442fc7287f94" providerId="ADAL" clId="{FC5181B9-EC4D-4549-8856-A76BC882F31B}" dt="2025-08-20T13:03:44.585" v="4" actId="47"/>
          <pc:sldLayoutMkLst>
            <pc:docMk/>
            <pc:sldMasterMk cId="3582503950" sldId="2147484222"/>
            <pc:sldLayoutMk cId="2727614817" sldId="2147484240"/>
          </pc:sldLayoutMkLst>
        </pc:sldLayoutChg>
      </pc:sldMasterChg>
      <pc:sldMasterChg chg="del delSldLayout">
        <pc:chgData name="Lynne Tseng" userId="e9d1f81c-e197-44b9-8310-442fc7287f94" providerId="ADAL" clId="{FC5181B9-EC4D-4549-8856-A76BC882F31B}" dt="2025-08-20T13:03:44.585" v="4" actId="47"/>
        <pc:sldMasterMkLst>
          <pc:docMk/>
          <pc:sldMasterMk cId="3966098538" sldId="2147484241"/>
        </pc:sldMasterMkLst>
        <pc:sldLayoutChg chg="del">
          <pc:chgData name="Lynne Tseng" userId="e9d1f81c-e197-44b9-8310-442fc7287f94" providerId="ADAL" clId="{FC5181B9-EC4D-4549-8856-A76BC882F31B}" dt="2025-08-20T13:03:44.585" v="4" actId="47"/>
          <pc:sldLayoutMkLst>
            <pc:docMk/>
            <pc:sldMasterMk cId="3966098538" sldId="2147484241"/>
            <pc:sldLayoutMk cId="2069721903" sldId="2147484242"/>
          </pc:sldLayoutMkLst>
        </pc:sldLayoutChg>
        <pc:sldLayoutChg chg="del">
          <pc:chgData name="Lynne Tseng" userId="e9d1f81c-e197-44b9-8310-442fc7287f94" providerId="ADAL" clId="{FC5181B9-EC4D-4549-8856-A76BC882F31B}" dt="2025-08-20T13:03:44.585" v="4" actId="47"/>
          <pc:sldLayoutMkLst>
            <pc:docMk/>
            <pc:sldMasterMk cId="3966098538" sldId="2147484241"/>
            <pc:sldLayoutMk cId="1647495074" sldId="2147484243"/>
          </pc:sldLayoutMkLst>
        </pc:sldLayoutChg>
        <pc:sldLayoutChg chg="del">
          <pc:chgData name="Lynne Tseng" userId="e9d1f81c-e197-44b9-8310-442fc7287f94" providerId="ADAL" clId="{FC5181B9-EC4D-4549-8856-A76BC882F31B}" dt="2025-08-20T13:03:44.585" v="4" actId="47"/>
          <pc:sldLayoutMkLst>
            <pc:docMk/>
            <pc:sldMasterMk cId="3966098538" sldId="2147484241"/>
            <pc:sldLayoutMk cId="3079177236" sldId="2147484244"/>
          </pc:sldLayoutMkLst>
        </pc:sldLayoutChg>
        <pc:sldLayoutChg chg="del">
          <pc:chgData name="Lynne Tseng" userId="e9d1f81c-e197-44b9-8310-442fc7287f94" providerId="ADAL" clId="{FC5181B9-EC4D-4549-8856-A76BC882F31B}" dt="2025-08-20T13:03:44.585" v="4" actId="47"/>
          <pc:sldLayoutMkLst>
            <pc:docMk/>
            <pc:sldMasterMk cId="3966098538" sldId="2147484241"/>
            <pc:sldLayoutMk cId="3668346217" sldId="2147484245"/>
          </pc:sldLayoutMkLst>
        </pc:sldLayoutChg>
        <pc:sldLayoutChg chg="del">
          <pc:chgData name="Lynne Tseng" userId="e9d1f81c-e197-44b9-8310-442fc7287f94" providerId="ADAL" clId="{FC5181B9-EC4D-4549-8856-A76BC882F31B}" dt="2025-08-20T13:03:44.585" v="4" actId="47"/>
          <pc:sldLayoutMkLst>
            <pc:docMk/>
            <pc:sldMasterMk cId="3966098538" sldId="2147484241"/>
            <pc:sldLayoutMk cId="3778172817" sldId="2147484246"/>
          </pc:sldLayoutMkLst>
        </pc:sldLayoutChg>
        <pc:sldLayoutChg chg="del">
          <pc:chgData name="Lynne Tseng" userId="e9d1f81c-e197-44b9-8310-442fc7287f94" providerId="ADAL" clId="{FC5181B9-EC4D-4549-8856-A76BC882F31B}" dt="2025-08-20T13:03:44.585" v="4" actId="47"/>
          <pc:sldLayoutMkLst>
            <pc:docMk/>
            <pc:sldMasterMk cId="3966098538" sldId="2147484241"/>
            <pc:sldLayoutMk cId="2010082396" sldId="2147484247"/>
          </pc:sldLayoutMkLst>
        </pc:sldLayoutChg>
        <pc:sldLayoutChg chg="del">
          <pc:chgData name="Lynne Tseng" userId="e9d1f81c-e197-44b9-8310-442fc7287f94" providerId="ADAL" clId="{FC5181B9-EC4D-4549-8856-A76BC882F31B}" dt="2025-08-20T13:03:44.585" v="4" actId="47"/>
          <pc:sldLayoutMkLst>
            <pc:docMk/>
            <pc:sldMasterMk cId="3966098538" sldId="2147484241"/>
            <pc:sldLayoutMk cId="3349911452" sldId="2147484248"/>
          </pc:sldLayoutMkLst>
        </pc:sldLayoutChg>
        <pc:sldLayoutChg chg="del">
          <pc:chgData name="Lynne Tseng" userId="e9d1f81c-e197-44b9-8310-442fc7287f94" providerId="ADAL" clId="{FC5181B9-EC4D-4549-8856-A76BC882F31B}" dt="2025-08-20T13:03:44.585" v="4" actId="47"/>
          <pc:sldLayoutMkLst>
            <pc:docMk/>
            <pc:sldMasterMk cId="3966098538" sldId="2147484241"/>
            <pc:sldLayoutMk cId="134528578" sldId="2147484249"/>
          </pc:sldLayoutMkLst>
        </pc:sldLayoutChg>
        <pc:sldLayoutChg chg="del">
          <pc:chgData name="Lynne Tseng" userId="e9d1f81c-e197-44b9-8310-442fc7287f94" providerId="ADAL" clId="{FC5181B9-EC4D-4549-8856-A76BC882F31B}" dt="2025-08-20T13:03:44.585" v="4" actId="47"/>
          <pc:sldLayoutMkLst>
            <pc:docMk/>
            <pc:sldMasterMk cId="3966098538" sldId="2147484241"/>
            <pc:sldLayoutMk cId="3311094082" sldId="2147484250"/>
          </pc:sldLayoutMkLst>
        </pc:sldLayoutChg>
        <pc:sldLayoutChg chg="del">
          <pc:chgData name="Lynne Tseng" userId="e9d1f81c-e197-44b9-8310-442fc7287f94" providerId="ADAL" clId="{FC5181B9-EC4D-4549-8856-A76BC882F31B}" dt="2025-08-20T13:03:44.585" v="4" actId="47"/>
          <pc:sldLayoutMkLst>
            <pc:docMk/>
            <pc:sldMasterMk cId="3966098538" sldId="2147484241"/>
            <pc:sldLayoutMk cId="1261559152" sldId="2147484251"/>
          </pc:sldLayoutMkLst>
        </pc:sldLayoutChg>
        <pc:sldLayoutChg chg="del">
          <pc:chgData name="Lynne Tseng" userId="e9d1f81c-e197-44b9-8310-442fc7287f94" providerId="ADAL" clId="{FC5181B9-EC4D-4549-8856-A76BC882F31B}" dt="2025-08-20T13:03:44.585" v="4" actId="47"/>
          <pc:sldLayoutMkLst>
            <pc:docMk/>
            <pc:sldMasterMk cId="3966098538" sldId="2147484241"/>
            <pc:sldLayoutMk cId="3728651286" sldId="2147484252"/>
          </pc:sldLayoutMkLst>
        </pc:sldLayoutChg>
      </pc:sldMasterChg>
      <pc:sldMasterChg chg="del delSldLayout">
        <pc:chgData name="Lynne Tseng" userId="e9d1f81c-e197-44b9-8310-442fc7287f94" providerId="ADAL" clId="{FC5181B9-EC4D-4549-8856-A76BC882F31B}" dt="2025-08-20T13:03:44.585" v="4" actId="47"/>
        <pc:sldMasterMkLst>
          <pc:docMk/>
          <pc:sldMasterMk cId="1062107411" sldId="2147484253"/>
        </pc:sldMasterMkLst>
        <pc:sldLayoutChg chg="del">
          <pc:chgData name="Lynne Tseng" userId="e9d1f81c-e197-44b9-8310-442fc7287f94" providerId="ADAL" clId="{FC5181B9-EC4D-4549-8856-A76BC882F31B}" dt="2025-08-20T13:03:44.585" v="4" actId="47"/>
          <pc:sldLayoutMkLst>
            <pc:docMk/>
            <pc:sldMasterMk cId="1062107411" sldId="2147484253"/>
            <pc:sldLayoutMk cId="3031533977" sldId="2147484254"/>
          </pc:sldLayoutMkLst>
        </pc:sldLayoutChg>
        <pc:sldLayoutChg chg="del">
          <pc:chgData name="Lynne Tseng" userId="e9d1f81c-e197-44b9-8310-442fc7287f94" providerId="ADAL" clId="{FC5181B9-EC4D-4549-8856-A76BC882F31B}" dt="2025-08-20T13:03:44.585" v="4" actId="47"/>
          <pc:sldLayoutMkLst>
            <pc:docMk/>
            <pc:sldMasterMk cId="1062107411" sldId="2147484253"/>
            <pc:sldLayoutMk cId="1417568827" sldId="2147484255"/>
          </pc:sldLayoutMkLst>
        </pc:sldLayoutChg>
        <pc:sldLayoutChg chg="del">
          <pc:chgData name="Lynne Tseng" userId="e9d1f81c-e197-44b9-8310-442fc7287f94" providerId="ADAL" clId="{FC5181B9-EC4D-4549-8856-A76BC882F31B}" dt="2025-08-20T13:03:44.585" v="4" actId="47"/>
          <pc:sldLayoutMkLst>
            <pc:docMk/>
            <pc:sldMasterMk cId="1062107411" sldId="2147484253"/>
            <pc:sldLayoutMk cId="1681665244" sldId="2147484256"/>
          </pc:sldLayoutMkLst>
        </pc:sldLayoutChg>
        <pc:sldLayoutChg chg="del">
          <pc:chgData name="Lynne Tseng" userId="e9d1f81c-e197-44b9-8310-442fc7287f94" providerId="ADAL" clId="{FC5181B9-EC4D-4549-8856-A76BC882F31B}" dt="2025-08-20T13:03:44.585" v="4" actId="47"/>
          <pc:sldLayoutMkLst>
            <pc:docMk/>
            <pc:sldMasterMk cId="1062107411" sldId="2147484253"/>
            <pc:sldLayoutMk cId="3544233495" sldId="2147484257"/>
          </pc:sldLayoutMkLst>
        </pc:sldLayoutChg>
        <pc:sldLayoutChg chg="del">
          <pc:chgData name="Lynne Tseng" userId="e9d1f81c-e197-44b9-8310-442fc7287f94" providerId="ADAL" clId="{FC5181B9-EC4D-4549-8856-A76BC882F31B}" dt="2025-08-20T13:03:44.585" v="4" actId="47"/>
          <pc:sldLayoutMkLst>
            <pc:docMk/>
            <pc:sldMasterMk cId="1062107411" sldId="2147484253"/>
            <pc:sldLayoutMk cId="2558905110" sldId="2147484258"/>
          </pc:sldLayoutMkLst>
        </pc:sldLayoutChg>
        <pc:sldLayoutChg chg="del">
          <pc:chgData name="Lynne Tseng" userId="e9d1f81c-e197-44b9-8310-442fc7287f94" providerId="ADAL" clId="{FC5181B9-EC4D-4549-8856-A76BC882F31B}" dt="2025-08-20T13:03:44.585" v="4" actId="47"/>
          <pc:sldLayoutMkLst>
            <pc:docMk/>
            <pc:sldMasterMk cId="1062107411" sldId="2147484253"/>
            <pc:sldLayoutMk cId="3019667066" sldId="2147484259"/>
          </pc:sldLayoutMkLst>
        </pc:sldLayoutChg>
        <pc:sldLayoutChg chg="del">
          <pc:chgData name="Lynne Tseng" userId="e9d1f81c-e197-44b9-8310-442fc7287f94" providerId="ADAL" clId="{FC5181B9-EC4D-4549-8856-A76BC882F31B}" dt="2025-08-20T13:03:44.585" v="4" actId="47"/>
          <pc:sldLayoutMkLst>
            <pc:docMk/>
            <pc:sldMasterMk cId="1062107411" sldId="2147484253"/>
            <pc:sldLayoutMk cId="336810588" sldId="2147484260"/>
          </pc:sldLayoutMkLst>
        </pc:sldLayoutChg>
        <pc:sldLayoutChg chg="del">
          <pc:chgData name="Lynne Tseng" userId="e9d1f81c-e197-44b9-8310-442fc7287f94" providerId="ADAL" clId="{FC5181B9-EC4D-4549-8856-A76BC882F31B}" dt="2025-08-20T13:03:44.585" v="4" actId="47"/>
          <pc:sldLayoutMkLst>
            <pc:docMk/>
            <pc:sldMasterMk cId="1062107411" sldId="2147484253"/>
            <pc:sldLayoutMk cId="2089698794" sldId="2147484261"/>
          </pc:sldLayoutMkLst>
        </pc:sldLayoutChg>
        <pc:sldLayoutChg chg="del">
          <pc:chgData name="Lynne Tseng" userId="e9d1f81c-e197-44b9-8310-442fc7287f94" providerId="ADAL" clId="{FC5181B9-EC4D-4549-8856-A76BC882F31B}" dt="2025-08-20T13:03:44.585" v="4" actId="47"/>
          <pc:sldLayoutMkLst>
            <pc:docMk/>
            <pc:sldMasterMk cId="1062107411" sldId="2147484253"/>
            <pc:sldLayoutMk cId="613417253" sldId="2147484262"/>
          </pc:sldLayoutMkLst>
        </pc:sldLayoutChg>
        <pc:sldLayoutChg chg="del">
          <pc:chgData name="Lynne Tseng" userId="e9d1f81c-e197-44b9-8310-442fc7287f94" providerId="ADAL" clId="{FC5181B9-EC4D-4549-8856-A76BC882F31B}" dt="2025-08-20T13:03:44.585" v="4" actId="47"/>
          <pc:sldLayoutMkLst>
            <pc:docMk/>
            <pc:sldMasterMk cId="1062107411" sldId="2147484253"/>
            <pc:sldLayoutMk cId="2876737933" sldId="2147484263"/>
          </pc:sldLayoutMkLst>
        </pc:sldLayoutChg>
        <pc:sldLayoutChg chg="del">
          <pc:chgData name="Lynne Tseng" userId="e9d1f81c-e197-44b9-8310-442fc7287f94" providerId="ADAL" clId="{FC5181B9-EC4D-4549-8856-A76BC882F31B}" dt="2025-08-20T13:03:44.585" v="4" actId="47"/>
          <pc:sldLayoutMkLst>
            <pc:docMk/>
            <pc:sldMasterMk cId="1062107411" sldId="2147484253"/>
            <pc:sldLayoutMk cId="3169423078" sldId="2147484264"/>
          </pc:sldLayoutMkLst>
        </pc:sldLayoutChg>
      </pc:sldMasterChg>
      <pc:sldMasterChg chg="delSldLayout">
        <pc:chgData name="Lynne Tseng" userId="e9d1f81c-e197-44b9-8310-442fc7287f94" providerId="ADAL" clId="{FC5181B9-EC4D-4549-8856-A76BC882F31B}" dt="2025-08-20T13:03:44.585" v="4" actId="47"/>
        <pc:sldMasterMkLst>
          <pc:docMk/>
          <pc:sldMasterMk cId="809434687" sldId="2147484265"/>
        </pc:sldMasterMkLst>
        <pc:sldLayoutChg chg="del">
          <pc:chgData name="Lynne Tseng" userId="e9d1f81c-e197-44b9-8310-442fc7287f94" providerId="ADAL" clId="{FC5181B9-EC4D-4549-8856-A76BC882F31B}" dt="2025-08-20T13:03:44.585" v="4" actId="47"/>
          <pc:sldLayoutMkLst>
            <pc:docMk/>
            <pc:sldMasterMk cId="809434687" sldId="2147484265"/>
            <pc:sldLayoutMk cId="291379377" sldId="2147484274"/>
          </pc:sldLayoutMkLst>
        </pc:sldLayoutChg>
        <pc:sldLayoutChg chg="del">
          <pc:chgData name="Lynne Tseng" userId="e9d1f81c-e197-44b9-8310-442fc7287f94" providerId="ADAL" clId="{FC5181B9-EC4D-4549-8856-A76BC882F31B}" dt="2025-08-20T13:03:44.585" v="4" actId="47"/>
          <pc:sldLayoutMkLst>
            <pc:docMk/>
            <pc:sldMasterMk cId="809434687" sldId="2147484265"/>
            <pc:sldLayoutMk cId="3494882156" sldId="2147484278"/>
          </pc:sldLayoutMkLst>
        </pc:sldLayoutChg>
      </pc:sldMasterChg>
      <pc:sldMasterChg chg="del delSldLayout">
        <pc:chgData name="Lynne Tseng" userId="e9d1f81c-e197-44b9-8310-442fc7287f94" providerId="ADAL" clId="{FC5181B9-EC4D-4549-8856-A76BC882F31B}" dt="2025-08-20T13:03:44.585" v="4" actId="47"/>
        <pc:sldMasterMkLst>
          <pc:docMk/>
          <pc:sldMasterMk cId="3236420589" sldId="2147484301"/>
        </pc:sldMasterMkLst>
        <pc:sldLayoutChg chg="del">
          <pc:chgData name="Lynne Tseng" userId="e9d1f81c-e197-44b9-8310-442fc7287f94" providerId="ADAL" clId="{FC5181B9-EC4D-4549-8856-A76BC882F31B}" dt="2025-08-20T13:03:44.585" v="4" actId="47"/>
          <pc:sldLayoutMkLst>
            <pc:docMk/>
            <pc:sldMasterMk cId="3236420589" sldId="2147484301"/>
            <pc:sldLayoutMk cId="1861856062" sldId="2147484302"/>
          </pc:sldLayoutMkLst>
        </pc:sldLayoutChg>
        <pc:sldLayoutChg chg="del">
          <pc:chgData name="Lynne Tseng" userId="e9d1f81c-e197-44b9-8310-442fc7287f94" providerId="ADAL" clId="{FC5181B9-EC4D-4549-8856-A76BC882F31B}" dt="2025-08-20T13:03:44.585" v="4" actId="47"/>
          <pc:sldLayoutMkLst>
            <pc:docMk/>
            <pc:sldMasterMk cId="3236420589" sldId="2147484301"/>
            <pc:sldLayoutMk cId="2478544223" sldId="2147484303"/>
          </pc:sldLayoutMkLst>
        </pc:sldLayoutChg>
        <pc:sldLayoutChg chg="del">
          <pc:chgData name="Lynne Tseng" userId="e9d1f81c-e197-44b9-8310-442fc7287f94" providerId="ADAL" clId="{FC5181B9-EC4D-4549-8856-A76BC882F31B}" dt="2025-08-20T13:03:44.585" v="4" actId="47"/>
          <pc:sldLayoutMkLst>
            <pc:docMk/>
            <pc:sldMasterMk cId="3236420589" sldId="2147484301"/>
            <pc:sldLayoutMk cId="1921713311" sldId="2147484304"/>
          </pc:sldLayoutMkLst>
        </pc:sldLayoutChg>
        <pc:sldLayoutChg chg="del">
          <pc:chgData name="Lynne Tseng" userId="e9d1f81c-e197-44b9-8310-442fc7287f94" providerId="ADAL" clId="{FC5181B9-EC4D-4549-8856-A76BC882F31B}" dt="2025-08-20T13:03:44.585" v="4" actId="47"/>
          <pc:sldLayoutMkLst>
            <pc:docMk/>
            <pc:sldMasterMk cId="3236420589" sldId="2147484301"/>
            <pc:sldLayoutMk cId="3063620113" sldId="2147484305"/>
          </pc:sldLayoutMkLst>
        </pc:sldLayoutChg>
        <pc:sldLayoutChg chg="del">
          <pc:chgData name="Lynne Tseng" userId="e9d1f81c-e197-44b9-8310-442fc7287f94" providerId="ADAL" clId="{FC5181B9-EC4D-4549-8856-A76BC882F31B}" dt="2025-08-20T13:03:44.585" v="4" actId="47"/>
          <pc:sldLayoutMkLst>
            <pc:docMk/>
            <pc:sldMasterMk cId="3236420589" sldId="2147484301"/>
            <pc:sldLayoutMk cId="869984296" sldId="2147484306"/>
          </pc:sldLayoutMkLst>
        </pc:sldLayoutChg>
        <pc:sldLayoutChg chg="del">
          <pc:chgData name="Lynne Tseng" userId="e9d1f81c-e197-44b9-8310-442fc7287f94" providerId="ADAL" clId="{FC5181B9-EC4D-4549-8856-A76BC882F31B}" dt="2025-08-20T13:03:44.585" v="4" actId="47"/>
          <pc:sldLayoutMkLst>
            <pc:docMk/>
            <pc:sldMasterMk cId="3236420589" sldId="2147484301"/>
            <pc:sldLayoutMk cId="4197968257" sldId="2147484307"/>
          </pc:sldLayoutMkLst>
        </pc:sldLayoutChg>
        <pc:sldLayoutChg chg="del">
          <pc:chgData name="Lynne Tseng" userId="e9d1f81c-e197-44b9-8310-442fc7287f94" providerId="ADAL" clId="{FC5181B9-EC4D-4549-8856-A76BC882F31B}" dt="2025-08-20T13:03:44.585" v="4" actId="47"/>
          <pc:sldLayoutMkLst>
            <pc:docMk/>
            <pc:sldMasterMk cId="3236420589" sldId="2147484301"/>
            <pc:sldLayoutMk cId="1036468771" sldId="2147484308"/>
          </pc:sldLayoutMkLst>
        </pc:sldLayoutChg>
        <pc:sldLayoutChg chg="del">
          <pc:chgData name="Lynne Tseng" userId="e9d1f81c-e197-44b9-8310-442fc7287f94" providerId="ADAL" clId="{FC5181B9-EC4D-4549-8856-A76BC882F31B}" dt="2025-08-20T13:03:44.585" v="4" actId="47"/>
          <pc:sldLayoutMkLst>
            <pc:docMk/>
            <pc:sldMasterMk cId="3236420589" sldId="2147484301"/>
            <pc:sldLayoutMk cId="3358741883" sldId="2147484309"/>
          </pc:sldLayoutMkLst>
        </pc:sldLayoutChg>
        <pc:sldLayoutChg chg="del">
          <pc:chgData name="Lynne Tseng" userId="e9d1f81c-e197-44b9-8310-442fc7287f94" providerId="ADAL" clId="{FC5181B9-EC4D-4549-8856-A76BC882F31B}" dt="2025-08-20T13:03:44.585" v="4" actId="47"/>
          <pc:sldLayoutMkLst>
            <pc:docMk/>
            <pc:sldMasterMk cId="3236420589" sldId="2147484301"/>
            <pc:sldLayoutMk cId="2356468361" sldId="2147484310"/>
          </pc:sldLayoutMkLst>
        </pc:sldLayoutChg>
        <pc:sldLayoutChg chg="del">
          <pc:chgData name="Lynne Tseng" userId="e9d1f81c-e197-44b9-8310-442fc7287f94" providerId="ADAL" clId="{FC5181B9-EC4D-4549-8856-A76BC882F31B}" dt="2025-08-20T13:03:44.585" v="4" actId="47"/>
          <pc:sldLayoutMkLst>
            <pc:docMk/>
            <pc:sldMasterMk cId="3236420589" sldId="2147484301"/>
            <pc:sldLayoutMk cId="3318105036" sldId="2147484311"/>
          </pc:sldLayoutMkLst>
        </pc:sldLayoutChg>
        <pc:sldLayoutChg chg="del">
          <pc:chgData name="Lynne Tseng" userId="e9d1f81c-e197-44b9-8310-442fc7287f94" providerId="ADAL" clId="{FC5181B9-EC4D-4549-8856-A76BC882F31B}" dt="2025-08-20T13:03:44.585" v="4" actId="47"/>
          <pc:sldLayoutMkLst>
            <pc:docMk/>
            <pc:sldMasterMk cId="3236420589" sldId="2147484301"/>
            <pc:sldLayoutMk cId="1608510745" sldId="2147484312"/>
          </pc:sldLayoutMkLst>
        </pc:sldLayoutChg>
        <pc:sldLayoutChg chg="del">
          <pc:chgData name="Lynne Tseng" userId="e9d1f81c-e197-44b9-8310-442fc7287f94" providerId="ADAL" clId="{FC5181B9-EC4D-4549-8856-A76BC882F31B}" dt="2025-08-20T13:03:44.585" v="4" actId="47"/>
          <pc:sldLayoutMkLst>
            <pc:docMk/>
            <pc:sldMasterMk cId="3236420589" sldId="2147484301"/>
            <pc:sldLayoutMk cId="1522217808" sldId="2147484313"/>
          </pc:sldLayoutMkLst>
        </pc:sldLayoutChg>
        <pc:sldLayoutChg chg="del">
          <pc:chgData name="Lynne Tseng" userId="e9d1f81c-e197-44b9-8310-442fc7287f94" providerId="ADAL" clId="{FC5181B9-EC4D-4549-8856-A76BC882F31B}" dt="2025-08-20T13:03:44.585" v="4" actId="47"/>
          <pc:sldLayoutMkLst>
            <pc:docMk/>
            <pc:sldMasterMk cId="3236420589" sldId="2147484301"/>
            <pc:sldLayoutMk cId="218671486" sldId="2147484314"/>
          </pc:sldLayoutMkLst>
        </pc:sldLayoutChg>
        <pc:sldLayoutChg chg="del">
          <pc:chgData name="Lynne Tseng" userId="e9d1f81c-e197-44b9-8310-442fc7287f94" providerId="ADAL" clId="{FC5181B9-EC4D-4549-8856-A76BC882F31B}" dt="2025-08-20T13:03:44.585" v="4" actId="47"/>
          <pc:sldLayoutMkLst>
            <pc:docMk/>
            <pc:sldMasterMk cId="3236420589" sldId="2147484301"/>
            <pc:sldLayoutMk cId="1580764231" sldId="2147484315"/>
          </pc:sldLayoutMkLst>
        </pc:sldLayoutChg>
        <pc:sldLayoutChg chg="del">
          <pc:chgData name="Lynne Tseng" userId="e9d1f81c-e197-44b9-8310-442fc7287f94" providerId="ADAL" clId="{FC5181B9-EC4D-4549-8856-A76BC882F31B}" dt="2025-08-20T13:03:44.585" v="4" actId="47"/>
          <pc:sldLayoutMkLst>
            <pc:docMk/>
            <pc:sldMasterMk cId="3236420589" sldId="2147484301"/>
            <pc:sldLayoutMk cId="3778948355" sldId="2147484316"/>
          </pc:sldLayoutMkLst>
        </pc:sldLayoutChg>
        <pc:sldLayoutChg chg="del">
          <pc:chgData name="Lynne Tseng" userId="e9d1f81c-e197-44b9-8310-442fc7287f94" providerId="ADAL" clId="{FC5181B9-EC4D-4549-8856-A76BC882F31B}" dt="2025-08-20T13:03:44.585" v="4" actId="47"/>
          <pc:sldLayoutMkLst>
            <pc:docMk/>
            <pc:sldMasterMk cId="3236420589" sldId="2147484301"/>
            <pc:sldLayoutMk cId="759076145" sldId="2147484317"/>
          </pc:sldLayoutMkLst>
        </pc:sldLayoutChg>
        <pc:sldLayoutChg chg="del">
          <pc:chgData name="Lynne Tseng" userId="e9d1f81c-e197-44b9-8310-442fc7287f94" providerId="ADAL" clId="{FC5181B9-EC4D-4549-8856-A76BC882F31B}" dt="2025-08-20T13:03:44.585" v="4" actId="47"/>
          <pc:sldLayoutMkLst>
            <pc:docMk/>
            <pc:sldMasterMk cId="3236420589" sldId="2147484301"/>
            <pc:sldLayoutMk cId="3320992585" sldId="2147484318"/>
          </pc:sldLayoutMkLst>
        </pc:sldLayoutChg>
        <pc:sldLayoutChg chg="del">
          <pc:chgData name="Lynne Tseng" userId="e9d1f81c-e197-44b9-8310-442fc7287f94" providerId="ADAL" clId="{FC5181B9-EC4D-4549-8856-A76BC882F31B}" dt="2025-08-20T13:03:44.585" v="4" actId="47"/>
          <pc:sldLayoutMkLst>
            <pc:docMk/>
            <pc:sldMasterMk cId="3236420589" sldId="2147484301"/>
            <pc:sldLayoutMk cId="747499176" sldId="2147484319"/>
          </pc:sldLayoutMkLst>
        </pc:sldLayoutChg>
        <pc:sldLayoutChg chg="del">
          <pc:chgData name="Lynne Tseng" userId="e9d1f81c-e197-44b9-8310-442fc7287f94" providerId="ADAL" clId="{FC5181B9-EC4D-4549-8856-A76BC882F31B}" dt="2025-08-20T13:03:44.585" v="4" actId="47"/>
          <pc:sldLayoutMkLst>
            <pc:docMk/>
            <pc:sldMasterMk cId="3236420589" sldId="2147484301"/>
            <pc:sldLayoutMk cId="2983779845" sldId="2147484320"/>
          </pc:sldLayoutMkLst>
        </pc:sldLayoutChg>
        <pc:sldLayoutChg chg="del">
          <pc:chgData name="Lynne Tseng" userId="e9d1f81c-e197-44b9-8310-442fc7287f94" providerId="ADAL" clId="{FC5181B9-EC4D-4549-8856-A76BC882F31B}" dt="2025-08-20T13:03:44.585" v="4" actId="47"/>
          <pc:sldLayoutMkLst>
            <pc:docMk/>
            <pc:sldMasterMk cId="3236420589" sldId="2147484301"/>
            <pc:sldLayoutMk cId="3953591652" sldId="2147484321"/>
          </pc:sldLayoutMkLst>
        </pc:sldLayoutChg>
        <pc:sldLayoutChg chg="del">
          <pc:chgData name="Lynne Tseng" userId="e9d1f81c-e197-44b9-8310-442fc7287f94" providerId="ADAL" clId="{FC5181B9-EC4D-4549-8856-A76BC882F31B}" dt="2025-08-20T13:03:44.585" v="4" actId="47"/>
          <pc:sldLayoutMkLst>
            <pc:docMk/>
            <pc:sldMasterMk cId="3236420589" sldId="2147484301"/>
            <pc:sldLayoutMk cId="3179777988" sldId="2147484322"/>
          </pc:sldLayoutMkLst>
        </pc:sldLayoutChg>
        <pc:sldLayoutChg chg="del">
          <pc:chgData name="Lynne Tseng" userId="e9d1f81c-e197-44b9-8310-442fc7287f94" providerId="ADAL" clId="{FC5181B9-EC4D-4549-8856-A76BC882F31B}" dt="2025-08-20T13:03:44.585" v="4" actId="47"/>
          <pc:sldLayoutMkLst>
            <pc:docMk/>
            <pc:sldMasterMk cId="3236420589" sldId="2147484301"/>
            <pc:sldLayoutMk cId="2497449702" sldId="2147484323"/>
          </pc:sldLayoutMkLst>
        </pc:sldLayoutChg>
        <pc:sldLayoutChg chg="del">
          <pc:chgData name="Lynne Tseng" userId="e9d1f81c-e197-44b9-8310-442fc7287f94" providerId="ADAL" clId="{FC5181B9-EC4D-4549-8856-A76BC882F31B}" dt="2025-08-20T13:03:44.585" v="4" actId="47"/>
          <pc:sldLayoutMkLst>
            <pc:docMk/>
            <pc:sldMasterMk cId="3236420589" sldId="2147484301"/>
            <pc:sldLayoutMk cId="3790300613" sldId="2147484324"/>
          </pc:sldLayoutMkLst>
        </pc:sldLayoutChg>
        <pc:sldLayoutChg chg="del">
          <pc:chgData name="Lynne Tseng" userId="e9d1f81c-e197-44b9-8310-442fc7287f94" providerId="ADAL" clId="{FC5181B9-EC4D-4549-8856-A76BC882F31B}" dt="2025-08-20T13:03:44.585" v="4" actId="47"/>
          <pc:sldLayoutMkLst>
            <pc:docMk/>
            <pc:sldMasterMk cId="3236420589" sldId="2147484301"/>
            <pc:sldLayoutMk cId="1895587348" sldId="2147484325"/>
          </pc:sldLayoutMkLst>
        </pc:sldLayoutChg>
        <pc:sldLayoutChg chg="del">
          <pc:chgData name="Lynne Tseng" userId="e9d1f81c-e197-44b9-8310-442fc7287f94" providerId="ADAL" clId="{FC5181B9-EC4D-4549-8856-A76BC882F31B}" dt="2025-08-20T13:03:44.585" v="4" actId="47"/>
          <pc:sldLayoutMkLst>
            <pc:docMk/>
            <pc:sldMasterMk cId="3236420589" sldId="2147484301"/>
            <pc:sldLayoutMk cId="3941455111" sldId="2147484326"/>
          </pc:sldLayoutMkLst>
        </pc:sldLayoutChg>
      </pc:sldMasterChg>
      <pc:sldMasterChg chg="del delSldLayout">
        <pc:chgData name="Lynne Tseng" userId="e9d1f81c-e197-44b9-8310-442fc7287f94" providerId="ADAL" clId="{FC5181B9-EC4D-4549-8856-A76BC882F31B}" dt="2025-08-20T13:03:44.585" v="4" actId="47"/>
        <pc:sldMasterMkLst>
          <pc:docMk/>
          <pc:sldMasterMk cId="1186794425" sldId="2147484424"/>
        </pc:sldMasterMkLst>
        <pc:sldLayoutChg chg="del">
          <pc:chgData name="Lynne Tseng" userId="e9d1f81c-e197-44b9-8310-442fc7287f94" providerId="ADAL" clId="{FC5181B9-EC4D-4549-8856-A76BC882F31B}" dt="2025-08-20T13:03:44.585" v="4" actId="47"/>
          <pc:sldLayoutMkLst>
            <pc:docMk/>
            <pc:sldMasterMk cId="1186794425" sldId="2147484424"/>
            <pc:sldLayoutMk cId="2234720646" sldId="2147484425"/>
          </pc:sldLayoutMkLst>
        </pc:sldLayoutChg>
      </pc:sldMasterChg>
    </pc:docChg>
  </pc:docChgLst>
  <pc:docChgLst>
    <pc:chgData name="Ariana Duran" userId="f985432a-e5e6-4dee-bcf3-898d2c094005" providerId="ADAL" clId="{0E01F070-868C-4AD9-B95A-CB5BC8AEF4EC}"/>
    <pc:docChg chg="undo custSel addSld delSld modSld sldOrd delMainMaster">
      <pc:chgData name="Ariana Duran" userId="f985432a-e5e6-4dee-bcf3-898d2c094005" providerId="ADAL" clId="{0E01F070-868C-4AD9-B95A-CB5BC8AEF4EC}" dt="2025-08-13T13:09:27.944" v="435"/>
      <pc:docMkLst>
        <pc:docMk/>
      </pc:docMkLst>
      <pc:sldChg chg="add del ord">
        <pc:chgData name="Ariana Duran" userId="f985432a-e5e6-4dee-bcf3-898d2c094005" providerId="ADAL" clId="{0E01F070-868C-4AD9-B95A-CB5BC8AEF4EC}" dt="2025-08-06T17:46:53.052" v="321" actId="47"/>
        <pc:sldMkLst>
          <pc:docMk/>
          <pc:sldMk cId="2961936788" sldId="256"/>
        </pc:sldMkLst>
      </pc:sldChg>
      <pc:sldChg chg="modSp add del mod">
        <pc:chgData name="Ariana Duran" userId="f985432a-e5e6-4dee-bcf3-898d2c094005" providerId="ADAL" clId="{0E01F070-868C-4AD9-B95A-CB5BC8AEF4EC}" dt="2025-08-07T13:16:48.951" v="405" actId="20577"/>
        <pc:sldMkLst>
          <pc:docMk/>
          <pc:sldMk cId="716994031" sldId="257"/>
        </pc:sldMkLst>
      </pc:sldChg>
      <pc:sldChg chg="add">
        <pc:chgData name="Ariana Duran" userId="f985432a-e5e6-4dee-bcf3-898d2c094005" providerId="ADAL" clId="{0E01F070-868C-4AD9-B95A-CB5BC8AEF4EC}" dt="2025-08-11T19:33:14.060" v="432"/>
        <pc:sldMkLst>
          <pc:docMk/>
          <pc:sldMk cId="2563632850" sldId="272"/>
        </pc:sldMkLst>
      </pc:sldChg>
      <pc:sldChg chg="add">
        <pc:chgData name="Ariana Duran" userId="f985432a-e5e6-4dee-bcf3-898d2c094005" providerId="ADAL" clId="{0E01F070-868C-4AD9-B95A-CB5BC8AEF4EC}" dt="2025-08-12T19:50:39.007" v="433"/>
        <pc:sldMkLst>
          <pc:docMk/>
          <pc:sldMk cId="4062096642" sldId="301"/>
        </pc:sldMkLst>
      </pc:sldChg>
      <pc:sldChg chg="add">
        <pc:chgData name="Ariana Duran" userId="f985432a-e5e6-4dee-bcf3-898d2c094005" providerId="ADAL" clId="{0E01F070-868C-4AD9-B95A-CB5BC8AEF4EC}" dt="2025-08-11T19:33:14.060" v="432"/>
        <pc:sldMkLst>
          <pc:docMk/>
          <pc:sldMk cId="1521082873" sldId="311"/>
        </pc:sldMkLst>
      </pc:sldChg>
      <pc:sldChg chg="add">
        <pc:chgData name="Ariana Duran" userId="f985432a-e5e6-4dee-bcf3-898d2c094005" providerId="ADAL" clId="{0E01F070-868C-4AD9-B95A-CB5BC8AEF4EC}" dt="2025-08-11T19:33:14.060" v="432"/>
        <pc:sldMkLst>
          <pc:docMk/>
          <pc:sldMk cId="963183976" sldId="315"/>
        </pc:sldMkLst>
      </pc:sldChg>
      <pc:sldChg chg="add">
        <pc:chgData name="Ariana Duran" userId="f985432a-e5e6-4dee-bcf3-898d2c094005" providerId="ADAL" clId="{0E01F070-868C-4AD9-B95A-CB5BC8AEF4EC}" dt="2025-08-13T13:09:27.944" v="435"/>
        <pc:sldMkLst>
          <pc:docMk/>
          <pc:sldMk cId="1814752668" sldId="321"/>
        </pc:sldMkLst>
      </pc:sldChg>
      <pc:sldChg chg="add">
        <pc:chgData name="Ariana Duran" userId="f985432a-e5e6-4dee-bcf3-898d2c094005" providerId="ADAL" clId="{0E01F070-868C-4AD9-B95A-CB5BC8AEF4EC}" dt="2025-08-13T13:09:27.944" v="435"/>
        <pc:sldMkLst>
          <pc:docMk/>
          <pc:sldMk cId="1655639353" sldId="323"/>
        </pc:sldMkLst>
      </pc:sldChg>
      <pc:sldChg chg="add">
        <pc:chgData name="Ariana Duran" userId="f985432a-e5e6-4dee-bcf3-898d2c094005" providerId="ADAL" clId="{0E01F070-868C-4AD9-B95A-CB5BC8AEF4EC}" dt="2025-08-13T13:09:27.944" v="435"/>
        <pc:sldMkLst>
          <pc:docMk/>
          <pc:sldMk cId="612195010" sldId="328"/>
        </pc:sldMkLst>
      </pc:sldChg>
      <pc:sldChg chg="add">
        <pc:chgData name="Ariana Duran" userId="f985432a-e5e6-4dee-bcf3-898d2c094005" providerId="ADAL" clId="{0E01F070-868C-4AD9-B95A-CB5BC8AEF4EC}" dt="2025-08-12T19:50:39.007" v="433"/>
        <pc:sldMkLst>
          <pc:docMk/>
          <pc:sldMk cId="2072167989" sldId="335"/>
        </pc:sldMkLst>
      </pc:sldChg>
      <pc:sldChg chg="add">
        <pc:chgData name="Ariana Duran" userId="f985432a-e5e6-4dee-bcf3-898d2c094005" providerId="ADAL" clId="{0E01F070-868C-4AD9-B95A-CB5BC8AEF4EC}" dt="2025-08-13T13:09:27.944" v="435"/>
        <pc:sldMkLst>
          <pc:docMk/>
          <pc:sldMk cId="1256494016" sldId="352"/>
        </pc:sldMkLst>
      </pc:sldChg>
      <pc:sldChg chg="add">
        <pc:chgData name="Ariana Duran" userId="f985432a-e5e6-4dee-bcf3-898d2c094005" providerId="ADAL" clId="{0E01F070-868C-4AD9-B95A-CB5BC8AEF4EC}" dt="2025-08-12T19:50:39.007" v="433"/>
        <pc:sldMkLst>
          <pc:docMk/>
          <pc:sldMk cId="955797266" sldId="721"/>
        </pc:sldMkLst>
      </pc:sldChg>
      <pc:sldChg chg="add del">
        <pc:chgData name="Ariana Duran" userId="f985432a-e5e6-4dee-bcf3-898d2c094005" providerId="ADAL" clId="{0E01F070-868C-4AD9-B95A-CB5BC8AEF4EC}" dt="2025-08-11T19:30:23.347" v="431"/>
        <pc:sldMkLst>
          <pc:docMk/>
          <pc:sldMk cId="2319971198" sldId="819"/>
        </pc:sldMkLst>
      </pc:sldChg>
      <pc:sldChg chg="delSp del mod">
        <pc:chgData name="Ariana Duran" userId="f985432a-e5e6-4dee-bcf3-898d2c094005" providerId="ADAL" clId="{0E01F070-868C-4AD9-B95A-CB5BC8AEF4EC}" dt="2025-08-11T19:30:15.640" v="428" actId="47"/>
        <pc:sldMkLst>
          <pc:docMk/>
          <pc:sldMk cId="3787207706" sldId="832"/>
        </pc:sldMkLst>
      </pc:sldChg>
      <pc:sldChg chg="delSp del mod">
        <pc:chgData name="Ariana Duran" userId="f985432a-e5e6-4dee-bcf3-898d2c094005" providerId="ADAL" clId="{0E01F070-868C-4AD9-B95A-CB5BC8AEF4EC}" dt="2025-08-11T19:30:14.804" v="427" actId="47"/>
        <pc:sldMkLst>
          <pc:docMk/>
          <pc:sldMk cId="3526123367" sldId="833"/>
        </pc:sldMkLst>
      </pc:sldChg>
      <pc:sldChg chg="add">
        <pc:chgData name="Ariana Duran" userId="f985432a-e5e6-4dee-bcf3-898d2c094005" providerId="ADAL" clId="{0E01F070-868C-4AD9-B95A-CB5BC8AEF4EC}" dt="2025-08-12T19:50:39.007" v="433"/>
        <pc:sldMkLst>
          <pc:docMk/>
          <pc:sldMk cId="2803869865" sldId="1513"/>
        </pc:sldMkLst>
      </pc:sldChg>
      <pc:sldChg chg="add">
        <pc:chgData name="Ariana Duran" userId="f985432a-e5e6-4dee-bcf3-898d2c094005" providerId="ADAL" clId="{0E01F070-868C-4AD9-B95A-CB5BC8AEF4EC}" dt="2025-08-12T19:50:39.007" v="433"/>
        <pc:sldMkLst>
          <pc:docMk/>
          <pc:sldMk cId="3165057148" sldId="1519"/>
        </pc:sldMkLst>
      </pc:sldChg>
      <pc:sldChg chg="add">
        <pc:chgData name="Ariana Duran" userId="f985432a-e5e6-4dee-bcf3-898d2c094005" providerId="ADAL" clId="{0E01F070-868C-4AD9-B95A-CB5BC8AEF4EC}" dt="2025-08-12T19:50:39.007" v="433"/>
        <pc:sldMkLst>
          <pc:docMk/>
          <pc:sldMk cId="1972696132" sldId="1541"/>
        </pc:sldMkLst>
      </pc:sldChg>
      <pc:sldChg chg="add">
        <pc:chgData name="Ariana Duran" userId="f985432a-e5e6-4dee-bcf3-898d2c094005" providerId="ADAL" clId="{0E01F070-868C-4AD9-B95A-CB5BC8AEF4EC}" dt="2025-08-12T19:50:39.007" v="433"/>
        <pc:sldMkLst>
          <pc:docMk/>
          <pc:sldMk cId="3814689960" sldId="1542"/>
        </pc:sldMkLst>
      </pc:sldChg>
      <pc:sldChg chg="add">
        <pc:chgData name="Ariana Duran" userId="f985432a-e5e6-4dee-bcf3-898d2c094005" providerId="ADAL" clId="{0E01F070-868C-4AD9-B95A-CB5BC8AEF4EC}" dt="2025-08-12T19:50:39.007" v="433"/>
        <pc:sldMkLst>
          <pc:docMk/>
          <pc:sldMk cId="3039090741" sldId="1543"/>
        </pc:sldMkLst>
      </pc:sldChg>
      <pc:sldChg chg="add">
        <pc:chgData name="Ariana Duran" userId="f985432a-e5e6-4dee-bcf3-898d2c094005" providerId="ADAL" clId="{0E01F070-868C-4AD9-B95A-CB5BC8AEF4EC}" dt="2025-08-12T19:50:39.007" v="433"/>
        <pc:sldMkLst>
          <pc:docMk/>
          <pc:sldMk cId="742804532" sldId="1544"/>
        </pc:sldMkLst>
      </pc:sldChg>
      <pc:sldChg chg="modSp add del mod">
        <pc:chgData name="Ariana Duran" userId="f985432a-e5e6-4dee-bcf3-898d2c094005" providerId="ADAL" clId="{0E01F070-868C-4AD9-B95A-CB5BC8AEF4EC}" dt="2025-08-11T14:03:13.710" v="409" actId="20577"/>
        <pc:sldMkLst>
          <pc:docMk/>
          <pc:sldMk cId="1561334841" sldId="2141412523"/>
        </pc:sldMkLst>
        <pc:spChg chg="mod">
          <ac:chgData name="Ariana Duran" userId="f985432a-e5e6-4dee-bcf3-898d2c094005" providerId="ADAL" clId="{0E01F070-868C-4AD9-B95A-CB5BC8AEF4EC}" dt="2025-08-11T14:03:13.710" v="409" actId="20577"/>
          <ac:spMkLst>
            <pc:docMk/>
            <pc:sldMk cId="1561334841" sldId="2141412523"/>
            <ac:spMk id="2" creationId="{561CC693-24D3-6B45-A2F4-2B986C5645E2}"/>
          </ac:spMkLst>
        </pc:spChg>
      </pc:sldChg>
      <pc:sldChg chg="addSp modSp add del mod">
        <pc:chgData name="Ariana Duran" userId="f985432a-e5e6-4dee-bcf3-898d2c094005" providerId="ADAL" clId="{0E01F070-868C-4AD9-B95A-CB5BC8AEF4EC}" dt="2025-08-11T14:04:02.275" v="426" actId="1076"/>
        <pc:sldMkLst>
          <pc:docMk/>
          <pc:sldMk cId="4112937085" sldId="2141412688"/>
        </pc:sldMkLst>
        <pc:picChg chg="add mod modCrop">
          <ac:chgData name="Ariana Duran" userId="f985432a-e5e6-4dee-bcf3-898d2c094005" providerId="ADAL" clId="{0E01F070-868C-4AD9-B95A-CB5BC8AEF4EC}" dt="2025-08-11T14:03:56.118" v="424" actId="14100"/>
          <ac:picMkLst>
            <pc:docMk/>
            <pc:sldMk cId="4112937085" sldId="2141412688"/>
            <ac:picMk id="2" creationId="{2464C62A-C3A6-60C1-4530-F937BC259C0C}"/>
          </ac:picMkLst>
        </pc:picChg>
        <pc:picChg chg="mod ord">
          <ac:chgData name="Ariana Duran" userId="f985432a-e5e6-4dee-bcf3-898d2c094005" providerId="ADAL" clId="{0E01F070-868C-4AD9-B95A-CB5BC8AEF4EC}" dt="2025-08-11T14:04:02.275" v="426" actId="1076"/>
          <ac:picMkLst>
            <pc:docMk/>
            <pc:sldMk cId="4112937085" sldId="2141412688"/>
            <ac:picMk id="5" creationId="{3B74F413-896B-1D57-56BC-E45D57E37758}"/>
          </ac:picMkLst>
        </pc:picChg>
        <pc:picChg chg="mod modCrop">
          <ac:chgData name="Ariana Duran" userId="f985432a-e5e6-4dee-bcf3-898d2c094005" providerId="ADAL" clId="{0E01F070-868C-4AD9-B95A-CB5BC8AEF4EC}" dt="2025-08-11T14:03:40.676" v="418" actId="1036"/>
          <ac:picMkLst>
            <pc:docMk/>
            <pc:sldMk cId="4112937085" sldId="2141412688"/>
            <ac:picMk id="16" creationId="{2680FFAD-6236-FEE4-66CC-E7FC533298D4}"/>
          </ac:picMkLst>
        </pc:picChg>
      </pc:sldChg>
      <pc:sldChg chg="add del">
        <pc:chgData name="Ariana Duran" userId="f985432a-e5e6-4dee-bcf3-898d2c094005" providerId="ADAL" clId="{0E01F070-868C-4AD9-B95A-CB5BC8AEF4EC}" dt="2025-08-11T14:03:07.130" v="408"/>
        <pc:sldMkLst>
          <pc:docMk/>
          <pc:sldMk cId="2890125572" sldId="2141412975"/>
        </pc:sldMkLst>
      </pc:sldChg>
      <pc:sldChg chg="add del">
        <pc:chgData name="Ariana Duran" userId="f985432a-e5e6-4dee-bcf3-898d2c094005" providerId="ADAL" clId="{0E01F070-868C-4AD9-B95A-CB5BC8AEF4EC}" dt="2025-08-11T14:03:07.130" v="408"/>
        <pc:sldMkLst>
          <pc:docMk/>
          <pc:sldMk cId="617859329" sldId="2141414178"/>
        </pc:sldMkLst>
      </pc:sldChg>
      <pc:sldChg chg="add">
        <pc:chgData name="Ariana Duran" userId="f985432a-e5e6-4dee-bcf3-898d2c094005" providerId="ADAL" clId="{0E01F070-868C-4AD9-B95A-CB5BC8AEF4EC}" dt="2025-08-13T13:09:27.944" v="435"/>
        <pc:sldMkLst>
          <pc:docMk/>
          <pc:sldMk cId="742221798" sldId="2145706018"/>
        </pc:sldMkLst>
      </pc:sldChg>
      <pc:sldChg chg="add">
        <pc:chgData name="Ariana Duran" userId="f985432a-e5e6-4dee-bcf3-898d2c094005" providerId="ADAL" clId="{0E01F070-868C-4AD9-B95A-CB5BC8AEF4EC}" dt="2025-08-11T19:33:14.060" v="432"/>
        <pc:sldMkLst>
          <pc:docMk/>
          <pc:sldMk cId="3428926400" sldId="2146846279"/>
        </pc:sldMkLst>
      </pc:sldChg>
      <pc:sldChg chg="add">
        <pc:chgData name="Ariana Duran" userId="f985432a-e5e6-4dee-bcf3-898d2c094005" providerId="ADAL" clId="{0E01F070-868C-4AD9-B95A-CB5BC8AEF4EC}" dt="2025-08-11T19:33:14.060" v="432"/>
        <pc:sldMkLst>
          <pc:docMk/>
          <pc:sldMk cId="583994168" sldId="2146846280"/>
        </pc:sldMkLst>
      </pc:sldChg>
      <pc:sldChg chg="add">
        <pc:chgData name="Ariana Duran" userId="f985432a-e5e6-4dee-bcf3-898d2c094005" providerId="ADAL" clId="{0E01F070-868C-4AD9-B95A-CB5BC8AEF4EC}" dt="2025-08-13T13:09:27.944" v="435"/>
        <pc:sldMkLst>
          <pc:docMk/>
          <pc:sldMk cId="4292951238" sldId="2147481799"/>
        </pc:sldMkLst>
      </pc:sldChg>
      <pc:sldChg chg="add">
        <pc:chgData name="Ariana Duran" userId="f985432a-e5e6-4dee-bcf3-898d2c094005" providerId="ADAL" clId="{0E01F070-868C-4AD9-B95A-CB5BC8AEF4EC}" dt="2025-08-13T13:09:27.944" v="435"/>
        <pc:sldMkLst>
          <pc:docMk/>
          <pc:sldMk cId="2651853111" sldId="2147481818"/>
        </pc:sldMkLst>
      </pc:sldChg>
      <pc:sldChg chg="add">
        <pc:chgData name="Ariana Duran" userId="f985432a-e5e6-4dee-bcf3-898d2c094005" providerId="ADAL" clId="{0E01F070-868C-4AD9-B95A-CB5BC8AEF4EC}" dt="2025-08-13T13:09:27.944" v="435"/>
        <pc:sldMkLst>
          <pc:docMk/>
          <pc:sldMk cId="2277934800" sldId="2147481827"/>
        </pc:sldMkLst>
      </pc:sldChg>
      <pc:sldChg chg="add">
        <pc:chgData name="Ariana Duran" userId="f985432a-e5e6-4dee-bcf3-898d2c094005" providerId="ADAL" clId="{0E01F070-868C-4AD9-B95A-CB5BC8AEF4EC}" dt="2025-08-11T19:30:23.347" v="431"/>
        <pc:sldMkLst>
          <pc:docMk/>
          <pc:sldMk cId="989135228" sldId="2147482515"/>
        </pc:sldMkLst>
      </pc:sldChg>
      <pc:sldChg chg="delSp del mod">
        <pc:chgData name="Ariana Duran" userId="f985432a-e5e6-4dee-bcf3-898d2c094005" providerId="ADAL" clId="{0E01F070-868C-4AD9-B95A-CB5BC8AEF4EC}" dt="2025-08-11T19:30:16.305" v="429" actId="47"/>
        <pc:sldMkLst>
          <pc:docMk/>
          <pc:sldMk cId="3226760003" sldId="2147482544"/>
        </pc:sldMkLst>
      </pc:sldChg>
      <pc:sldChg chg="addSp delSp modSp new mod ord">
        <pc:chgData name="Ariana Duran" userId="f985432a-e5e6-4dee-bcf3-898d2c094005" providerId="ADAL" clId="{0E01F070-868C-4AD9-B95A-CB5BC8AEF4EC}" dt="2025-08-06T17:34:29.450" v="91" actId="1076"/>
        <pc:sldMkLst>
          <pc:docMk/>
          <pc:sldMk cId="3373564504" sldId="2147482545"/>
        </pc:sldMkLst>
      </pc:sldChg>
      <pc:sldChg chg="addSp delSp modSp add mod">
        <pc:chgData name="Ariana Duran" userId="f985432a-e5e6-4dee-bcf3-898d2c094005" providerId="ADAL" clId="{0E01F070-868C-4AD9-B95A-CB5BC8AEF4EC}" dt="2025-08-06T17:36:40.349" v="133" actId="1076"/>
        <pc:sldMkLst>
          <pc:docMk/>
          <pc:sldMk cId="748062324" sldId="2147482546"/>
        </pc:sldMkLst>
      </pc:sldChg>
      <pc:sldChg chg="delSp add del mod">
        <pc:chgData name="Ariana Duran" userId="f985432a-e5e6-4dee-bcf3-898d2c094005" providerId="ADAL" clId="{0E01F070-868C-4AD9-B95A-CB5BC8AEF4EC}" dt="2025-08-06T17:36:47.516" v="136" actId="47"/>
        <pc:sldMkLst>
          <pc:docMk/>
          <pc:sldMk cId="95972391" sldId="2147482547"/>
        </pc:sldMkLst>
      </pc:sldChg>
      <pc:sldChg chg="addSp delSp modSp add mod ord">
        <pc:chgData name="Ariana Duran" userId="f985432a-e5e6-4dee-bcf3-898d2c094005" providerId="ADAL" clId="{0E01F070-868C-4AD9-B95A-CB5BC8AEF4EC}" dt="2025-08-06T17:38:14.191" v="176" actId="20577"/>
        <pc:sldMkLst>
          <pc:docMk/>
          <pc:sldMk cId="924823788" sldId="2147482547"/>
        </pc:sldMkLst>
      </pc:sldChg>
      <pc:sldChg chg="addSp delSp modSp add mod ord">
        <pc:chgData name="Ariana Duran" userId="f985432a-e5e6-4dee-bcf3-898d2c094005" providerId="ADAL" clId="{0E01F070-868C-4AD9-B95A-CB5BC8AEF4EC}" dt="2025-08-06T17:39:50.567" v="239" actId="1076"/>
        <pc:sldMkLst>
          <pc:docMk/>
          <pc:sldMk cId="941348748" sldId="2147482548"/>
        </pc:sldMkLst>
      </pc:sldChg>
      <pc:sldChg chg="addSp delSp modSp add mod ord">
        <pc:chgData name="Ariana Duran" userId="f985432a-e5e6-4dee-bcf3-898d2c094005" providerId="ADAL" clId="{0E01F070-868C-4AD9-B95A-CB5BC8AEF4EC}" dt="2025-08-06T17:41:33.154" v="280" actId="20577"/>
        <pc:sldMkLst>
          <pc:docMk/>
          <pc:sldMk cId="745819723" sldId="2147482549"/>
        </pc:sldMkLst>
      </pc:sldChg>
      <pc:sldChg chg="modSp add mod ord">
        <pc:chgData name="Ariana Duran" userId="f985432a-e5e6-4dee-bcf3-898d2c094005" providerId="ADAL" clId="{0E01F070-868C-4AD9-B95A-CB5BC8AEF4EC}" dt="2025-08-06T17:42:25.305" v="305" actId="20577"/>
        <pc:sldMkLst>
          <pc:docMk/>
          <pc:sldMk cId="2473582643" sldId="2147482550"/>
        </pc:sldMkLst>
      </pc:sldChg>
      <pc:sldChg chg="add">
        <pc:chgData name="Ariana Duran" userId="f985432a-e5e6-4dee-bcf3-898d2c094005" providerId="ADAL" clId="{0E01F070-868C-4AD9-B95A-CB5BC8AEF4EC}" dt="2025-08-06T17:46:51.148" v="320"/>
        <pc:sldMkLst>
          <pc:docMk/>
          <pc:sldMk cId="3090369992" sldId="2147482551"/>
        </pc:sldMkLst>
      </pc:sldChg>
      <pc:sldChg chg="add ord">
        <pc:chgData name="Ariana Duran" userId="f985432a-e5e6-4dee-bcf3-898d2c094005" providerId="ADAL" clId="{0E01F070-868C-4AD9-B95A-CB5BC8AEF4EC}" dt="2025-08-06T17:46:58.572" v="324"/>
        <pc:sldMkLst>
          <pc:docMk/>
          <pc:sldMk cId="2610441257" sldId="2147482552"/>
        </pc:sldMkLst>
      </pc:sldChg>
      <pc:sldChg chg="add ord">
        <pc:chgData name="Ariana Duran" userId="f985432a-e5e6-4dee-bcf3-898d2c094005" providerId="ADAL" clId="{0E01F070-868C-4AD9-B95A-CB5BC8AEF4EC}" dt="2025-08-06T17:47:01.708" v="327"/>
        <pc:sldMkLst>
          <pc:docMk/>
          <pc:sldMk cId="3196983270" sldId="2147482553"/>
        </pc:sldMkLst>
      </pc:sldChg>
      <pc:sldChg chg="add ord">
        <pc:chgData name="Ariana Duran" userId="f985432a-e5e6-4dee-bcf3-898d2c094005" providerId="ADAL" clId="{0E01F070-868C-4AD9-B95A-CB5BC8AEF4EC}" dt="2025-08-06T17:47:05.383" v="330"/>
        <pc:sldMkLst>
          <pc:docMk/>
          <pc:sldMk cId="2401993019" sldId="2147482554"/>
        </pc:sldMkLst>
      </pc:sldChg>
      <pc:sldChg chg="add ord">
        <pc:chgData name="Ariana Duran" userId="f985432a-e5e6-4dee-bcf3-898d2c094005" providerId="ADAL" clId="{0E01F070-868C-4AD9-B95A-CB5BC8AEF4EC}" dt="2025-08-06T17:47:09.110" v="333"/>
        <pc:sldMkLst>
          <pc:docMk/>
          <pc:sldMk cId="132422284" sldId="2147482555"/>
        </pc:sldMkLst>
      </pc:sldChg>
      <pc:sldChg chg="add ord">
        <pc:chgData name="Ariana Duran" userId="f985432a-e5e6-4dee-bcf3-898d2c094005" providerId="ADAL" clId="{0E01F070-868C-4AD9-B95A-CB5BC8AEF4EC}" dt="2025-08-06T17:47:12.747" v="336"/>
        <pc:sldMkLst>
          <pc:docMk/>
          <pc:sldMk cId="3696108401" sldId="2147482556"/>
        </pc:sldMkLst>
      </pc:sldChg>
      <pc:sldChg chg="add ord">
        <pc:chgData name="Ariana Duran" userId="f985432a-e5e6-4dee-bcf3-898d2c094005" providerId="ADAL" clId="{0E01F070-868C-4AD9-B95A-CB5BC8AEF4EC}" dt="2025-08-06T17:47:16.078" v="339"/>
        <pc:sldMkLst>
          <pc:docMk/>
          <pc:sldMk cId="2655861244" sldId="2147482557"/>
        </pc:sldMkLst>
      </pc:sldChg>
      <pc:sldChg chg="add ord">
        <pc:chgData name="Ariana Duran" userId="f985432a-e5e6-4dee-bcf3-898d2c094005" providerId="ADAL" clId="{0E01F070-868C-4AD9-B95A-CB5BC8AEF4EC}" dt="2025-08-06T17:47:22.761" v="342"/>
        <pc:sldMkLst>
          <pc:docMk/>
          <pc:sldMk cId="1445472901" sldId="2147482558"/>
        </pc:sldMkLst>
      </pc:sldChg>
      <pc:sldChg chg="add">
        <pc:chgData name="Ariana Duran" userId="f985432a-e5e6-4dee-bcf3-898d2c094005" providerId="ADAL" clId="{0E01F070-868C-4AD9-B95A-CB5BC8AEF4EC}" dt="2025-08-11T19:33:14.060" v="432"/>
        <pc:sldMkLst>
          <pc:docMk/>
          <pc:sldMk cId="187564630" sldId="2147482565"/>
        </pc:sldMkLst>
      </pc:sldChg>
      <pc:sldChg chg="add">
        <pc:chgData name="Ariana Duran" userId="f985432a-e5e6-4dee-bcf3-898d2c094005" providerId="ADAL" clId="{0E01F070-868C-4AD9-B95A-CB5BC8AEF4EC}" dt="2025-08-12T19:50:39.007" v="433"/>
        <pc:sldMkLst>
          <pc:docMk/>
          <pc:sldMk cId="466884907" sldId="2147482568"/>
        </pc:sldMkLst>
      </pc:sldChg>
      <pc:sldMasterChg chg="delSldLayout">
        <pc:chgData name="Ariana Duran" userId="f985432a-e5e6-4dee-bcf3-898d2c094005" providerId="ADAL" clId="{0E01F070-868C-4AD9-B95A-CB5BC8AEF4EC}" dt="2025-08-11T19:30:17.395" v="430" actId="47"/>
        <pc:sldMasterMkLst>
          <pc:docMk/>
          <pc:sldMasterMk cId="3535499265" sldId="2147483816"/>
        </pc:sldMasterMkLst>
        <pc:sldLayoutChg chg="del">
          <pc:chgData name="Ariana Duran" userId="f985432a-e5e6-4dee-bcf3-898d2c094005" providerId="ADAL" clId="{0E01F070-868C-4AD9-B95A-CB5BC8AEF4EC}" dt="2025-08-11T19:30:17.395" v="430" actId="47"/>
          <pc:sldLayoutMkLst>
            <pc:docMk/>
            <pc:sldMasterMk cId="3535499265" sldId="2147483816"/>
            <pc:sldLayoutMk cId="982146859" sldId="2147483893"/>
          </pc:sldLayoutMkLst>
        </pc:sldLayoutChg>
        <pc:sldLayoutChg chg="del">
          <pc:chgData name="Ariana Duran" userId="f985432a-e5e6-4dee-bcf3-898d2c094005" providerId="ADAL" clId="{0E01F070-868C-4AD9-B95A-CB5BC8AEF4EC}" dt="2025-08-06T17:46:53.052" v="321" actId="47"/>
          <pc:sldLayoutMkLst>
            <pc:docMk/>
            <pc:sldMasterMk cId="3535499265" sldId="2147483816"/>
            <pc:sldLayoutMk cId="1074769000" sldId="2147483966"/>
          </pc:sldLayoutMkLst>
        </pc:sldLayoutChg>
        <pc:sldLayoutChg chg="del">
          <pc:chgData name="Ariana Duran" userId="f985432a-e5e6-4dee-bcf3-898d2c094005" providerId="ADAL" clId="{0E01F070-868C-4AD9-B95A-CB5BC8AEF4EC}" dt="2025-08-06T17:46:14.925" v="314" actId="47"/>
          <pc:sldLayoutMkLst>
            <pc:docMk/>
            <pc:sldMasterMk cId="3535499265" sldId="2147483816"/>
            <pc:sldLayoutMk cId="2207079590" sldId="2147483966"/>
          </pc:sldLayoutMkLst>
        </pc:sldLayoutChg>
        <pc:sldLayoutChg chg="del">
          <pc:chgData name="Ariana Duran" userId="f985432a-e5e6-4dee-bcf3-898d2c094005" providerId="ADAL" clId="{0E01F070-868C-4AD9-B95A-CB5BC8AEF4EC}" dt="2025-08-06T17:45:03.509" v="312" actId="47"/>
          <pc:sldLayoutMkLst>
            <pc:docMk/>
            <pc:sldMasterMk cId="3535499265" sldId="2147483816"/>
            <pc:sldLayoutMk cId="2395026945" sldId="2147483966"/>
          </pc:sldLayoutMkLst>
        </pc:sldLayoutChg>
      </pc:sldMasterChg>
      <pc:sldMasterChg chg="del delSldLayout">
        <pc:chgData name="Ariana Duran" userId="f985432a-e5e6-4dee-bcf3-898d2c094005" providerId="ADAL" clId="{0E01F070-868C-4AD9-B95A-CB5BC8AEF4EC}" dt="2025-08-12T19:50:39.444" v="434"/>
        <pc:sldMasterMkLst>
          <pc:docMk/>
          <pc:sldMasterMk cId="155074463" sldId="2147483894"/>
        </pc:sldMasterMkLst>
        <pc:sldLayoutChg chg="del">
          <pc:chgData name="Ariana Duran" userId="f985432a-e5e6-4dee-bcf3-898d2c094005" providerId="ADAL" clId="{0E01F070-868C-4AD9-B95A-CB5BC8AEF4EC}" dt="2025-08-12T19:50:39.444" v="434"/>
          <pc:sldLayoutMkLst>
            <pc:docMk/>
            <pc:sldMasterMk cId="155074463" sldId="2147483894"/>
            <pc:sldLayoutMk cId="1996518065" sldId="2147483895"/>
          </pc:sldLayoutMkLst>
        </pc:sldLayoutChg>
        <pc:sldLayoutChg chg="del">
          <pc:chgData name="Ariana Duran" userId="f985432a-e5e6-4dee-bcf3-898d2c094005" providerId="ADAL" clId="{0E01F070-868C-4AD9-B95A-CB5BC8AEF4EC}" dt="2025-08-12T19:50:39.444" v="434"/>
          <pc:sldLayoutMkLst>
            <pc:docMk/>
            <pc:sldMasterMk cId="155074463" sldId="2147483894"/>
            <pc:sldLayoutMk cId="1798002823" sldId="2147483896"/>
          </pc:sldLayoutMkLst>
        </pc:sldLayoutChg>
        <pc:sldLayoutChg chg="del">
          <pc:chgData name="Ariana Duran" userId="f985432a-e5e6-4dee-bcf3-898d2c094005" providerId="ADAL" clId="{0E01F070-868C-4AD9-B95A-CB5BC8AEF4EC}" dt="2025-08-12T19:50:39.444" v="434"/>
          <pc:sldLayoutMkLst>
            <pc:docMk/>
            <pc:sldMasterMk cId="155074463" sldId="2147483894"/>
            <pc:sldLayoutMk cId="741322097" sldId="2147483897"/>
          </pc:sldLayoutMkLst>
        </pc:sldLayoutChg>
        <pc:sldLayoutChg chg="del">
          <pc:chgData name="Ariana Duran" userId="f985432a-e5e6-4dee-bcf3-898d2c094005" providerId="ADAL" clId="{0E01F070-868C-4AD9-B95A-CB5BC8AEF4EC}" dt="2025-08-12T19:50:39.444" v="434"/>
          <pc:sldLayoutMkLst>
            <pc:docMk/>
            <pc:sldMasterMk cId="155074463" sldId="2147483894"/>
            <pc:sldLayoutMk cId="287913969" sldId="2147483898"/>
          </pc:sldLayoutMkLst>
        </pc:sldLayoutChg>
        <pc:sldLayoutChg chg="del">
          <pc:chgData name="Ariana Duran" userId="f985432a-e5e6-4dee-bcf3-898d2c094005" providerId="ADAL" clId="{0E01F070-868C-4AD9-B95A-CB5BC8AEF4EC}" dt="2025-08-12T19:50:39.444" v="434"/>
          <pc:sldLayoutMkLst>
            <pc:docMk/>
            <pc:sldMasterMk cId="155074463" sldId="2147483894"/>
            <pc:sldLayoutMk cId="298539998" sldId="2147483899"/>
          </pc:sldLayoutMkLst>
        </pc:sldLayoutChg>
        <pc:sldLayoutChg chg="del">
          <pc:chgData name="Ariana Duran" userId="f985432a-e5e6-4dee-bcf3-898d2c094005" providerId="ADAL" clId="{0E01F070-868C-4AD9-B95A-CB5BC8AEF4EC}" dt="2025-08-12T19:50:39.444" v="434"/>
          <pc:sldLayoutMkLst>
            <pc:docMk/>
            <pc:sldMasterMk cId="155074463" sldId="2147483894"/>
            <pc:sldLayoutMk cId="2219502680" sldId="2147483900"/>
          </pc:sldLayoutMkLst>
        </pc:sldLayoutChg>
        <pc:sldLayoutChg chg="del">
          <pc:chgData name="Ariana Duran" userId="f985432a-e5e6-4dee-bcf3-898d2c094005" providerId="ADAL" clId="{0E01F070-868C-4AD9-B95A-CB5BC8AEF4EC}" dt="2025-08-12T19:50:39.444" v="434"/>
          <pc:sldLayoutMkLst>
            <pc:docMk/>
            <pc:sldMasterMk cId="155074463" sldId="2147483894"/>
            <pc:sldLayoutMk cId="580931427" sldId="2147483901"/>
          </pc:sldLayoutMkLst>
        </pc:sldLayoutChg>
        <pc:sldLayoutChg chg="del">
          <pc:chgData name="Ariana Duran" userId="f985432a-e5e6-4dee-bcf3-898d2c094005" providerId="ADAL" clId="{0E01F070-868C-4AD9-B95A-CB5BC8AEF4EC}" dt="2025-08-12T19:50:39.444" v="434"/>
          <pc:sldLayoutMkLst>
            <pc:docMk/>
            <pc:sldMasterMk cId="155074463" sldId="2147483894"/>
            <pc:sldLayoutMk cId="1113880975" sldId="2147483902"/>
          </pc:sldLayoutMkLst>
        </pc:sldLayoutChg>
        <pc:sldLayoutChg chg="del">
          <pc:chgData name="Ariana Duran" userId="f985432a-e5e6-4dee-bcf3-898d2c094005" providerId="ADAL" clId="{0E01F070-868C-4AD9-B95A-CB5BC8AEF4EC}" dt="2025-08-12T19:50:39.444" v="434"/>
          <pc:sldLayoutMkLst>
            <pc:docMk/>
            <pc:sldMasterMk cId="155074463" sldId="2147483894"/>
            <pc:sldLayoutMk cId="3004617311" sldId="2147483903"/>
          </pc:sldLayoutMkLst>
        </pc:sldLayoutChg>
        <pc:sldLayoutChg chg="del">
          <pc:chgData name="Ariana Duran" userId="f985432a-e5e6-4dee-bcf3-898d2c094005" providerId="ADAL" clId="{0E01F070-868C-4AD9-B95A-CB5BC8AEF4EC}" dt="2025-08-12T19:50:39.444" v="434"/>
          <pc:sldLayoutMkLst>
            <pc:docMk/>
            <pc:sldMasterMk cId="155074463" sldId="2147483894"/>
            <pc:sldLayoutMk cId="3436485653" sldId="2147483904"/>
          </pc:sldLayoutMkLst>
        </pc:sldLayoutChg>
        <pc:sldLayoutChg chg="del">
          <pc:chgData name="Ariana Duran" userId="f985432a-e5e6-4dee-bcf3-898d2c094005" providerId="ADAL" clId="{0E01F070-868C-4AD9-B95A-CB5BC8AEF4EC}" dt="2025-08-12T19:50:39.444" v="434"/>
          <pc:sldLayoutMkLst>
            <pc:docMk/>
            <pc:sldMasterMk cId="155074463" sldId="2147483894"/>
            <pc:sldLayoutMk cId="413557891" sldId="2147483905"/>
          </pc:sldLayoutMkLst>
        </pc:sldLayoutChg>
        <pc:sldLayoutChg chg="del">
          <pc:chgData name="Ariana Duran" userId="f985432a-e5e6-4dee-bcf3-898d2c094005" providerId="ADAL" clId="{0E01F070-868C-4AD9-B95A-CB5BC8AEF4EC}" dt="2025-08-12T19:50:39.444" v="434"/>
          <pc:sldLayoutMkLst>
            <pc:docMk/>
            <pc:sldMasterMk cId="155074463" sldId="2147483894"/>
            <pc:sldLayoutMk cId="4158710567" sldId="2147483906"/>
          </pc:sldLayoutMkLst>
        </pc:sldLayoutChg>
        <pc:sldLayoutChg chg="del">
          <pc:chgData name="Ariana Duran" userId="f985432a-e5e6-4dee-bcf3-898d2c094005" providerId="ADAL" clId="{0E01F070-868C-4AD9-B95A-CB5BC8AEF4EC}" dt="2025-08-12T19:50:39.444" v="434"/>
          <pc:sldLayoutMkLst>
            <pc:docMk/>
            <pc:sldMasterMk cId="155074463" sldId="2147483894"/>
            <pc:sldLayoutMk cId="436693606" sldId="2147483907"/>
          </pc:sldLayoutMkLst>
        </pc:sldLayoutChg>
        <pc:sldLayoutChg chg="del">
          <pc:chgData name="Ariana Duran" userId="f985432a-e5e6-4dee-bcf3-898d2c094005" providerId="ADAL" clId="{0E01F070-868C-4AD9-B95A-CB5BC8AEF4EC}" dt="2025-08-12T19:50:39.444" v="434"/>
          <pc:sldLayoutMkLst>
            <pc:docMk/>
            <pc:sldMasterMk cId="155074463" sldId="2147483894"/>
            <pc:sldLayoutMk cId="478124650" sldId="2147483908"/>
          </pc:sldLayoutMkLst>
        </pc:sldLayoutChg>
        <pc:sldLayoutChg chg="del">
          <pc:chgData name="Ariana Duran" userId="f985432a-e5e6-4dee-bcf3-898d2c094005" providerId="ADAL" clId="{0E01F070-868C-4AD9-B95A-CB5BC8AEF4EC}" dt="2025-08-12T19:50:39.444" v="434"/>
          <pc:sldLayoutMkLst>
            <pc:docMk/>
            <pc:sldMasterMk cId="155074463" sldId="2147483894"/>
            <pc:sldLayoutMk cId="960549108" sldId="2147483909"/>
          </pc:sldLayoutMkLst>
        </pc:sldLayoutChg>
        <pc:sldLayoutChg chg="del">
          <pc:chgData name="Ariana Duran" userId="f985432a-e5e6-4dee-bcf3-898d2c094005" providerId="ADAL" clId="{0E01F070-868C-4AD9-B95A-CB5BC8AEF4EC}" dt="2025-08-12T19:50:39.444" v="434"/>
          <pc:sldLayoutMkLst>
            <pc:docMk/>
            <pc:sldMasterMk cId="155074463" sldId="2147483894"/>
            <pc:sldLayoutMk cId="740233011" sldId="2147483910"/>
          </pc:sldLayoutMkLst>
        </pc:sldLayoutChg>
        <pc:sldLayoutChg chg="del">
          <pc:chgData name="Ariana Duran" userId="f985432a-e5e6-4dee-bcf3-898d2c094005" providerId="ADAL" clId="{0E01F070-868C-4AD9-B95A-CB5BC8AEF4EC}" dt="2025-08-12T19:50:39.444" v="434"/>
          <pc:sldLayoutMkLst>
            <pc:docMk/>
            <pc:sldMasterMk cId="155074463" sldId="2147483894"/>
            <pc:sldLayoutMk cId="3634380321" sldId="2147483911"/>
          </pc:sldLayoutMkLst>
        </pc:sldLayoutChg>
        <pc:sldLayoutChg chg="del">
          <pc:chgData name="Ariana Duran" userId="f985432a-e5e6-4dee-bcf3-898d2c094005" providerId="ADAL" clId="{0E01F070-868C-4AD9-B95A-CB5BC8AEF4EC}" dt="2025-08-12T19:50:39.444" v="434"/>
          <pc:sldLayoutMkLst>
            <pc:docMk/>
            <pc:sldMasterMk cId="155074463" sldId="2147483894"/>
            <pc:sldLayoutMk cId="2502350019" sldId="2147483912"/>
          </pc:sldLayoutMkLst>
        </pc:sldLayoutChg>
        <pc:sldLayoutChg chg="del">
          <pc:chgData name="Ariana Duran" userId="f985432a-e5e6-4dee-bcf3-898d2c094005" providerId="ADAL" clId="{0E01F070-868C-4AD9-B95A-CB5BC8AEF4EC}" dt="2025-08-12T19:50:39.444" v="434"/>
          <pc:sldLayoutMkLst>
            <pc:docMk/>
            <pc:sldMasterMk cId="155074463" sldId="2147483894"/>
            <pc:sldLayoutMk cId="204935720" sldId="2147483913"/>
          </pc:sldLayoutMkLst>
        </pc:sldLayoutChg>
        <pc:sldLayoutChg chg="del">
          <pc:chgData name="Ariana Duran" userId="f985432a-e5e6-4dee-bcf3-898d2c094005" providerId="ADAL" clId="{0E01F070-868C-4AD9-B95A-CB5BC8AEF4EC}" dt="2025-08-12T19:50:39.444" v="434"/>
          <pc:sldLayoutMkLst>
            <pc:docMk/>
            <pc:sldMasterMk cId="155074463" sldId="2147483894"/>
            <pc:sldLayoutMk cId="3114522687" sldId="2147483914"/>
          </pc:sldLayoutMkLst>
        </pc:sldLayoutChg>
        <pc:sldLayoutChg chg="del">
          <pc:chgData name="Ariana Duran" userId="f985432a-e5e6-4dee-bcf3-898d2c094005" providerId="ADAL" clId="{0E01F070-868C-4AD9-B95A-CB5BC8AEF4EC}" dt="2025-08-12T19:50:39.444" v="434"/>
          <pc:sldLayoutMkLst>
            <pc:docMk/>
            <pc:sldMasterMk cId="155074463" sldId="2147483894"/>
            <pc:sldLayoutMk cId="2074122921" sldId="2147483915"/>
          </pc:sldLayoutMkLst>
        </pc:sldLayoutChg>
        <pc:sldLayoutChg chg="del">
          <pc:chgData name="Ariana Duran" userId="f985432a-e5e6-4dee-bcf3-898d2c094005" providerId="ADAL" clId="{0E01F070-868C-4AD9-B95A-CB5BC8AEF4EC}" dt="2025-08-12T19:50:39.444" v="434"/>
          <pc:sldLayoutMkLst>
            <pc:docMk/>
            <pc:sldMasterMk cId="155074463" sldId="2147483894"/>
            <pc:sldLayoutMk cId="3432975252" sldId="2147483916"/>
          </pc:sldLayoutMkLst>
        </pc:sldLayoutChg>
        <pc:sldLayoutChg chg="del">
          <pc:chgData name="Ariana Duran" userId="f985432a-e5e6-4dee-bcf3-898d2c094005" providerId="ADAL" clId="{0E01F070-868C-4AD9-B95A-CB5BC8AEF4EC}" dt="2025-08-12T19:50:39.444" v="434"/>
          <pc:sldLayoutMkLst>
            <pc:docMk/>
            <pc:sldMasterMk cId="155074463" sldId="2147483894"/>
            <pc:sldLayoutMk cId="1671402541" sldId="2147483917"/>
          </pc:sldLayoutMkLst>
        </pc:sldLayoutChg>
        <pc:sldLayoutChg chg="del">
          <pc:chgData name="Ariana Duran" userId="f985432a-e5e6-4dee-bcf3-898d2c094005" providerId="ADAL" clId="{0E01F070-868C-4AD9-B95A-CB5BC8AEF4EC}" dt="2025-08-12T19:50:39.444" v="434"/>
          <pc:sldLayoutMkLst>
            <pc:docMk/>
            <pc:sldMasterMk cId="155074463" sldId="2147483894"/>
            <pc:sldLayoutMk cId="3127724135" sldId="2147483918"/>
          </pc:sldLayoutMkLst>
        </pc:sldLayoutChg>
        <pc:sldLayoutChg chg="del">
          <pc:chgData name="Ariana Duran" userId="f985432a-e5e6-4dee-bcf3-898d2c094005" providerId="ADAL" clId="{0E01F070-868C-4AD9-B95A-CB5BC8AEF4EC}" dt="2025-08-12T19:50:39.444" v="434"/>
          <pc:sldLayoutMkLst>
            <pc:docMk/>
            <pc:sldMasterMk cId="155074463" sldId="2147483894"/>
            <pc:sldLayoutMk cId="2530871515" sldId="2147483919"/>
          </pc:sldLayoutMkLst>
        </pc:sldLayoutChg>
        <pc:sldLayoutChg chg="del">
          <pc:chgData name="Ariana Duran" userId="f985432a-e5e6-4dee-bcf3-898d2c094005" providerId="ADAL" clId="{0E01F070-868C-4AD9-B95A-CB5BC8AEF4EC}" dt="2025-08-12T19:50:39.444" v="434"/>
          <pc:sldLayoutMkLst>
            <pc:docMk/>
            <pc:sldMasterMk cId="155074463" sldId="2147483894"/>
            <pc:sldLayoutMk cId="1982228546" sldId="2147483920"/>
          </pc:sldLayoutMkLst>
        </pc:sldLayoutChg>
        <pc:sldLayoutChg chg="del">
          <pc:chgData name="Ariana Duran" userId="f985432a-e5e6-4dee-bcf3-898d2c094005" providerId="ADAL" clId="{0E01F070-868C-4AD9-B95A-CB5BC8AEF4EC}" dt="2025-08-12T19:50:39.444" v="434"/>
          <pc:sldLayoutMkLst>
            <pc:docMk/>
            <pc:sldMasterMk cId="155074463" sldId="2147483894"/>
            <pc:sldLayoutMk cId="1252307436" sldId="2147483921"/>
          </pc:sldLayoutMkLst>
        </pc:sldLayoutChg>
        <pc:sldLayoutChg chg="del">
          <pc:chgData name="Ariana Duran" userId="f985432a-e5e6-4dee-bcf3-898d2c094005" providerId="ADAL" clId="{0E01F070-868C-4AD9-B95A-CB5BC8AEF4EC}" dt="2025-08-12T19:50:39.444" v="434"/>
          <pc:sldLayoutMkLst>
            <pc:docMk/>
            <pc:sldMasterMk cId="155074463" sldId="2147483894"/>
            <pc:sldLayoutMk cId="4294061579" sldId="2147483922"/>
          </pc:sldLayoutMkLst>
        </pc:sldLayoutChg>
        <pc:sldLayoutChg chg="del">
          <pc:chgData name="Ariana Duran" userId="f985432a-e5e6-4dee-bcf3-898d2c094005" providerId="ADAL" clId="{0E01F070-868C-4AD9-B95A-CB5BC8AEF4EC}" dt="2025-08-12T19:50:39.444" v="434"/>
          <pc:sldLayoutMkLst>
            <pc:docMk/>
            <pc:sldMasterMk cId="155074463" sldId="2147483894"/>
            <pc:sldLayoutMk cId="1200043677" sldId="2147483923"/>
          </pc:sldLayoutMkLst>
        </pc:sldLayoutChg>
        <pc:sldLayoutChg chg="del">
          <pc:chgData name="Ariana Duran" userId="f985432a-e5e6-4dee-bcf3-898d2c094005" providerId="ADAL" clId="{0E01F070-868C-4AD9-B95A-CB5BC8AEF4EC}" dt="2025-08-12T19:50:39.444" v="434"/>
          <pc:sldLayoutMkLst>
            <pc:docMk/>
            <pc:sldMasterMk cId="155074463" sldId="2147483894"/>
            <pc:sldLayoutMk cId="3928618649" sldId="2147483924"/>
          </pc:sldLayoutMkLst>
        </pc:sldLayoutChg>
        <pc:sldLayoutChg chg="del">
          <pc:chgData name="Ariana Duran" userId="f985432a-e5e6-4dee-bcf3-898d2c094005" providerId="ADAL" clId="{0E01F070-868C-4AD9-B95A-CB5BC8AEF4EC}" dt="2025-08-12T19:50:39.444" v="434"/>
          <pc:sldLayoutMkLst>
            <pc:docMk/>
            <pc:sldMasterMk cId="155074463" sldId="2147483894"/>
            <pc:sldLayoutMk cId="698674109" sldId="2147483925"/>
          </pc:sldLayoutMkLst>
        </pc:sldLayoutChg>
        <pc:sldLayoutChg chg="del">
          <pc:chgData name="Ariana Duran" userId="f985432a-e5e6-4dee-bcf3-898d2c094005" providerId="ADAL" clId="{0E01F070-868C-4AD9-B95A-CB5BC8AEF4EC}" dt="2025-08-12T19:50:39.444" v="434"/>
          <pc:sldLayoutMkLst>
            <pc:docMk/>
            <pc:sldMasterMk cId="155074463" sldId="2147483894"/>
            <pc:sldLayoutMk cId="1177068718" sldId="2147483926"/>
          </pc:sldLayoutMkLst>
        </pc:sldLayoutChg>
        <pc:sldLayoutChg chg="del">
          <pc:chgData name="Ariana Duran" userId="f985432a-e5e6-4dee-bcf3-898d2c094005" providerId="ADAL" clId="{0E01F070-868C-4AD9-B95A-CB5BC8AEF4EC}" dt="2025-08-12T19:50:39.444" v="434"/>
          <pc:sldLayoutMkLst>
            <pc:docMk/>
            <pc:sldMasterMk cId="155074463" sldId="2147483894"/>
            <pc:sldLayoutMk cId="1569218469" sldId="2147483927"/>
          </pc:sldLayoutMkLst>
        </pc:sldLayoutChg>
        <pc:sldLayoutChg chg="del">
          <pc:chgData name="Ariana Duran" userId="f985432a-e5e6-4dee-bcf3-898d2c094005" providerId="ADAL" clId="{0E01F070-868C-4AD9-B95A-CB5BC8AEF4EC}" dt="2025-08-12T19:50:39.444" v="434"/>
          <pc:sldLayoutMkLst>
            <pc:docMk/>
            <pc:sldMasterMk cId="155074463" sldId="2147483894"/>
            <pc:sldLayoutMk cId="1030614415" sldId="2147483928"/>
          </pc:sldLayoutMkLst>
        </pc:sldLayoutChg>
        <pc:sldLayoutChg chg="del">
          <pc:chgData name="Ariana Duran" userId="f985432a-e5e6-4dee-bcf3-898d2c094005" providerId="ADAL" clId="{0E01F070-868C-4AD9-B95A-CB5BC8AEF4EC}" dt="2025-08-12T19:50:39.444" v="434"/>
          <pc:sldLayoutMkLst>
            <pc:docMk/>
            <pc:sldMasterMk cId="155074463" sldId="2147483894"/>
            <pc:sldLayoutMk cId="2461337175" sldId="2147483929"/>
          </pc:sldLayoutMkLst>
        </pc:sldLayoutChg>
        <pc:sldLayoutChg chg="del">
          <pc:chgData name="Ariana Duran" userId="f985432a-e5e6-4dee-bcf3-898d2c094005" providerId="ADAL" clId="{0E01F070-868C-4AD9-B95A-CB5BC8AEF4EC}" dt="2025-08-12T19:50:39.444" v="434"/>
          <pc:sldLayoutMkLst>
            <pc:docMk/>
            <pc:sldMasterMk cId="155074463" sldId="2147483894"/>
            <pc:sldLayoutMk cId="1860662792" sldId="2147483930"/>
          </pc:sldLayoutMkLst>
        </pc:sldLayoutChg>
      </pc:sldMasterChg>
      <pc:sldMasterChg chg="del delSldLayout">
        <pc:chgData name="Ariana Duran" userId="f985432a-e5e6-4dee-bcf3-898d2c094005" providerId="ADAL" clId="{0E01F070-868C-4AD9-B95A-CB5BC8AEF4EC}" dt="2025-08-12T19:50:39.444" v="434"/>
        <pc:sldMasterMkLst>
          <pc:docMk/>
          <pc:sldMasterMk cId="417602602" sldId="2147483931"/>
        </pc:sldMasterMkLst>
        <pc:sldLayoutChg chg="del">
          <pc:chgData name="Ariana Duran" userId="f985432a-e5e6-4dee-bcf3-898d2c094005" providerId="ADAL" clId="{0E01F070-868C-4AD9-B95A-CB5BC8AEF4EC}" dt="2025-08-12T19:50:39.444" v="434"/>
          <pc:sldLayoutMkLst>
            <pc:docMk/>
            <pc:sldMasterMk cId="417602602" sldId="2147483931"/>
            <pc:sldLayoutMk cId="15787996" sldId="2147483932"/>
          </pc:sldLayoutMkLst>
        </pc:sldLayoutChg>
        <pc:sldLayoutChg chg="del">
          <pc:chgData name="Ariana Duran" userId="f985432a-e5e6-4dee-bcf3-898d2c094005" providerId="ADAL" clId="{0E01F070-868C-4AD9-B95A-CB5BC8AEF4EC}" dt="2025-08-12T19:50:39.444" v="434"/>
          <pc:sldLayoutMkLst>
            <pc:docMk/>
            <pc:sldMasterMk cId="417602602" sldId="2147483931"/>
            <pc:sldLayoutMk cId="452917919" sldId="2147483933"/>
          </pc:sldLayoutMkLst>
        </pc:sldLayoutChg>
        <pc:sldLayoutChg chg="del">
          <pc:chgData name="Ariana Duran" userId="f985432a-e5e6-4dee-bcf3-898d2c094005" providerId="ADAL" clId="{0E01F070-868C-4AD9-B95A-CB5BC8AEF4EC}" dt="2025-08-12T19:50:39.444" v="434"/>
          <pc:sldLayoutMkLst>
            <pc:docMk/>
            <pc:sldMasterMk cId="417602602" sldId="2147483931"/>
            <pc:sldLayoutMk cId="3683691643" sldId="2147483934"/>
          </pc:sldLayoutMkLst>
        </pc:sldLayoutChg>
        <pc:sldLayoutChg chg="del">
          <pc:chgData name="Ariana Duran" userId="f985432a-e5e6-4dee-bcf3-898d2c094005" providerId="ADAL" clId="{0E01F070-868C-4AD9-B95A-CB5BC8AEF4EC}" dt="2025-08-12T19:50:39.444" v="434"/>
          <pc:sldLayoutMkLst>
            <pc:docMk/>
            <pc:sldMasterMk cId="417602602" sldId="2147483931"/>
            <pc:sldLayoutMk cId="2176304914" sldId="2147483935"/>
          </pc:sldLayoutMkLst>
        </pc:sldLayoutChg>
        <pc:sldLayoutChg chg="del">
          <pc:chgData name="Ariana Duran" userId="f985432a-e5e6-4dee-bcf3-898d2c094005" providerId="ADAL" clId="{0E01F070-868C-4AD9-B95A-CB5BC8AEF4EC}" dt="2025-08-12T19:50:39.444" v="434"/>
          <pc:sldLayoutMkLst>
            <pc:docMk/>
            <pc:sldMasterMk cId="417602602" sldId="2147483931"/>
            <pc:sldLayoutMk cId="4114793625" sldId="2147483936"/>
          </pc:sldLayoutMkLst>
        </pc:sldLayoutChg>
        <pc:sldLayoutChg chg="del">
          <pc:chgData name="Ariana Duran" userId="f985432a-e5e6-4dee-bcf3-898d2c094005" providerId="ADAL" clId="{0E01F070-868C-4AD9-B95A-CB5BC8AEF4EC}" dt="2025-08-12T19:50:39.444" v="434"/>
          <pc:sldLayoutMkLst>
            <pc:docMk/>
            <pc:sldMasterMk cId="417602602" sldId="2147483931"/>
            <pc:sldLayoutMk cId="2702119387" sldId="2147483937"/>
          </pc:sldLayoutMkLst>
        </pc:sldLayoutChg>
        <pc:sldLayoutChg chg="del">
          <pc:chgData name="Ariana Duran" userId="f985432a-e5e6-4dee-bcf3-898d2c094005" providerId="ADAL" clId="{0E01F070-868C-4AD9-B95A-CB5BC8AEF4EC}" dt="2025-08-12T19:50:39.444" v="434"/>
          <pc:sldLayoutMkLst>
            <pc:docMk/>
            <pc:sldMasterMk cId="417602602" sldId="2147483931"/>
            <pc:sldLayoutMk cId="2263881817" sldId="2147483938"/>
          </pc:sldLayoutMkLst>
        </pc:sldLayoutChg>
        <pc:sldLayoutChg chg="del">
          <pc:chgData name="Ariana Duran" userId="f985432a-e5e6-4dee-bcf3-898d2c094005" providerId="ADAL" clId="{0E01F070-868C-4AD9-B95A-CB5BC8AEF4EC}" dt="2025-08-12T19:50:39.444" v="434"/>
          <pc:sldLayoutMkLst>
            <pc:docMk/>
            <pc:sldMasterMk cId="417602602" sldId="2147483931"/>
            <pc:sldLayoutMk cId="3013281284" sldId="2147483939"/>
          </pc:sldLayoutMkLst>
        </pc:sldLayoutChg>
        <pc:sldLayoutChg chg="del">
          <pc:chgData name="Ariana Duran" userId="f985432a-e5e6-4dee-bcf3-898d2c094005" providerId="ADAL" clId="{0E01F070-868C-4AD9-B95A-CB5BC8AEF4EC}" dt="2025-08-12T19:50:39.444" v="434"/>
          <pc:sldLayoutMkLst>
            <pc:docMk/>
            <pc:sldMasterMk cId="417602602" sldId="2147483931"/>
            <pc:sldLayoutMk cId="3638181673" sldId="2147483940"/>
          </pc:sldLayoutMkLst>
        </pc:sldLayoutChg>
        <pc:sldLayoutChg chg="del">
          <pc:chgData name="Ariana Duran" userId="f985432a-e5e6-4dee-bcf3-898d2c094005" providerId="ADAL" clId="{0E01F070-868C-4AD9-B95A-CB5BC8AEF4EC}" dt="2025-08-12T19:50:39.444" v="434"/>
          <pc:sldLayoutMkLst>
            <pc:docMk/>
            <pc:sldMasterMk cId="417602602" sldId="2147483931"/>
            <pc:sldLayoutMk cId="4179866382" sldId="2147483941"/>
          </pc:sldLayoutMkLst>
        </pc:sldLayoutChg>
        <pc:sldLayoutChg chg="del">
          <pc:chgData name="Ariana Duran" userId="f985432a-e5e6-4dee-bcf3-898d2c094005" providerId="ADAL" clId="{0E01F070-868C-4AD9-B95A-CB5BC8AEF4EC}" dt="2025-08-12T19:50:39.444" v="434"/>
          <pc:sldLayoutMkLst>
            <pc:docMk/>
            <pc:sldMasterMk cId="417602602" sldId="2147483931"/>
            <pc:sldLayoutMk cId="1997949261" sldId="2147483942"/>
          </pc:sldLayoutMkLst>
        </pc:sldLayoutChg>
        <pc:sldLayoutChg chg="del">
          <pc:chgData name="Ariana Duran" userId="f985432a-e5e6-4dee-bcf3-898d2c094005" providerId="ADAL" clId="{0E01F070-868C-4AD9-B95A-CB5BC8AEF4EC}" dt="2025-08-12T19:50:39.444" v="434"/>
          <pc:sldLayoutMkLst>
            <pc:docMk/>
            <pc:sldMasterMk cId="417602602" sldId="2147483931"/>
            <pc:sldLayoutMk cId="1932894852" sldId="2147483943"/>
          </pc:sldLayoutMkLst>
        </pc:sldLayoutChg>
        <pc:sldLayoutChg chg="del">
          <pc:chgData name="Ariana Duran" userId="f985432a-e5e6-4dee-bcf3-898d2c094005" providerId="ADAL" clId="{0E01F070-868C-4AD9-B95A-CB5BC8AEF4EC}" dt="2025-08-12T19:50:39.444" v="434"/>
          <pc:sldLayoutMkLst>
            <pc:docMk/>
            <pc:sldMasterMk cId="417602602" sldId="2147483931"/>
            <pc:sldLayoutMk cId="508759210" sldId="2147483944"/>
          </pc:sldLayoutMkLst>
        </pc:sldLayoutChg>
        <pc:sldLayoutChg chg="del">
          <pc:chgData name="Ariana Duran" userId="f985432a-e5e6-4dee-bcf3-898d2c094005" providerId="ADAL" clId="{0E01F070-868C-4AD9-B95A-CB5BC8AEF4EC}" dt="2025-08-12T19:50:39.444" v="434"/>
          <pc:sldLayoutMkLst>
            <pc:docMk/>
            <pc:sldMasterMk cId="417602602" sldId="2147483931"/>
            <pc:sldLayoutMk cId="2815998521" sldId="2147483945"/>
          </pc:sldLayoutMkLst>
        </pc:sldLayoutChg>
        <pc:sldLayoutChg chg="del">
          <pc:chgData name="Ariana Duran" userId="f985432a-e5e6-4dee-bcf3-898d2c094005" providerId="ADAL" clId="{0E01F070-868C-4AD9-B95A-CB5BC8AEF4EC}" dt="2025-08-12T19:50:39.444" v="434"/>
          <pc:sldLayoutMkLst>
            <pc:docMk/>
            <pc:sldMasterMk cId="417602602" sldId="2147483931"/>
            <pc:sldLayoutMk cId="4079105040" sldId="2147483946"/>
          </pc:sldLayoutMkLst>
        </pc:sldLayoutChg>
        <pc:sldLayoutChg chg="del">
          <pc:chgData name="Ariana Duran" userId="f985432a-e5e6-4dee-bcf3-898d2c094005" providerId="ADAL" clId="{0E01F070-868C-4AD9-B95A-CB5BC8AEF4EC}" dt="2025-08-12T19:50:39.444" v="434"/>
          <pc:sldLayoutMkLst>
            <pc:docMk/>
            <pc:sldMasterMk cId="417602602" sldId="2147483931"/>
            <pc:sldLayoutMk cId="994237424" sldId="2147483947"/>
          </pc:sldLayoutMkLst>
        </pc:sldLayoutChg>
        <pc:sldLayoutChg chg="del">
          <pc:chgData name="Ariana Duran" userId="f985432a-e5e6-4dee-bcf3-898d2c094005" providerId="ADAL" clId="{0E01F070-868C-4AD9-B95A-CB5BC8AEF4EC}" dt="2025-08-12T19:50:39.444" v="434"/>
          <pc:sldLayoutMkLst>
            <pc:docMk/>
            <pc:sldMasterMk cId="417602602" sldId="2147483931"/>
            <pc:sldLayoutMk cId="264036407" sldId="2147483948"/>
          </pc:sldLayoutMkLst>
        </pc:sldLayoutChg>
        <pc:sldLayoutChg chg="del">
          <pc:chgData name="Ariana Duran" userId="f985432a-e5e6-4dee-bcf3-898d2c094005" providerId="ADAL" clId="{0E01F070-868C-4AD9-B95A-CB5BC8AEF4EC}" dt="2025-08-12T19:50:39.444" v="434"/>
          <pc:sldLayoutMkLst>
            <pc:docMk/>
            <pc:sldMasterMk cId="417602602" sldId="2147483931"/>
            <pc:sldLayoutMk cId="2769269562" sldId="2147483949"/>
          </pc:sldLayoutMkLst>
        </pc:sldLayoutChg>
        <pc:sldLayoutChg chg="del">
          <pc:chgData name="Ariana Duran" userId="f985432a-e5e6-4dee-bcf3-898d2c094005" providerId="ADAL" clId="{0E01F070-868C-4AD9-B95A-CB5BC8AEF4EC}" dt="2025-08-12T19:50:39.444" v="434"/>
          <pc:sldLayoutMkLst>
            <pc:docMk/>
            <pc:sldMasterMk cId="417602602" sldId="2147483931"/>
            <pc:sldLayoutMk cId="1396375179" sldId="2147483950"/>
          </pc:sldLayoutMkLst>
        </pc:sldLayoutChg>
        <pc:sldLayoutChg chg="del">
          <pc:chgData name="Ariana Duran" userId="f985432a-e5e6-4dee-bcf3-898d2c094005" providerId="ADAL" clId="{0E01F070-868C-4AD9-B95A-CB5BC8AEF4EC}" dt="2025-08-12T19:50:39.444" v="434"/>
          <pc:sldLayoutMkLst>
            <pc:docMk/>
            <pc:sldMasterMk cId="417602602" sldId="2147483931"/>
            <pc:sldLayoutMk cId="2588131684" sldId="2147483951"/>
          </pc:sldLayoutMkLst>
        </pc:sldLayoutChg>
        <pc:sldLayoutChg chg="del">
          <pc:chgData name="Ariana Duran" userId="f985432a-e5e6-4dee-bcf3-898d2c094005" providerId="ADAL" clId="{0E01F070-868C-4AD9-B95A-CB5BC8AEF4EC}" dt="2025-08-12T19:50:39.444" v="434"/>
          <pc:sldLayoutMkLst>
            <pc:docMk/>
            <pc:sldMasterMk cId="417602602" sldId="2147483931"/>
            <pc:sldLayoutMk cId="3075515644" sldId="2147483952"/>
          </pc:sldLayoutMkLst>
        </pc:sldLayoutChg>
        <pc:sldLayoutChg chg="del">
          <pc:chgData name="Ariana Duran" userId="f985432a-e5e6-4dee-bcf3-898d2c094005" providerId="ADAL" clId="{0E01F070-868C-4AD9-B95A-CB5BC8AEF4EC}" dt="2025-08-12T19:50:39.444" v="434"/>
          <pc:sldLayoutMkLst>
            <pc:docMk/>
            <pc:sldMasterMk cId="417602602" sldId="2147483931"/>
            <pc:sldLayoutMk cId="2354931601" sldId="2147483953"/>
          </pc:sldLayoutMkLst>
        </pc:sldLayoutChg>
        <pc:sldLayoutChg chg="del">
          <pc:chgData name="Ariana Duran" userId="f985432a-e5e6-4dee-bcf3-898d2c094005" providerId="ADAL" clId="{0E01F070-868C-4AD9-B95A-CB5BC8AEF4EC}" dt="2025-08-12T19:50:39.444" v="434"/>
          <pc:sldLayoutMkLst>
            <pc:docMk/>
            <pc:sldMasterMk cId="417602602" sldId="2147483931"/>
            <pc:sldLayoutMk cId="1959406679" sldId="2147483954"/>
          </pc:sldLayoutMkLst>
        </pc:sldLayoutChg>
        <pc:sldLayoutChg chg="del">
          <pc:chgData name="Ariana Duran" userId="f985432a-e5e6-4dee-bcf3-898d2c094005" providerId="ADAL" clId="{0E01F070-868C-4AD9-B95A-CB5BC8AEF4EC}" dt="2025-08-12T19:50:39.444" v="434"/>
          <pc:sldLayoutMkLst>
            <pc:docMk/>
            <pc:sldMasterMk cId="417602602" sldId="2147483931"/>
            <pc:sldLayoutMk cId="2913469949" sldId="2147483955"/>
          </pc:sldLayoutMkLst>
        </pc:sldLayoutChg>
        <pc:sldLayoutChg chg="del">
          <pc:chgData name="Ariana Duran" userId="f985432a-e5e6-4dee-bcf3-898d2c094005" providerId="ADAL" clId="{0E01F070-868C-4AD9-B95A-CB5BC8AEF4EC}" dt="2025-08-12T19:50:39.444" v="434"/>
          <pc:sldLayoutMkLst>
            <pc:docMk/>
            <pc:sldMasterMk cId="417602602" sldId="2147483931"/>
            <pc:sldLayoutMk cId="875797427" sldId="2147483956"/>
          </pc:sldLayoutMkLst>
        </pc:sldLayoutChg>
        <pc:sldLayoutChg chg="del">
          <pc:chgData name="Ariana Duran" userId="f985432a-e5e6-4dee-bcf3-898d2c094005" providerId="ADAL" clId="{0E01F070-868C-4AD9-B95A-CB5BC8AEF4EC}" dt="2025-08-12T19:50:39.444" v="434"/>
          <pc:sldLayoutMkLst>
            <pc:docMk/>
            <pc:sldMasterMk cId="417602602" sldId="2147483931"/>
            <pc:sldLayoutMk cId="675654236" sldId="2147483957"/>
          </pc:sldLayoutMkLst>
        </pc:sldLayoutChg>
        <pc:sldLayoutChg chg="del">
          <pc:chgData name="Ariana Duran" userId="f985432a-e5e6-4dee-bcf3-898d2c094005" providerId="ADAL" clId="{0E01F070-868C-4AD9-B95A-CB5BC8AEF4EC}" dt="2025-08-12T19:50:39.444" v="434"/>
          <pc:sldLayoutMkLst>
            <pc:docMk/>
            <pc:sldMasterMk cId="417602602" sldId="2147483931"/>
            <pc:sldLayoutMk cId="4237678830" sldId="2147483958"/>
          </pc:sldLayoutMkLst>
        </pc:sldLayoutChg>
        <pc:sldLayoutChg chg="del">
          <pc:chgData name="Ariana Duran" userId="f985432a-e5e6-4dee-bcf3-898d2c094005" providerId="ADAL" clId="{0E01F070-868C-4AD9-B95A-CB5BC8AEF4EC}" dt="2025-08-12T19:50:39.444" v="434"/>
          <pc:sldLayoutMkLst>
            <pc:docMk/>
            <pc:sldMasterMk cId="417602602" sldId="2147483931"/>
            <pc:sldLayoutMk cId="167604680" sldId="2147483959"/>
          </pc:sldLayoutMkLst>
        </pc:sldLayoutChg>
        <pc:sldLayoutChg chg="del">
          <pc:chgData name="Ariana Duran" userId="f985432a-e5e6-4dee-bcf3-898d2c094005" providerId="ADAL" clId="{0E01F070-868C-4AD9-B95A-CB5BC8AEF4EC}" dt="2025-08-12T19:50:39.444" v="434"/>
          <pc:sldLayoutMkLst>
            <pc:docMk/>
            <pc:sldMasterMk cId="417602602" sldId="2147483931"/>
            <pc:sldLayoutMk cId="3091122181" sldId="2147483960"/>
          </pc:sldLayoutMkLst>
        </pc:sldLayoutChg>
        <pc:sldLayoutChg chg="del">
          <pc:chgData name="Ariana Duran" userId="f985432a-e5e6-4dee-bcf3-898d2c094005" providerId="ADAL" clId="{0E01F070-868C-4AD9-B95A-CB5BC8AEF4EC}" dt="2025-08-12T19:50:39.444" v="434"/>
          <pc:sldLayoutMkLst>
            <pc:docMk/>
            <pc:sldMasterMk cId="417602602" sldId="2147483931"/>
            <pc:sldLayoutMk cId="3487210410" sldId="2147483961"/>
          </pc:sldLayoutMkLst>
        </pc:sldLayoutChg>
        <pc:sldLayoutChg chg="del">
          <pc:chgData name="Ariana Duran" userId="f985432a-e5e6-4dee-bcf3-898d2c094005" providerId="ADAL" clId="{0E01F070-868C-4AD9-B95A-CB5BC8AEF4EC}" dt="2025-08-12T19:50:39.444" v="434"/>
          <pc:sldLayoutMkLst>
            <pc:docMk/>
            <pc:sldMasterMk cId="417602602" sldId="2147483931"/>
            <pc:sldLayoutMk cId="832985914" sldId="2147483962"/>
          </pc:sldLayoutMkLst>
        </pc:sldLayoutChg>
        <pc:sldLayoutChg chg="del">
          <pc:chgData name="Ariana Duran" userId="f985432a-e5e6-4dee-bcf3-898d2c094005" providerId="ADAL" clId="{0E01F070-868C-4AD9-B95A-CB5BC8AEF4EC}" dt="2025-08-12T19:50:39.444" v="434"/>
          <pc:sldLayoutMkLst>
            <pc:docMk/>
            <pc:sldMasterMk cId="417602602" sldId="2147483931"/>
            <pc:sldLayoutMk cId="1398338854" sldId="2147483963"/>
          </pc:sldLayoutMkLst>
        </pc:sldLayoutChg>
        <pc:sldLayoutChg chg="del">
          <pc:chgData name="Ariana Duran" userId="f985432a-e5e6-4dee-bcf3-898d2c094005" providerId="ADAL" clId="{0E01F070-868C-4AD9-B95A-CB5BC8AEF4EC}" dt="2025-08-12T19:50:39.444" v="434"/>
          <pc:sldLayoutMkLst>
            <pc:docMk/>
            <pc:sldMasterMk cId="417602602" sldId="2147483931"/>
            <pc:sldLayoutMk cId="1736936992" sldId="2147483964"/>
          </pc:sldLayoutMkLst>
        </pc:sldLayoutChg>
      </pc:sldMasterChg>
    </pc:docChg>
  </pc:docChgLst>
  <pc:docChgLst>
    <pc:chgData name="Lynne Tseng" userId="e9d1f81c-e197-44b9-8310-442fc7287f94" providerId="ADAL" clId="{D6B9BCE5-005D-44E0-9C63-2E9A24CA280F}"/>
    <pc:docChg chg="undo custSel addSld delSld modSld sldOrd">
      <pc:chgData name="Lynne Tseng" userId="e9d1f81c-e197-44b9-8310-442fc7287f94" providerId="ADAL" clId="{D6B9BCE5-005D-44E0-9C63-2E9A24CA280F}" dt="2025-08-13T13:50:03.668" v="298" actId="47"/>
      <pc:docMkLst>
        <pc:docMk/>
      </pc:docMkLst>
      <pc:sldChg chg="add">
        <pc:chgData name="Lynne Tseng" userId="e9d1f81c-e197-44b9-8310-442fc7287f94" providerId="ADAL" clId="{D6B9BCE5-005D-44E0-9C63-2E9A24CA280F}" dt="2025-08-12T12:49:55.632" v="279"/>
        <pc:sldMkLst>
          <pc:docMk/>
          <pc:sldMk cId="2850573734" sldId="256"/>
        </pc:sldMkLst>
      </pc:sldChg>
      <pc:sldChg chg="addSp modSp add mod">
        <pc:chgData name="Lynne Tseng" userId="e9d1f81c-e197-44b9-8310-442fc7287f94" providerId="ADAL" clId="{D6B9BCE5-005D-44E0-9C63-2E9A24CA280F}" dt="2025-08-06T18:22:44.385" v="278" actId="1076"/>
        <pc:sldMkLst>
          <pc:docMk/>
          <pc:sldMk cId="716994031" sldId="257"/>
        </pc:sldMkLst>
      </pc:sldChg>
      <pc:sldChg chg="del">
        <pc:chgData name="Lynne Tseng" userId="e9d1f81c-e197-44b9-8310-442fc7287f94" providerId="ADAL" clId="{D6B9BCE5-005D-44E0-9C63-2E9A24CA280F}" dt="2025-08-06T18:10:24.166" v="43" actId="47"/>
        <pc:sldMkLst>
          <pc:docMk/>
          <pc:sldMk cId="3373564504" sldId="2147482545"/>
        </pc:sldMkLst>
      </pc:sldChg>
      <pc:sldChg chg="del">
        <pc:chgData name="Lynne Tseng" userId="e9d1f81c-e197-44b9-8310-442fc7287f94" providerId="ADAL" clId="{D6B9BCE5-005D-44E0-9C63-2E9A24CA280F}" dt="2025-08-06T18:11:34.984" v="81" actId="47"/>
        <pc:sldMkLst>
          <pc:docMk/>
          <pc:sldMk cId="748062324" sldId="2147482546"/>
        </pc:sldMkLst>
      </pc:sldChg>
      <pc:sldChg chg="del">
        <pc:chgData name="Lynne Tseng" userId="e9d1f81c-e197-44b9-8310-442fc7287f94" providerId="ADAL" clId="{D6B9BCE5-005D-44E0-9C63-2E9A24CA280F}" dt="2025-08-06T18:12:26.914" v="100" actId="47"/>
        <pc:sldMkLst>
          <pc:docMk/>
          <pc:sldMk cId="924823788" sldId="2147482547"/>
        </pc:sldMkLst>
      </pc:sldChg>
      <pc:sldChg chg="del">
        <pc:chgData name="Lynne Tseng" userId="e9d1f81c-e197-44b9-8310-442fc7287f94" providerId="ADAL" clId="{D6B9BCE5-005D-44E0-9C63-2E9A24CA280F}" dt="2025-08-06T18:13:19.633" v="119" actId="47"/>
        <pc:sldMkLst>
          <pc:docMk/>
          <pc:sldMk cId="941348748" sldId="2147482548"/>
        </pc:sldMkLst>
      </pc:sldChg>
      <pc:sldChg chg="modSp del mod">
        <pc:chgData name="Lynne Tseng" userId="e9d1f81c-e197-44b9-8310-442fc7287f94" providerId="ADAL" clId="{D6B9BCE5-005D-44E0-9C63-2E9A24CA280F}" dt="2025-08-06T18:15:42.417" v="201" actId="47"/>
        <pc:sldMkLst>
          <pc:docMk/>
          <pc:sldMk cId="745819723" sldId="2147482549"/>
        </pc:sldMkLst>
      </pc:sldChg>
      <pc:sldChg chg="del">
        <pc:chgData name="Lynne Tseng" userId="e9d1f81c-e197-44b9-8310-442fc7287f94" providerId="ADAL" clId="{D6B9BCE5-005D-44E0-9C63-2E9A24CA280F}" dt="2025-08-06T18:16:13.327" v="225" actId="47"/>
        <pc:sldMkLst>
          <pc:docMk/>
          <pc:sldMk cId="2473582643" sldId="2147482550"/>
        </pc:sldMkLst>
      </pc:sldChg>
      <pc:sldChg chg="addSp delSp modSp add mod ord">
        <pc:chgData name="Lynne Tseng" userId="e9d1f81c-e197-44b9-8310-442fc7287f94" providerId="ADAL" clId="{D6B9BCE5-005D-44E0-9C63-2E9A24CA280F}" dt="2025-08-06T18:22:26.191" v="274" actId="1076"/>
        <pc:sldMkLst>
          <pc:docMk/>
          <pc:sldMk cId="2604767052" sldId="2147482559"/>
        </pc:sldMkLst>
        <pc:spChg chg="mod">
          <ac:chgData name="Lynne Tseng" userId="e9d1f81c-e197-44b9-8310-442fc7287f94" providerId="ADAL" clId="{D6B9BCE5-005D-44E0-9C63-2E9A24CA280F}" dt="2025-08-06T18:06:57.574" v="25"/>
          <ac:spMkLst>
            <pc:docMk/>
            <pc:sldMk cId="2604767052" sldId="2147482559"/>
            <ac:spMk id="2" creationId="{70104373-A539-90B8-9F2D-558B337F64F8}"/>
          </ac:spMkLst>
        </pc:spChg>
        <pc:spChg chg="mod">
          <ac:chgData name="Lynne Tseng" userId="e9d1f81c-e197-44b9-8310-442fc7287f94" providerId="ADAL" clId="{D6B9BCE5-005D-44E0-9C63-2E9A24CA280F}" dt="2025-08-06T18:09:50.462" v="42" actId="207"/>
          <ac:spMkLst>
            <pc:docMk/>
            <pc:sldMk cId="2604767052" sldId="2147482559"/>
            <ac:spMk id="3" creationId="{906C4A1A-A878-AFE2-9ABB-32068A8171BA}"/>
          </ac:spMkLst>
        </pc:spChg>
        <pc:picChg chg="add mod">
          <ac:chgData name="Lynne Tseng" userId="e9d1f81c-e197-44b9-8310-442fc7287f94" providerId="ADAL" clId="{D6B9BCE5-005D-44E0-9C63-2E9A24CA280F}" dt="2025-08-06T18:22:26.191" v="274" actId="1076"/>
          <ac:picMkLst>
            <pc:docMk/>
            <pc:sldMk cId="2604767052" sldId="2147482559"/>
            <ac:picMk id="6" creationId="{AAD24CD3-CF48-73A6-506F-4B6BE82618F7}"/>
          </ac:picMkLst>
        </pc:picChg>
      </pc:sldChg>
      <pc:sldChg chg="addSp delSp modSp add mod ord">
        <pc:chgData name="Lynne Tseng" userId="e9d1f81c-e197-44b9-8310-442fc7287f94" providerId="ADAL" clId="{D6B9BCE5-005D-44E0-9C63-2E9A24CA280F}" dt="2025-08-06T18:21:51.596" v="267" actId="1076"/>
        <pc:sldMkLst>
          <pc:docMk/>
          <pc:sldMk cId="3424770485" sldId="2147482560"/>
        </pc:sldMkLst>
        <pc:spChg chg="mod">
          <ac:chgData name="Lynne Tseng" userId="e9d1f81c-e197-44b9-8310-442fc7287f94" providerId="ADAL" clId="{D6B9BCE5-005D-44E0-9C63-2E9A24CA280F}" dt="2025-08-06T18:11:00.092" v="72" actId="20577"/>
          <ac:spMkLst>
            <pc:docMk/>
            <pc:sldMk cId="3424770485" sldId="2147482560"/>
            <ac:spMk id="2" creationId="{A0DD2480-2C2D-EC97-D5C9-D2CD863A2858}"/>
          </ac:spMkLst>
        </pc:spChg>
        <pc:spChg chg="mod">
          <ac:chgData name="Lynne Tseng" userId="e9d1f81c-e197-44b9-8310-442fc7287f94" providerId="ADAL" clId="{D6B9BCE5-005D-44E0-9C63-2E9A24CA280F}" dt="2025-08-06T18:11:30.724" v="80" actId="20577"/>
          <ac:spMkLst>
            <pc:docMk/>
            <pc:sldMk cId="3424770485" sldId="2147482560"/>
            <ac:spMk id="3" creationId="{FA20CA33-451F-0F9B-5A9B-377B78C8D9A4}"/>
          </ac:spMkLst>
        </pc:spChg>
        <pc:picChg chg="add mod">
          <ac:chgData name="Lynne Tseng" userId="e9d1f81c-e197-44b9-8310-442fc7287f94" providerId="ADAL" clId="{D6B9BCE5-005D-44E0-9C63-2E9A24CA280F}" dt="2025-08-06T18:21:51.596" v="267" actId="1076"/>
          <ac:picMkLst>
            <pc:docMk/>
            <pc:sldMk cId="3424770485" sldId="2147482560"/>
            <ac:picMk id="6" creationId="{95F0F8D9-E277-E652-F4B9-F54F4FF98FF4}"/>
          </ac:picMkLst>
        </pc:picChg>
      </pc:sldChg>
      <pc:sldChg chg="addSp delSp modSp add mod ord">
        <pc:chgData name="Lynne Tseng" userId="e9d1f81c-e197-44b9-8310-442fc7287f94" providerId="ADAL" clId="{D6B9BCE5-005D-44E0-9C63-2E9A24CA280F}" dt="2025-08-06T18:21:36.008" v="262" actId="1076"/>
        <pc:sldMkLst>
          <pc:docMk/>
          <pc:sldMk cId="2742208809" sldId="2147482561"/>
        </pc:sldMkLst>
        <pc:spChg chg="mod">
          <ac:chgData name="Lynne Tseng" userId="e9d1f81c-e197-44b9-8310-442fc7287f94" providerId="ADAL" clId="{D6B9BCE5-005D-44E0-9C63-2E9A24CA280F}" dt="2025-08-06T18:11:46.501" v="88" actId="20577"/>
          <ac:spMkLst>
            <pc:docMk/>
            <pc:sldMk cId="2742208809" sldId="2147482561"/>
            <ac:spMk id="2" creationId="{CB51111C-931E-3425-AF33-481BC436A835}"/>
          </ac:spMkLst>
        </pc:spChg>
        <pc:spChg chg="mod">
          <ac:chgData name="Lynne Tseng" userId="e9d1f81c-e197-44b9-8310-442fc7287f94" providerId="ADAL" clId="{D6B9BCE5-005D-44E0-9C63-2E9A24CA280F}" dt="2025-08-06T18:12:23.409" v="99" actId="20577"/>
          <ac:spMkLst>
            <pc:docMk/>
            <pc:sldMk cId="2742208809" sldId="2147482561"/>
            <ac:spMk id="3" creationId="{691B8C20-246E-EF4E-60D0-02E8C50F62E1}"/>
          </ac:spMkLst>
        </pc:spChg>
        <pc:picChg chg="add mod">
          <ac:chgData name="Lynne Tseng" userId="e9d1f81c-e197-44b9-8310-442fc7287f94" providerId="ADAL" clId="{D6B9BCE5-005D-44E0-9C63-2E9A24CA280F}" dt="2025-08-06T18:21:36.008" v="262" actId="1076"/>
          <ac:picMkLst>
            <pc:docMk/>
            <pc:sldMk cId="2742208809" sldId="2147482561"/>
            <ac:picMk id="10" creationId="{AF6DBED9-EE79-F1F1-DEF4-30232C8EF444}"/>
          </ac:picMkLst>
        </pc:picChg>
      </pc:sldChg>
      <pc:sldChg chg="addSp delSp modSp add mod ord">
        <pc:chgData name="Lynne Tseng" userId="e9d1f81c-e197-44b9-8310-442fc7287f94" providerId="ADAL" clId="{D6B9BCE5-005D-44E0-9C63-2E9A24CA280F}" dt="2025-08-06T18:18:24.489" v="248" actId="1076"/>
        <pc:sldMkLst>
          <pc:docMk/>
          <pc:sldMk cId="3130608758" sldId="2147482562"/>
        </pc:sldMkLst>
        <pc:spChg chg="mod">
          <ac:chgData name="Lynne Tseng" userId="e9d1f81c-e197-44b9-8310-442fc7287f94" providerId="ADAL" clId="{D6B9BCE5-005D-44E0-9C63-2E9A24CA280F}" dt="2025-08-06T18:14:16.493" v="169" actId="1076"/>
          <ac:spMkLst>
            <pc:docMk/>
            <pc:sldMk cId="3130608758" sldId="2147482562"/>
            <ac:spMk id="2" creationId="{3D7596D9-1C40-E38B-49FC-B3B5F3450958}"/>
          </ac:spMkLst>
        </pc:spChg>
        <pc:spChg chg="mod">
          <ac:chgData name="Lynne Tseng" userId="e9d1f81c-e197-44b9-8310-442fc7287f94" providerId="ADAL" clId="{D6B9BCE5-005D-44E0-9C63-2E9A24CA280F}" dt="2025-08-06T18:14:00.003" v="162" actId="1076"/>
          <ac:spMkLst>
            <pc:docMk/>
            <pc:sldMk cId="3130608758" sldId="2147482562"/>
            <ac:spMk id="3" creationId="{31EDB47F-79C6-AFBD-1BD5-123A9F455E56}"/>
          </ac:spMkLst>
        </pc:spChg>
        <pc:picChg chg="add mod">
          <ac:chgData name="Lynne Tseng" userId="e9d1f81c-e197-44b9-8310-442fc7287f94" providerId="ADAL" clId="{D6B9BCE5-005D-44E0-9C63-2E9A24CA280F}" dt="2025-08-06T18:18:24.489" v="248" actId="1076"/>
          <ac:picMkLst>
            <pc:docMk/>
            <pc:sldMk cId="3130608758" sldId="2147482562"/>
            <ac:picMk id="7" creationId="{90544CEE-67C2-EE8B-BA58-A6A5C6E275AC}"/>
          </ac:picMkLst>
        </pc:picChg>
      </pc:sldChg>
      <pc:sldChg chg="addSp delSp modSp add mod ord">
        <pc:chgData name="Lynne Tseng" userId="e9d1f81c-e197-44b9-8310-442fc7287f94" providerId="ADAL" clId="{D6B9BCE5-005D-44E0-9C63-2E9A24CA280F}" dt="2025-08-06T18:18:04.604" v="243" actId="1076"/>
        <pc:sldMkLst>
          <pc:docMk/>
          <pc:sldMk cId="1891264523" sldId="2147482563"/>
        </pc:sldMkLst>
        <pc:spChg chg="mod">
          <ac:chgData name="Lynne Tseng" userId="e9d1f81c-e197-44b9-8310-442fc7287f94" providerId="ADAL" clId="{D6B9BCE5-005D-44E0-9C63-2E9A24CA280F}" dt="2025-08-06T18:14:44.128" v="185" actId="20577"/>
          <ac:spMkLst>
            <pc:docMk/>
            <pc:sldMk cId="1891264523" sldId="2147482563"/>
            <ac:spMk id="2" creationId="{F46E3F85-0320-E75D-1125-FB2407D7BCD6}"/>
          </ac:spMkLst>
        </pc:spChg>
        <pc:spChg chg="mod">
          <ac:chgData name="Lynne Tseng" userId="e9d1f81c-e197-44b9-8310-442fc7287f94" providerId="ADAL" clId="{D6B9BCE5-005D-44E0-9C63-2E9A24CA280F}" dt="2025-08-06T18:15:12.223" v="191" actId="20577"/>
          <ac:spMkLst>
            <pc:docMk/>
            <pc:sldMk cId="1891264523" sldId="2147482563"/>
            <ac:spMk id="3" creationId="{24BD5199-AC9C-D7BB-099F-C406ADCBFE4C}"/>
          </ac:spMkLst>
        </pc:spChg>
        <pc:picChg chg="add mod">
          <ac:chgData name="Lynne Tseng" userId="e9d1f81c-e197-44b9-8310-442fc7287f94" providerId="ADAL" clId="{D6B9BCE5-005D-44E0-9C63-2E9A24CA280F}" dt="2025-08-06T18:18:04.604" v="243" actId="1076"/>
          <ac:picMkLst>
            <pc:docMk/>
            <pc:sldMk cId="1891264523" sldId="2147482563"/>
            <ac:picMk id="11" creationId="{3F85FEC9-6135-AB44-529F-7F9B3A159BAB}"/>
          </ac:picMkLst>
        </pc:picChg>
      </pc:sldChg>
      <pc:sldChg chg="addSp delSp modSp add mod ord">
        <pc:chgData name="Lynne Tseng" userId="e9d1f81c-e197-44b9-8310-442fc7287f94" providerId="ADAL" clId="{D6B9BCE5-005D-44E0-9C63-2E9A24CA280F}" dt="2025-08-06T18:16:37.951" v="230" actId="1076"/>
        <pc:sldMkLst>
          <pc:docMk/>
          <pc:sldMk cId="3696058376" sldId="2147482564"/>
        </pc:sldMkLst>
        <pc:spChg chg="mod">
          <ac:chgData name="Lynne Tseng" userId="e9d1f81c-e197-44b9-8310-442fc7287f94" providerId="ADAL" clId="{D6B9BCE5-005D-44E0-9C63-2E9A24CA280F}" dt="2025-08-06T18:15:57.097" v="213" actId="20577"/>
          <ac:spMkLst>
            <pc:docMk/>
            <pc:sldMk cId="3696058376" sldId="2147482564"/>
            <ac:spMk id="2" creationId="{E9081335-3586-7DE3-A2DC-35ACF7BDEEB3}"/>
          </ac:spMkLst>
        </pc:spChg>
        <pc:spChg chg="mod">
          <ac:chgData name="Lynne Tseng" userId="e9d1f81c-e197-44b9-8310-442fc7287f94" providerId="ADAL" clId="{D6B9BCE5-005D-44E0-9C63-2E9A24CA280F}" dt="2025-08-06T18:16:10.091" v="224"/>
          <ac:spMkLst>
            <pc:docMk/>
            <pc:sldMk cId="3696058376" sldId="2147482564"/>
            <ac:spMk id="3" creationId="{53178A1D-38BC-62FD-058C-B6A0C9B068A8}"/>
          </ac:spMkLst>
        </pc:spChg>
        <pc:picChg chg="add mod">
          <ac:chgData name="Lynne Tseng" userId="e9d1f81c-e197-44b9-8310-442fc7287f94" providerId="ADAL" clId="{D6B9BCE5-005D-44E0-9C63-2E9A24CA280F}" dt="2025-08-06T18:16:37.951" v="230" actId="1076"/>
          <ac:picMkLst>
            <pc:docMk/>
            <pc:sldMk cId="3696058376" sldId="2147482564"/>
            <ac:picMk id="6" creationId="{2D141B4F-578E-1845-7E0E-C083F172ACF8}"/>
          </ac:picMkLst>
        </pc:picChg>
      </pc:sldChg>
      <pc:sldChg chg="add">
        <pc:chgData name="Lynne Tseng" userId="e9d1f81c-e197-44b9-8310-442fc7287f94" providerId="ADAL" clId="{D6B9BCE5-005D-44E0-9C63-2E9A24CA280F}" dt="2025-08-12T12:50:04.895" v="280"/>
        <pc:sldMkLst>
          <pc:docMk/>
          <pc:sldMk cId="3940108250" sldId="2147482566"/>
        </pc:sldMkLst>
      </pc:sldChg>
      <pc:sldChg chg="add del">
        <pc:chgData name="Lynne Tseng" userId="e9d1f81c-e197-44b9-8310-442fc7287f94" providerId="ADAL" clId="{D6B9BCE5-005D-44E0-9C63-2E9A24CA280F}" dt="2025-08-13T13:38:59.311" v="290" actId="47"/>
        <pc:sldMkLst>
          <pc:docMk/>
          <pc:sldMk cId="4195714057" sldId="2147482567"/>
        </pc:sldMkLst>
      </pc:sldChg>
      <pc:sldChg chg="del">
        <pc:chgData name="Lynne Tseng" userId="e9d1f81c-e197-44b9-8310-442fc7287f94" providerId="ADAL" clId="{D6B9BCE5-005D-44E0-9C63-2E9A24CA280F}" dt="2025-08-13T13:37:19.768" v="282" actId="47"/>
        <pc:sldMkLst>
          <pc:docMk/>
          <pc:sldMk cId="583603116" sldId="2147482569"/>
        </pc:sldMkLst>
      </pc:sldChg>
      <pc:sldChg chg="ord">
        <pc:chgData name="Lynne Tseng" userId="e9d1f81c-e197-44b9-8310-442fc7287f94" providerId="ADAL" clId="{D6B9BCE5-005D-44E0-9C63-2E9A24CA280F}" dt="2025-08-13T13:38:14.136" v="289"/>
        <pc:sldMkLst>
          <pc:docMk/>
          <pc:sldMk cId="1208730453" sldId="2147482570"/>
        </pc:sldMkLst>
      </pc:sldChg>
      <pc:sldChg chg="del">
        <pc:chgData name="Lynne Tseng" userId="e9d1f81c-e197-44b9-8310-442fc7287f94" providerId="ADAL" clId="{D6B9BCE5-005D-44E0-9C63-2E9A24CA280F}" dt="2025-08-13T13:39:17.757" v="291" actId="47"/>
        <pc:sldMkLst>
          <pc:docMk/>
          <pc:sldMk cId="2914634121" sldId="2147482571"/>
        </pc:sldMkLst>
      </pc:sldChg>
      <pc:sldChg chg="del">
        <pc:chgData name="Lynne Tseng" userId="e9d1f81c-e197-44b9-8310-442fc7287f94" providerId="ADAL" clId="{D6B9BCE5-005D-44E0-9C63-2E9A24CA280F}" dt="2025-08-13T13:49:58.014" v="296" actId="47"/>
        <pc:sldMkLst>
          <pc:docMk/>
          <pc:sldMk cId="2596422938" sldId="2147482572"/>
        </pc:sldMkLst>
      </pc:sldChg>
      <pc:sldChg chg="del">
        <pc:chgData name="Lynne Tseng" userId="e9d1f81c-e197-44b9-8310-442fc7287f94" providerId="ADAL" clId="{D6B9BCE5-005D-44E0-9C63-2E9A24CA280F}" dt="2025-08-13T13:50:03.668" v="298" actId="47"/>
        <pc:sldMkLst>
          <pc:docMk/>
          <pc:sldMk cId="1370410348" sldId="2147482573"/>
        </pc:sldMkLst>
      </pc:sldChg>
      <pc:sldChg chg="add">
        <pc:chgData name="Lynne Tseng" userId="e9d1f81c-e197-44b9-8310-442fc7287f94" providerId="ADAL" clId="{D6B9BCE5-005D-44E0-9C63-2E9A24CA280F}" dt="2025-08-13T13:37:23.740" v="283"/>
        <pc:sldMkLst>
          <pc:docMk/>
          <pc:sldMk cId="2961936788" sldId="2147482574"/>
        </pc:sldMkLst>
      </pc:sldChg>
      <pc:sldChg chg="add">
        <pc:chgData name="Lynne Tseng" userId="e9d1f81c-e197-44b9-8310-442fc7287f94" providerId="ADAL" clId="{D6B9BCE5-005D-44E0-9C63-2E9A24CA280F}" dt="2025-08-13T13:37:29.860" v="284"/>
        <pc:sldMkLst>
          <pc:docMk/>
          <pc:sldMk cId="342101110" sldId="2147482575"/>
        </pc:sldMkLst>
      </pc:sldChg>
      <pc:sldChg chg="add">
        <pc:chgData name="Lynne Tseng" userId="e9d1f81c-e197-44b9-8310-442fc7287f94" providerId="ADAL" clId="{D6B9BCE5-005D-44E0-9C63-2E9A24CA280F}" dt="2025-08-13T13:37:38.361" v="285"/>
        <pc:sldMkLst>
          <pc:docMk/>
          <pc:sldMk cId="355388590" sldId="2147482576"/>
        </pc:sldMkLst>
      </pc:sldChg>
      <pc:sldChg chg="add">
        <pc:chgData name="Lynne Tseng" userId="e9d1f81c-e197-44b9-8310-442fc7287f94" providerId="ADAL" clId="{D6B9BCE5-005D-44E0-9C63-2E9A24CA280F}" dt="2025-08-13T13:37:40.635" v="286"/>
        <pc:sldMkLst>
          <pc:docMk/>
          <pc:sldMk cId="942224400" sldId="2147482577"/>
        </pc:sldMkLst>
      </pc:sldChg>
      <pc:sldChg chg="add">
        <pc:chgData name="Lynne Tseng" userId="e9d1f81c-e197-44b9-8310-442fc7287f94" providerId="ADAL" clId="{D6B9BCE5-005D-44E0-9C63-2E9A24CA280F}" dt="2025-08-13T13:38:11.172" v="287"/>
        <pc:sldMkLst>
          <pc:docMk/>
          <pc:sldMk cId="3302036205" sldId="2147482578"/>
        </pc:sldMkLst>
      </pc:sldChg>
      <pc:sldChg chg="add">
        <pc:chgData name="Lynne Tseng" userId="e9d1f81c-e197-44b9-8310-442fc7287f94" providerId="ADAL" clId="{D6B9BCE5-005D-44E0-9C63-2E9A24CA280F}" dt="2025-08-13T13:39:50.030" v="292"/>
        <pc:sldMkLst>
          <pc:docMk/>
          <pc:sldMk cId="4040809351" sldId="2147482579"/>
        </pc:sldMkLst>
      </pc:sldChg>
      <pc:sldChg chg="add">
        <pc:chgData name="Lynne Tseng" userId="e9d1f81c-e197-44b9-8310-442fc7287f94" providerId="ADAL" clId="{D6B9BCE5-005D-44E0-9C63-2E9A24CA280F}" dt="2025-08-13T13:40:09.619" v="293"/>
        <pc:sldMkLst>
          <pc:docMk/>
          <pc:sldMk cId="2119668188" sldId="2147482580"/>
        </pc:sldMkLst>
      </pc:sldChg>
      <pc:sldChg chg="add">
        <pc:chgData name="Lynne Tseng" userId="e9d1f81c-e197-44b9-8310-442fc7287f94" providerId="ADAL" clId="{D6B9BCE5-005D-44E0-9C63-2E9A24CA280F}" dt="2025-08-13T13:45:00.243" v="294"/>
        <pc:sldMkLst>
          <pc:docMk/>
          <pc:sldMk cId="3483367645" sldId="2147482581"/>
        </pc:sldMkLst>
      </pc:sldChg>
      <pc:sldChg chg="add">
        <pc:chgData name="Lynne Tseng" userId="e9d1f81c-e197-44b9-8310-442fc7287f94" providerId="ADAL" clId="{D6B9BCE5-005D-44E0-9C63-2E9A24CA280F}" dt="2025-08-13T13:45:06.544" v="295"/>
        <pc:sldMkLst>
          <pc:docMk/>
          <pc:sldMk cId="1318778958" sldId="2147482582"/>
        </pc:sldMkLst>
      </pc:sldChg>
      <pc:sldChg chg="add">
        <pc:chgData name="Lynne Tseng" userId="e9d1f81c-e197-44b9-8310-442fc7287f94" providerId="ADAL" clId="{D6B9BCE5-005D-44E0-9C63-2E9A24CA280F}" dt="2025-08-13T13:50:02.045" v="297"/>
        <pc:sldMkLst>
          <pc:docMk/>
          <pc:sldMk cId="816288966" sldId="2147482583"/>
        </pc:sldMkLst>
      </pc:sldChg>
      <pc:sldMasterChg chg="delSldLayout">
        <pc:chgData name="Lynne Tseng" userId="e9d1f81c-e197-44b9-8310-442fc7287f94" providerId="ADAL" clId="{D6B9BCE5-005D-44E0-9C63-2E9A24CA280F}" dt="2025-08-06T18:16:13.327" v="225" actId="47"/>
        <pc:sldMasterMkLst>
          <pc:docMk/>
          <pc:sldMasterMk cId="417602602" sldId="2147483931"/>
        </pc:sldMasterMkLst>
        <pc:sldLayoutChg chg="del">
          <pc:chgData name="Lynne Tseng" userId="e9d1f81c-e197-44b9-8310-442fc7287f94" providerId="ADAL" clId="{D6B9BCE5-005D-44E0-9C63-2E9A24CA280F}" dt="2025-08-06T18:16:13.327" v="225" actId="47"/>
          <pc:sldLayoutMkLst>
            <pc:docMk/>
            <pc:sldMasterMk cId="417602602" sldId="2147483931"/>
            <pc:sldLayoutMk cId="2847235407" sldId="2147483965"/>
          </pc:sldLayoutMkLst>
        </pc:sldLayoutChg>
      </pc:sldMasterChg>
    </pc:docChg>
  </pc:docChgLst>
  <pc:docChgLst>
    <pc:chgData name="Ariana Duran" userId="S::ariana.duran@assuredpartners.com::f985432a-e5e6-4dee-bcf3-898d2c094005" providerId="AD" clId="Web-{5A84B5BD-DA11-492F-8ED3-AEB0C607E31A}"/>
    <pc:docChg chg="addSld delSld">
      <pc:chgData name="Ariana Duran" userId="S::ariana.duran@assuredpartners.com::f985432a-e5e6-4dee-bcf3-898d2c094005" providerId="AD" clId="Web-{5A84B5BD-DA11-492F-8ED3-AEB0C607E31A}" dt="2025-08-12T20:06:12.642" v="12"/>
      <pc:docMkLst>
        <pc:docMk/>
      </pc:docMkLst>
      <pc:sldChg chg="del">
        <pc:chgData name="Ariana Duran" userId="S::ariana.duran@assuredpartners.com::f985432a-e5e6-4dee-bcf3-898d2c094005" providerId="AD" clId="Web-{5A84B5BD-DA11-492F-8ED3-AEB0C607E31A}" dt="2025-08-12T20:03:24.232" v="0"/>
        <pc:sldMkLst>
          <pc:docMk/>
          <pc:sldMk cId="3090369992" sldId="2147482551"/>
        </pc:sldMkLst>
      </pc:sldChg>
      <pc:sldChg chg="del">
        <pc:chgData name="Ariana Duran" userId="S::ariana.duran@assuredpartners.com::f985432a-e5e6-4dee-bcf3-898d2c094005" providerId="AD" clId="Web-{5A84B5BD-DA11-492F-8ED3-AEB0C607E31A}" dt="2025-08-12T20:04:04.561" v="2"/>
        <pc:sldMkLst>
          <pc:docMk/>
          <pc:sldMk cId="2610441257" sldId="2147482552"/>
        </pc:sldMkLst>
      </pc:sldChg>
      <pc:sldChg chg="del">
        <pc:chgData name="Ariana Duran" userId="S::ariana.duran@assuredpartners.com::f985432a-e5e6-4dee-bcf3-898d2c094005" providerId="AD" clId="Web-{5A84B5BD-DA11-492F-8ED3-AEB0C607E31A}" dt="2025-08-12T20:04:13.218" v="3"/>
        <pc:sldMkLst>
          <pc:docMk/>
          <pc:sldMk cId="3196983270" sldId="2147482553"/>
        </pc:sldMkLst>
      </pc:sldChg>
      <pc:sldChg chg="del">
        <pc:chgData name="Ariana Duran" userId="S::ariana.duran@assuredpartners.com::f985432a-e5e6-4dee-bcf3-898d2c094005" providerId="AD" clId="Web-{5A84B5BD-DA11-492F-8ED3-AEB0C607E31A}" dt="2025-08-12T20:04:20.858" v="5"/>
        <pc:sldMkLst>
          <pc:docMk/>
          <pc:sldMk cId="2401993019" sldId="2147482554"/>
        </pc:sldMkLst>
      </pc:sldChg>
      <pc:sldChg chg="del">
        <pc:chgData name="Ariana Duran" userId="S::ariana.duran@assuredpartners.com::f985432a-e5e6-4dee-bcf3-898d2c094005" providerId="AD" clId="Web-{5A84B5BD-DA11-492F-8ED3-AEB0C607E31A}" dt="2025-08-12T20:05:57.891" v="6"/>
        <pc:sldMkLst>
          <pc:docMk/>
          <pc:sldMk cId="132422284" sldId="2147482555"/>
        </pc:sldMkLst>
      </pc:sldChg>
      <pc:sldChg chg="del">
        <pc:chgData name="Ariana Duran" userId="S::ariana.duran@assuredpartners.com::f985432a-e5e6-4dee-bcf3-898d2c094005" providerId="AD" clId="Web-{5A84B5BD-DA11-492F-8ED3-AEB0C607E31A}" dt="2025-08-12T20:06:03.876" v="8"/>
        <pc:sldMkLst>
          <pc:docMk/>
          <pc:sldMk cId="3696108401" sldId="2147482556"/>
        </pc:sldMkLst>
      </pc:sldChg>
      <pc:sldChg chg="del">
        <pc:chgData name="Ariana Duran" userId="S::ariana.duran@assuredpartners.com::f985432a-e5e6-4dee-bcf3-898d2c094005" providerId="AD" clId="Web-{5A84B5BD-DA11-492F-8ED3-AEB0C607E31A}" dt="2025-08-12T20:06:09.391" v="10"/>
        <pc:sldMkLst>
          <pc:docMk/>
          <pc:sldMk cId="2655861244" sldId="2147482557"/>
        </pc:sldMkLst>
      </pc:sldChg>
      <pc:sldChg chg="del">
        <pc:chgData name="Ariana Duran" userId="S::ariana.duran@assuredpartners.com::f985432a-e5e6-4dee-bcf3-898d2c094005" providerId="AD" clId="Web-{5A84B5BD-DA11-492F-8ED3-AEB0C607E31A}" dt="2025-08-12T20:06:12.642" v="12"/>
        <pc:sldMkLst>
          <pc:docMk/>
          <pc:sldMk cId="1445472901" sldId="2147482558"/>
        </pc:sldMkLst>
      </pc:sldChg>
      <pc:sldChg chg="add replId">
        <pc:chgData name="Ariana Duran" userId="S::ariana.duran@assuredpartners.com::f985432a-e5e6-4dee-bcf3-898d2c094005" providerId="AD" clId="Web-{5A84B5BD-DA11-492F-8ED3-AEB0C607E31A}" dt="2025-08-12T20:04:03.077" v="1"/>
        <pc:sldMkLst>
          <pc:docMk/>
          <pc:sldMk cId="583603116" sldId="2147482569"/>
        </pc:sldMkLst>
      </pc:sldChg>
      <pc:sldChg chg="add replId">
        <pc:chgData name="Ariana Duran" userId="S::ariana.duran@assuredpartners.com::f985432a-e5e6-4dee-bcf3-898d2c094005" providerId="AD" clId="Web-{5A84B5BD-DA11-492F-8ED3-AEB0C607E31A}" dt="2025-08-12T20:04:18.827" v="4"/>
        <pc:sldMkLst>
          <pc:docMk/>
          <pc:sldMk cId="1208730453" sldId="2147482570"/>
        </pc:sldMkLst>
      </pc:sldChg>
      <pc:sldChg chg="add replId">
        <pc:chgData name="Ariana Duran" userId="S::ariana.duran@assuredpartners.com::f985432a-e5e6-4dee-bcf3-898d2c094005" providerId="AD" clId="Web-{5A84B5BD-DA11-492F-8ED3-AEB0C607E31A}" dt="2025-08-12T20:06:01.938" v="7"/>
        <pc:sldMkLst>
          <pc:docMk/>
          <pc:sldMk cId="2914634121" sldId="2147482571"/>
        </pc:sldMkLst>
      </pc:sldChg>
      <pc:sldChg chg="add replId">
        <pc:chgData name="Ariana Duran" userId="S::ariana.duran@assuredpartners.com::f985432a-e5e6-4dee-bcf3-898d2c094005" providerId="AD" clId="Web-{5A84B5BD-DA11-492F-8ED3-AEB0C607E31A}" dt="2025-08-12T20:06:07.673" v="9"/>
        <pc:sldMkLst>
          <pc:docMk/>
          <pc:sldMk cId="2596422938" sldId="2147482572"/>
        </pc:sldMkLst>
      </pc:sldChg>
      <pc:sldChg chg="add replId">
        <pc:chgData name="Ariana Duran" userId="S::ariana.duran@assuredpartners.com::f985432a-e5e6-4dee-bcf3-898d2c094005" providerId="AD" clId="Web-{5A84B5BD-DA11-492F-8ED3-AEB0C607E31A}" dt="2025-08-12T20:06:11.110" v="11"/>
        <pc:sldMkLst>
          <pc:docMk/>
          <pc:sldMk cId="1370410348" sldId="214748257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D06A25C-3757-8E46-9A79-775E9C1F68C1}"/>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sz="1100">
              <a:latin typeface="Trebuchet MS" panose="020B0603020202020204" pitchFamily="34" charset="0"/>
            </a:endParaRPr>
          </a:p>
        </p:txBody>
      </p:sp>
      <p:sp>
        <p:nvSpPr>
          <p:cNvPr id="3" name="Date Placeholder 2">
            <a:extLst>
              <a:ext uri="{FF2B5EF4-FFF2-40B4-BE49-F238E27FC236}">
                <a16:creationId xmlns:a16="http://schemas.microsoft.com/office/drawing/2014/main" id="{2BE28867-5585-9A4E-B5D7-C74A3F7A731C}"/>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r>
              <a:rPr lang="en-US" sz="1100">
                <a:latin typeface="Trebuchet MS" panose="020B0603020202020204" pitchFamily="34" charset="0"/>
              </a:rPr>
              <a:t>Month 00, 0000</a:t>
            </a:r>
          </a:p>
        </p:txBody>
      </p:sp>
      <p:sp>
        <p:nvSpPr>
          <p:cNvPr id="4" name="Footer Placeholder 3">
            <a:extLst>
              <a:ext uri="{FF2B5EF4-FFF2-40B4-BE49-F238E27FC236}">
                <a16:creationId xmlns:a16="http://schemas.microsoft.com/office/drawing/2014/main" id="{E42AB31F-DE40-904A-B85C-D6BF73E0D874}"/>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sz="1100">
              <a:latin typeface="Trebuchet MS" panose="020B0603020202020204" pitchFamily="34" charset="0"/>
            </a:endParaRPr>
          </a:p>
        </p:txBody>
      </p:sp>
      <p:sp>
        <p:nvSpPr>
          <p:cNvPr id="5" name="Slide Number Placeholder 4">
            <a:extLst>
              <a:ext uri="{FF2B5EF4-FFF2-40B4-BE49-F238E27FC236}">
                <a16:creationId xmlns:a16="http://schemas.microsoft.com/office/drawing/2014/main" id="{05832DCF-EE37-4C40-B7D0-E5A5C094F641}"/>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184B5A92-BCFD-3246-8317-50F2938C0F36}" type="slidenum">
              <a:rPr lang="en-US" sz="1100">
                <a:latin typeface="Trebuchet MS" panose="020B0603020202020204" pitchFamily="34" charset="0"/>
              </a:rPr>
              <a:t>‹#›</a:t>
            </a:fld>
            <a:endParaRPr lang="en-US" sz="1100">
              <a:latin typeface="Trebuchet MS" panose="020B0603020202020204" pitchFamily="34" charset="0"/>
            </a:endParaRPr>
          </a:p>
        </p:txBody>
      </p:sp>
    </p:spTree>
    <p:extLst>
      <p:ext uri="{BB962C8B-B14F-4D97-AF65-F5344CB8AC3E}">
        <p14:creationId xmlns:p14="http://schemas.microsoft.com/office/powerpoint/2010/main" val="69442626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100">
                <a:latin typeface="Trebuchet MS" panose="020B0603020202020204" pitchFamily="34" charset="0"/>
              </a:defRPr>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100">
                <a:latin typeface="Trebuchet MS" panose="020B0603020202020204" pitchFamily="34" charset="0"/>
              </a:defRPr>
            </a:lvl1pPr>
          </a:lstStyle>
          <a:p>
            <a:r>
              <a:rPr lang="en-US"/>
              <a:t>Month 00, 0000</a:t>
            </a:r>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0" tIns="0" rIns="0" bIns="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100">
                <a:latin typeface="Trebuchet MS" panose="020B0603020202020204" pitchFamily="34" charset="0"/>
              </a:defRPr>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100">
                <a:latin typeface="Trebuchet MS" panose="020B0603020202020204" pitchFamily="34" charset="0"/>
              </a:defRPr>
            </a:lvl1pPr>
          </a:lstStyle>
          <a:p>
            <a:fld id="{394CF020-0462-2D47-950F-817C4E9C0EDD}" type="slidenum">
              <a:rPr lang="en-US" smtClean="0"/>
              <a:pPr/>
              <a:t>‹#›</a:t>
            </a:fld>
            <a:endParaRPr lang="en-US"/>
          </a:p>
        </p:txBody>
      </p:sp>
    </p:spTree>
    <p:extLst>
      <p:ext uri="{BB962C8B-B14F-4D97-AF65-F5344CB8AC3E}">
        <p14:creationId xmlns:p14="http://schemas.microsoft.com/office/powerpoint/2010/main" val="425496444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Trebuchet MS" panose="020B0603020202020204" pitchFamily="34" charset="0"/>
        <a:ea typeface="+mn-ea"/>
      </a:defRPr>
    </a:lvl1pPr>
    <a:lvl2pPr marL="457200" algn="l" defTabSz="914400" rtl="0" eaLnBrk="1" latinLnBrk="0" hangingPunct="1">
      <a:defRPr sz="1200" kern="1200">
        <a:solidFill>
          <a:schemeClr val="tx1"/>
        </a:solidFill>
        <a:latin typeface="Trebuchet MS" panose="020B0603020202020204" pitchFamily="34" charset="0"/>
        <a:ea typeface="+mn-ea"/>
      </a:defRPr>
    </a:lvl2pPr>
    <a:lvl3pPr marL="914400" algn="l" defTabSz="914400" rtl="0" eaLnBrk="1" latinLnBrk="0" hangingPunct="1">
      <a:defRPr sz="1200" kern="1200">
        <a:solidFill>
          <a:schemeClr val="tx1"/>
        </a:solidFill>
        <a:latin typeface="Trebuchet MS" panose="020B0603020202020204" pitchFamily="34" charset="0"/>
        <a:ea typeface="+mn-ea"/>
      </a:defRPr>
    </a:lvl3pPr>
    <a:lvl4pPr marL="1371600" algn="l" defTabSz="914400" rtl="0" eaLnBrk="1" latinLnBrk="0" hangingPunct="1">
      <a:defRPr sz="1200" kern="1200">
        <a:solidFill>
          <a:schemeClr val="tx1"/>
        </a:solidFill>
        <a:latin typeface="Trebuchet MS" panose="020B0603020202020204" pitchFamily="34" charset="0"/>
        <a:ea typeface="+mn-ea"/>
      </a:defRPr>
    </a:lvl4pPr>
    <a:lvl5pPr marL="1828800" algn="l" defTabSz="914400" rtl="0" eaLnBrk="1" latinLnBrk="0" hangingPunct="1">
      <a:defRPr sz="1200" kern="1200">
        <a:solidFill>
          <a:schemeClr val="tx1"/>
        </a:solidFill>
        <a:latin typeface="Trebuchet MS" panose="020B0603020202020204" pitchFamily="34" charset="0"/>
        <a:ea typeface="+mn-ea"/>
      </a:defRPr>
    </a:lvl5pPr>
    <a:lvl6pPr marL="2286000" algn="l" defTabSz="914400" rtl="0" eaLnBrk="1" latinLnBrk="0" hangingPunct="1">
      <a:defRPr sz="1200" kern="1200">
        <a:solidFill>
          <a:schemeClr val="tx1"/>
        </a:solidFill>
        <a:latin typeface="Trebuchet MS" panose="020B0603020202020204" pitchFamily="34" charset="0"/>
        <a:ea typeface="+mn-ea"/>
      </a:defRPr>
    </a:lvl6pPr>
    <a:lvl7pPr marL="2743200" algn="l" defTabSz="914400" rtl="0" eaLnBrk="1" latinLnBrk="0" hangingPunct="1">
      <a:defRPr sz="1200" kern="1200">
        <a:solidFill>
          <a:schemeClr val="tx1"/>
        </a:solidFill>
        <a:latin typeface="Trebuchet MS" panose="020B0603020202020204" pitchFamily="34" charset="0"/>
        <a:ea typeface="+mn-ea"/>
      </a:defRPr>
    </a:lvl7pPr>
    <a:lvl8pPr marL="3200400" algn="l" defTabSz="914400" rtl="0" eaLnBrk="1" latinLnBrk="0" hangingPunct="1">
      <a:defRPr sz="1200" kern="1200">
        <a:solidFill>
          <a:schemeClr val="tx1"/>
        </a:solidFill>
        <a:latin typeface="Trebuchet MS" panose="020B0603020202020204" pitchFamily="34" charset="0"/>
        <a:ea typeface="+mn-ea"/>
      </a:defRPr>
    </a:lvl8pPr>
    <a:lvl9pPr marL="3657600" algn="l" defTabSz="914400" rtl="0" eaLnBrk="1" latinLnBrk="0" hangingPunct="1">
      <a:defRPr sz="1200" kern="1200">
        <a:solidFill>
          <a:schemeClr val="tx1"/>
        </a:solidFill>
        <a:latin typeface="Trebuchet MS" panose="020B0603020202020204" pitchFamily="34" charset="0"/>
        <a:ea typeface="+mn-ea"/>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04588-AF56-2880-98A6-9898F39490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2D7721-D18A-E311-D8E9-EF1D477FED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9A80D2-9D43-A6F4-21AF-E82C907FDAA6}"/>
              </a:ext>
            </a:extLst>
          </p:cNvPr>
          <p:cNvSpPr>
            <a:spLocks noGrp="1"/>
          </p:cNvSpPr>
          <p:nvPr>
            <p:ph type="body" idx="1"/>
          </p:nvPr>
        </p:nvSpPr>
        <p:spPr/>
        <p:txBody>
          <a:bodyPr/>
          <a:lstStyle/>
          <a:p>
            <a:endParaRPr lang="en-US" i="1"/>
          </a:p>
        </p:txBody>
      </p:sp>
      <p:sp>
        <p:nvSpPr>
          <p:cNvPr id="4" name="Slide Number Placeholder 3">
            <a:extLst>
              <a:ext uri="{FF2B5EF4-FFF2-40B4-BE49-F238E27FC236}">
                <a16:creationId xmlns:a16="http://schemas.microsoft.com/office/drawing/2014/main" id="{05E2B7B7-5E5B-7369-66FF-9367D7D36111}"/>
              </a:ext>
            </a:extLst>
          </p:cNvPr>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736D64D0-2C69-4527-83D1-E8DFDFF7AD08}"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1858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736D64D0-2C69-4527-83D1-E8DFDFF7AD08}"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841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071BB7F4-140B-F54B-84AC-8961DAE8FC62}"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9331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7D03E-66EC-4E9B-8918-E834872CDCEA}" type="slidenum">
              <a:rPr kumimoji="0" lang="en-U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34080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7D03E-66EC-4E9B-8918-E834872CDCEA}" type="slidenum">
              <a:rPr kumimoji="0" lang="en-U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61810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071BB7F4-140B-F54B-84AC-8961DAE8FC62}"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5749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C9246-5D81-0DC6-6D8E-0C925F3452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74577B-91F2-49CA-A596-E12272CF36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4C7A31-B628-759E-82C4-F34DE10F3442}"/>
              </a:ext>
            </a:extLst>
          </p:cNvPr>
          <p:cNvSpPr>
            <a:spLocks noGrp="1"/>
          </p:cNvSpPr>
          <p:nvPr>
            <p:ph type="body" idx="1"/>
          </p:nvPr>
        </p:nvSpPr>
        <p:spPr/>
        <p:txBody>
          <a:bodyPr/>
          <a:lstStyle/>
          <a:p>
            <a:endParaRPr lang="en-US" i="1"/>
          </a:p>
        </p:txBody>
      </p:sp>
      <p:sp>
        <p:nvSpPr>
          <p:cNvPr id="4" name="Slide Number Placeholder 3">
            <a:extLst>
              <a:ext uri="{FF2B5EF4-FFF2-40B4-BE49-F238E27FC236}">
                <a16:creationId xmlns:a16="http://schemas.microsoft.com/office/drawing/2014/main" id="{ECB25038-91DF-3997-049D-4F876C7B00C1}"/>
              </a:ext>
            </a:extLst>
          </p:cNvPr>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736D64D0-2C69-4527-83D1-E8DFDFF7AD08}"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53495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1.jpeg"/><Relationship Id="rId1" Type="http://schemas.openxmlformats.org/officeDocument/2006/relationships/slideMaster" Target="../slideMasters/slideMaster4.xml"/><Relationship Id="rId4" Type="http://schemas.openxmlformats.org/officeDocument/2006/relationships/image" Target="../media/image21.sv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2.jpeg"/><Relationship Id="rId1" Type="http://schemas.openxmlformats.org/officeDocument/2006/relationships/slideMaster" Target="../slideMasters/slideMaster4.xml"/><Relationship Id="rId4" Type="http://schemas.openxmlformats.org/officeDocument/2006/relationships/image" Target="../media/image21.sv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5.xml"/><Relationship Id="rId5" Type="http://schemas.openxmlformats.org/officeDocument/2006/relationships/image" Target="../media/image39.svg"/><Relationship Id="rId4" Type="http://schemas.openxmlformats.org/officeDocument/2006/relationships/image" Target="../media/image38.png"/></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5.xml"/><Relationship Id="rId5" Type="http://schemas.openxmlformats.org/officeDocument/2006/relationships/image" Target="../media/image42.svg"/><Relationship Id="rId4" Type="http://schemas.openxmlformats.org/officeDocument/2006/relationships/image" Target="../media/image4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5.xml"/><Relationship Id="rId5" Type="http://schemas.openxmlformats.org/officeDocument/2006/relationships/image" Target="../media/image39.svg"/><Relationship Id="rId4" Type="http://schemas.openxmlformats.org/officeDocument/2006/relationships/image" Target="../media/image3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6.png"/><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png"/><Relationship Id="rId1" Type="http://schemas.openxmlformats.org/officeDocument/2006/relationships/slideMaster" Target="../slideMasters/slideMaster6.xml"/><Relationship Id="rId5" Type="http://schemas.openxmlformats.org/officeDocument/2006/relationships/image" Target="../media/image67.svg"/><Relationship Id="rId4" Type="http://schemas.openxmlformats.org/officeDocument/2006/relationships/image" Target="../media/image66.pn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png"/><Relationship Id="rId1" Type="http://schemas.openxmlformats.org/officeDocument/2006/relationships/slideMaster" Target="../slideMasters/slideMaster6.xml"/><Relationship Id="rId5" Type="http://schemas.openxmlformats.org/officeDocument/2006/relationships/image" Target="../media/image67.svg"/><Relationship Id="rId4" Type="http://schemas.openxmlformats.org/officeDocument/2006/relationships/image" Target="../media/image66.pn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png"/><Relationship Id="rId1" Type="http://schemas.openxmlformats.org/officeDocument/2006/relationships/slideMaster" Target="../slideMasters/slideMaster6.xml"/><Relationship Id="rId5" Type="http://schemas.openxmlformats.org/officeDocument/2006/relationships/image" Target="../media/image68.svg"/><Relationship Id="rId4" Type="http://schemas.openxmlformats.org/officeDocument/2006/relationships/image" Target="../media/image66.pn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png"/><Relationship Id="rId1" Type="http://schemas.openxmlformats.org/officeDocument/2006/relationships/slideMaster" Target="../slideMasters/slideMaster6.xml"/><Relationship Id="rId5" Type="http://schemas.openxmlformats.org/officeDocument/2006/relationships/image" Target="../media/image67.svg"/><Relationship Id="rId4" Type="http://schemas.openxmlformats.org/officeDocument/2006/relationships/image" Target="../media/image66.png"/></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png"/><Relationship Id="rId1" Type="http://schemas.openxmlformats.org/officeDocument/2006/relationships/slideMaster" Target="../slideMasters/slideMaster6.xml"/><Relationship Id="rId5" Type="http://schemas.openxmlformats.org/officeDocument/2006/relationships/image" Target="../media/image67.svg"/><Relationship Id="rId4" Type="http://schemas.openxmlformats.org/officeDocument/2006/relationships/image" Target="../media/image66.png"/></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png"/><Relationship Id="rId1" Type="http://schemas.openxmlformats.org/officeDocument/2006/relationships/slideMaster" Target="../slideMasters/slideMaster6.xml"/><Relationship Id="rId5" Type="http://schemas.openxmlformats.org/officeDocument/2006/relationships/image" Target="../media/image67.svg"/><Relationship Id="rId4" Type="http://schemas.openxmlformats.org/officeDocument/2006/relationships/image" Target="../media/image66.png"/></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png"/><Relationship Id="rId1" Type="http://schemas.openxmlformats.org/officeDocument/2006/relationships/slideMaster" Target="../slideMasters/slideMaster6.xml"/><Relationship Id="rId5" Type="http://schemas.openxmlformats.org/officeDocument/2006/relationships/image" Target="../media/image67.svg"/><Relationship Id="rId4" Type="http://schemas.openxmlformats.org/officeDocument/2006/relationships/image" Target="../media/image6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png"/><Relationship Id="rId1" Type="http://schemas.openxmlformats.org/officeDocument/2006/relationships/slideMaster" Target="../slideMasters/slideMaster6.xml"/><Relationship Id="rId5" Type="http://schemas.openxmlformats.org/officeDocument/2006/relationships/image" Target="../media/image67.svg"/><Relationship Id="rId4" Type="http://schemas.openxmlformats.org/officeDocument/2006/relationships/image" Target="../media/image66.pn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 Id="rId4" Type="http://schemas.microsoft.com/office/2007/relationships/hdphoto" Target="../media/hdphoto2.wdp"/></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4.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4.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4.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Master" Target="../slideMasters/slideMaster4.xml"/><Relationship Id="rId1" Type="http://schemas.openxmlformats.org/officeDocument/2006/relationships/themeOverride" Target="../theme/themeOverride1.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Master" Target="../slideMasters/slideMaster4.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0.png"/><Relationship Id="rId1" Type="http://schemas.openxmlformats.org/officeDocument/2006/relationships/slideMaster" Target="../slideMasters/slideMaster4.xml"/><Relationship Id="rId4" Type="http://schemas.openxmlformats.org/officeDocument/2006/relationships/image" Target="../media/image21.sv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0.png"/><Relationship Id="rId1" Type="http://schemas.openxmlformats.org/officeDocument/2006/relationships/slideMaster" Target="../slideMasters/slideMaster4.xml"/><Relationship Id="rId4" Type="http://schemas.openxmlformats.org/officeDocument/2006/relationships/image" Target="../media/image21.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48199" y="2486168"/>
            <a:ext cx="8439886" cy="741485"/>
          </a:xfrm>
          <a:prstGeom prst="rect">
            <a:avLst/>
          </a:prstGeom>
          <a:noFill/>
          <a:ln>
            <a:noFill/>
          </a:ln>
          <a:effectLst/>
        </p:spPr>
        <p:txBody>
          <a:bodyPr vert="horz" wrap="square" lIns="91440" tIns="91440" rIns="91440" bIns="91440" numCol="1" anchor="b" anchorCtr="0" compatLnSpc="1">
            <a:prstTxWarp prst="textNoShape">
              <a:avLst/>
            </a:prstTxWarp>
            <a:spAutoFit/>
          </a:bodyPr>
          <a:lstStyle>
            <a:lvl1pPr>
              <a:lnSpc>
                <a:spcPct val="75000"/>
              </a:lnSpc>
              <a:defRPr lang="en-US" sz="4800" b="0" dirty="0">
                <a:solidFill>
                  <a:srgbClr val="3C3F42"/>
                </a:solidFill>
                <a:latin typeface="Trebuchet MS" panose="020B0603020202020204" pitchFamily="34" charset="0"/>
              </a:defRPr>
            </a:lvl1pPr>
          </a:lstStyle>
          <a:p>
            <a:pPr lvl="0" fontAlgn="auto"/>
            <a:r>
              <a:rPr lang="en-US"/>
              <a:t>Click to edit Master title style</a:t>
            </a:r>
          </a:p>
        </p:txBody>
      </p:sp>
      <p:sp>
        <p:nvSpPr>
          <p:cNvPr id="3" name="Subtitle 2"/>
          <p:cNvSpPr>
            <a:spLocks noGrp="1"/>
          </p:cNvSpPr>
          <p:nvPr>
            <p:ph type="subTitle" idx="1"/>
          </p:nvPr>
        </p:nvSpPr>
        <p:spPr>
          <a:xfrm>
            <a:off x="548199" y="3163228"/>
            <a:ext cx="8439886" cy="375047"/>
          </a:xfrm>
          <a:prstGeom prst="rect">
            <a:avLst/>
          </a:prstGeom>
        </p:spPr>
        <p:txBody>
          <a:bodyPr lIns="91440" tIns="0" rIns="91440" bIns="228600" anchor="t" anchorCtr="0">
            <a:noAutofit/>
          </a:bodyPr>
          <a:lstStyle>
            <a:lvl1pPr marL="0" indent="0">
              <a:buNone/>
              <a:defRPr lang="en-US" sz="2800" dirty="0">
                <a:solidFill>
                  <a:srgbClr val="3C3F42"/>
                </a:solidFill>
                <a:latin typeface="Trebuchet MS" panose="020B0603020202020204" pitchFamily="34" charset="0"/>
              </a:defRPr>
            </a:lvl1pPr>
          </a:lstStyle>
          <a:p>
            <a:pPr lvl="0" fontAlgn="auto"/>
            <a:r>
              <a:rPr lang="en-US"/>
              <a:t>Click to edit Master subtitle style</a:t>
            </a:r>
          </a:p>
        </p:txBody>
      </p:sp>
      <p:sp>
        <p:nvSpPr>
          <p:cNvPr id="14" name="Text Placeholder 13">
            <a:extLst>
              <a:ext uri="{FF2B5EF4-FFF2-40B4-BE49-F238E27FC236}">
                <a16:creationId xmlns:a16="http://schemas.microsoft.com/office/drawing/2014/main" id="{14A0BE74-59D5-4472-AB36-E12FA05F2076}"/>
              </a:ext>
            </a:extLst>
          </p:cNvPr>
          <p:cNvSpPr>
            <a:spLocks noGrp="1"/>
          </p:cNvSpPr>
          <p:nvPr>
            <p:ph type="body" sz="quarter" idx="11"/>
          </p:nvPr>
        </p:nvSpPr>
        <p:spPr>
          <a:xfrm>
            <a:off x="548199" y="4168912"/>
            <a:ext cx="8439886" cy="433388"/>
          </a:xfrm>
          <a:prstGeom prst="rect">
            <a:avLst/>
          </a:prstGeom>
        </p:spPr>
        <p:txBody>
          <a:bodyPr/>
          <a:lstStyle>
            <a:lvl1pPr marL="0" indent="0">
              <a:buNone/>
              <a:defRPr sz="1800">
                <a:solidFill>
                  <a:schemeClr val="bg2">
                    <a:lumMod val="50000"/>
                  </a:schemeClr>
                </a:solidFill>
                <a:latin typeface="+mj-lt"/>
              </a:defRPr>
            </a:lvl1pPr>
          </a:lstStyle>
          <a:p>
            <a:pPr lvl="0"/>
            <a:r>
              <a:rPr lang="en-US"/>
              <a:t>Edit Master text styles</a:t>
            </a:r>
          </a:p>
        </p:txBody>
      </p:sp>
      <p:pic>
        <p:nvPicPr>
          <p:cNvPr id="15" name="Graphic 14">
            <a:extLst>
              <a:ext uri="{FF2B5EF4-FFF2-40B4-BE49-F238E27FC236}">
                <a16:creationId xmlns:a16="http://schemas.microsoft.com/office/drawing/2014/main" id="{27D5AF55-971C-5143-A4CF-9B2180F1CB5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9548"/>
          <a:stretch/>
        </p:blipFill>
        <p:spPr>
          <a:xfrm>
            <a:off x="0" y="5571422"/>
            <a:ext cx="12192000" cy="1286578"/>
          </a:xfrm>
          <a:prstGeom prst="rect">
            <a:avLst/>
          </a:prstGeom>
        </p:spPr>
      </p:pic>
      <p:pic>
        <p:nvPicPr>
          <p:cNvPr id="16" name="Picture 8">
            <a:extLst>
              <a:ext uri="{FF2B5EF4-FFF2-40B4-BE49-F238E27FC236}">
                <a16:creationId xmlns:a16="http://schemas.microsoft.com/office/drawing/2014/main" id="{D3FD4B0C-48BE-2849-A6DA-E0AAD5EB165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58368" y="6039300"/>
            <a:ext cx="1726039" cy="350821"/>
          </a:xfrm>
          <a:prstGeom prst="rect">
            <a:avLst/>
          </a:prstGeom>
        </p:spPr>
      </p:pic>
      <p:cxnSp>
        <p:nvCxnSpPr>
          <p:cNvPr id="9" name="Straight Connector 8">
            <a:extLst>
              <a:ext uri="{FF2B5EF4-FFF2-40B4-BE49-F238E27FC236}">
                <a16:creationId xmlns:a16="http://schemas.microsoft.com/office/drawing/2014/main" id="{03266A0F-87C2-A444-A93C-BA8964F2F8D3}"/>
              </a:ext>
            </a:extLst>
          </p:cNvPr>
          <p:cNvCxnSpPr>
            <a:cxnSpLocks/>
          </p:cNvCxnSpPr>
          <p:nvPr userDrawn="1"/>
        </p:nvCxnSpPr>
        <p:spPr>
          <a:xfrm>
            <a:off x="658368" y="3885570"/>
            <a:ext cx="1554480" cy="0"/>
          </a:xfrm>
          <a:prstGeom prst="line">
            <a:avLst/>
          </a:prstGeom>
          <a:ln w="69850" cap="rnd">
            <a:solidFill>
              <a:srgbClr val="E0171A"/>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980804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rimary Transition (blc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A13293-AF7B-6047-BB74-D4CE2DB34CEF}"/>
              </a:ext>
            </a:extLst>
          </p:cNvPr>
          <p:cNvSpPr/>
          <p:nvPr userDrawn="1"/>
        </p:nvSpPr>
        <p:spPr>
          <a:xfrm>
            <a:off x="0" y="3"/>
            <a:ext cx="12192000" cy="6858000"/>
          </a:xfrm>
          <a:prstGeom prst="rect">
            <a:avLst/>
          </a:prstGeom>
          <a:solidFill>
            <a:srgbClr val="004C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88"/>
          </a:p>
        </p:txBody>
      </p:sp>
      <p:sp>
        <p:nvSpPr>
          <p:cNvPr id="6" name="Text Placeholder 5">
            <a:extLst>
              <a:ext uri="{FF2B5EF4-FFF2-40B4-BE49-F238E27FC236}">
                <a16:creationId xmlns:a16="http://schemas.microsoft.com/office/drawing/2014/main" id="{38080C53-BF54-8B42-8D66-92722F0820A2}"/>
              </a:ext>
            </a:extLst>
          </p:cNvPr>
          <p:cNvSpPr>
            <a:spLocks noGrp="1"/>
          </p:cNvSpPr>
          <p:nvPr>
            <p:ph type="body" sz="quarter" idx="11" hasCustomPrompt="1"/>
          </p:nvPr>
        </p:nvSpPr>
        <p:spPr>
          <a:xfrm>
            <a:off x="6" y="1750983"/>
            <a:ext cx="11013103" cy="5107021"/>
          </a:xfrm>
        </p:spPr>
        <p:txBody>
          <a:bodyPr lIns="365760" tIns="0" rIns="0" bIns="91440" anchor="b"/>
          <a:lstStyle>
            <a:lvl1pPr>
              <a:lnSpc>
                <a:spcPts val="13273"/>
              </a:lnSpc>
              <a:spcBef>
                <a:spcPts val="200"/>
              </a:spcBef>
              <a:defRPr sz="15263" b="1">
                <a:solidFill>
                  <a:schemeClr val="bg1"/>
                </a:solidFill>
                <a:latin typeface="+mj-lt"/>
              </a:defRPr>
            </a:lvl1pPr>
          </a:lstStyle>
          <a:p>
            <a:pPr lvl="0"/>
            <a:r>
              <a:rPr lang="en-US"/>
              <a:t>Primary transition</a:t>
            </a:r>
          </a:p>
        </p:txBody>
      </p:sp>
    </p:spTree>
    <p:extLst>
      <p:ext uri="{BB962C8B-B14F-4D97-AF65-F5344CB8AC3E}">
        <p14:creationId xmlns:p14="http://schemas.microsoft.com/office/powerpoint/2010/main" val="25887616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207A8B1-B967-0243-4CE4-982A01C48D5D}"/>
              </a:ext>
              <a:ext uri="{C183D7F6-B498-43B3-948B-1728B52AA6E4}">
                <adec:decorative xmlns:adec="http://schemas.microsoft.com/office/drawing/2017/decorative" val="1"/>
              </a:ext>
            </a:extLst>
          </p:cNvPr>
          <p:cNvSpPr/>
          <p:nvPr userDrawn="1"/>
        </p:nvSpPr>
        <p:spPr>
          <a:xfrm>
            <a:off x="600053" y="558800"/>
            <a:ext cx="10991894" cy="5702300"/>
          </a:xfrm>
          <a:prstGeom prst="rect">
            <a:avLst/>
          </a:prstGeom>
          <a:solidFill>
            <a:srgbClr val="F4F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 name="Rectangle 3">
            <a:extLst>
              <a:ext uri="{FF2B5EF4-FFF2-40B4-BE49-F238E27FC236}">
                <a16:creationId xmlns:a16="http://schemas.microsoft.com/office/drawing/2014/main" id="{2994669C-AA90-B4A7-DA80-225E59C85109}"/>
              </a:ext>
            </a:extLst>
          </p:cNvPr>
          <p:cNvSpPr/>
          <p:nvPr userDrawn="1"/>
        </p:nvSpPr>
        <p:spPr>
          <a:xfrm>
            <a:off x="0" y="2967137"/>
            <a:ext cx="12192000" cy="711605"/>
          </a:xfrm>
          <a:prstGeom prst="rect">
            <a:avLst/>
          </a:prstGeom>
        </p:spPr>
        <p:txBody>
          <a:bodyPr wrap="square">
            <a:spAutoFit/>
          </a:bodyPr>
          <a:lstStyle/>
          <a:p>
            <a:pPr algn="ctr">
              <a:lnSpc>
                <a:spcPts val="4800"/>
              </a:lnSpc>
            </a:pPr>
            <a:r>
              <a:rPr lang="en-US" sz="4800">
                <a:solidFill>
                  <a:srgbClr val="1472BB"/>
                </a:solidFill>
                <a:latin typeface="Arial" panose="020B0604020202020204" pitchFamily="34" charset="0"/>
                <a:cs typeface="Arial" panose="020B0604020202020204" pitchFamily="34" charset="0"/>
              </a:rPr>
              <a:t>Questions</a:t>
            </a:r>
          </a:p>
        </p:txBody>
      </p:sp>
      <p:sp>
        <p:nvSpPr>
          <p:cNvPr id="5" name="Slide Number Placeholder 2">
            <a:extLst>
              <a:ext uri="{FF2B5EF4-FFF2-40B4-BE49-F238E27FC236}">
                <a16:creationId xmlns:a16="http://schemas.microsoft.com/office/drawing/2014/main" id="{DA6C58EA-A558-C4F9-25CA-B21FFC74620A}"/>
              </a:ext>
            </a:extLst>
          </p:cNvPr>
          <p:cNvSpPr txBox="1">
            <a:spLocks/>
          </p:cNvSpPr>
          <p:nvPr userDrawn="1"/>
        </p:nvSpPr>
        <p:spPr>
          <a:xfrm>
            <a:off x="11370917" y="6407702"/>
            <a:ext cx="685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9C93148-1C45-654B-A971-1E082E2E12B2}" type="slidenum">
              <a:rPr lang="en-US" sz="1300" smtClean="0">
                <a:solidFill>
                  <a:schemeClr val="tx1">
                    <a:lumMod val="50000"/>
                    <a:lumOff val="50000"/>
                  </a:schemeClr>
                </a:solidFill>
              </a:rPr>
              <a:pPr algn="r"/>
              <a:t>‹#›</a:t>
            </a:fld>
            <a:endParaRPr lang="en-US" sz="1300">
              <a:solidFill>
                <a:schemeClr val="tx1">
                  <a:lumMod val="50000"/>
                  <a:lumOff val="50000"/>
                </a:schemeClr>
              </a:solidFill>
            </a:endParaRPr>
          </a:p>
        </p:txBody>
      </p:sp>
      <p:cxnSp>
        <p:nvCxnSpPr>
          <p:cNvPr id="6" name="Straight Connector 5">
            <a:extLst>
              <a:ext uri="{FF2B5EF4-FFF2-40B4-BE49-F238E27FC236}">
                <a16:creationId xmlns:a16="http://schemas.microsoft.com/office/drawing/2014/main" id="{ABAF2D37-F4B3-59F6-D174-9D81BFD25066}"/>
              </a:ext>
            </a:extLst>
          </p:cNvPr>
          <p:cNvCxnSpPr>
            <a:cxnSpLocks/>
          </p:cNvCxnSpPr>
          <p:nvPr userDrawn="1"/>
        </p:nvCxnSpPr>
        <p:spPr>
          <a:xfrm>
            <a:off x="5776511" y="4362682"/>
            <a:ext cx="638978"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44224ADB-B7E0-B391-5397-6C856AD78A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7667" y="6394449"/>
            <a:ext cx="1104758" cy="309465"/>
          </a:xfrm>
          <a:prstGeom prst="rect">
            <a:avLst/>
          </a:prstGeom>
        </p:spPr>
      </p:pic>
    </p:spTree>
    <p:extLst>
      <p:ext uri="{BB962C8B-B14F-4D97-AF65-F5344CB8AC3E}">
        <p14:creationId xmlns:p14="http://schemas.microsoft.com/office/powerpoint/2010/main" val="90964752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hank You slide">
    <p:bg>
      <p:bgPr>
        <a:solidFill>
          <a:srgbClr val="0077B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F54E525-92A9-6941-8118-7D3D082244C3}"/>
              </a:ext>
            </a:extLst>
          </p:cNvPr>
          <p:cNvPicPr>
            <a:picLocks noChangeAspect="1"/>
          </p:cNvPicPr>
          <p:nvPr userDrawn="1"/>
        </p:nvPicPr>
        <p:blipFill>
          <a:blip r:embed="rId2"/>
          <a:stretch>
            <a:fillRect/>
          </a:stretch>
        </p:blipFill>
        <p:spPr>
          <a:xfrm>
            <a:off x="3630202" y="0"/>
            <a:ext cx="8561798" cy="6858000"/>
          </a:xfrm>
          <a:prstGeom prst="rect">
            <a:avLst/>
          </a:prstGeom>
        </p:spPr>
      </p:pic>
      <p:sp>
        <p:nvSpPr>
          <p:cNvPr id="7" name="Rectangle 6">
            <a:extLst>
              <a:ext uri="{FF2B5EF4-FFF2-40B4-BE49-F238E27FC236}">
                <a16:creationId xmlns:a16="http://schemas.microsoft.com/office/drawing/2014/main" id="{BB853718-CC4B-994E-8372-A1C54F023AA8}"/>
              </a:ext>
              <a:ext uri="{C183D7F6-B498-43B3-948B-1728B52AA6E4}">
                <adec:decorative xmlns:adec="http://schemas.microsoft.com/office/drawing/2017/decorative" val="1"/>
              </a:ext>
            </a:extLst>
          </p:cNvPr>
          <p:cNvSpPr/>
          <p:nvPr userDrawn="1"/>
        </p:nvSpPr>
        <p:spPr>
          <a:xfrm>
            <a:off x="0" y="0"/>
            <a:ext cx="3688597" cy="6857999"/>
          </a:xfrm>
          <a:prstGeom prst="rect">
            <a:avLst/>
          </a:prstGeom>
          <a:solidFill>
            <a:srgbClr val="F4F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9" name="Graphic 8">
            <a:extLst>
              <a:ext uri="{FF2B5EF4-FFF2-40B4-BE49-F238E27FC236}">
                <a16:creationId xmlns:a16="http://schemas.microsoft.com/office/drawing/2014/main" id="{9826413B-05E4-6344-974B-29352C0D958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17667" y="6394449"/>
            <a:ext cx="1104758" cy="309465"/>
          </a:xfrm>
          <a:prstGeom prst="rect">
            <a:avLst/>
          </a:prstGeom>
        </p:spPr>
      </p:pic>
      <p:sp>
        <p:nvSpPr>
          <p:cNvPr id="11" name="Rectangle 10">
            <a:extLst>
              <a:ext uri="{FF2B5EF4-FFF2-40B4-BE49-F238E27FC236}">
                <a16:creationId xmlns:a16="http://schemas.microsoft.com/office/drawing/2014/main" id="{EDC05C80-F32F-4141-BC79-1DF0CD3B6045}"/>
              </a:ext>
              <a:ext uri="{C183D7F6-B498-43B3-948B-1728B52AA6E4}">
                <adec:decorative xmlns:adec="http://schemas.microsoft.com/office/drawing/2017/decorative" val="1"/>
              </a:ext>
            </a:extLst>
          </p:cNvPr>
          <p:cNvSpPr/>
          <p:nvPr userDrawn="1"/>
        </p:nvSpPr>
        <p:spPr>
          <a:xfrm rot="16200000">
            <a:off x="-3374134" y="3374136"/>
            <a:ext cx="6858000" cy="109728"/>
          </a:xfrm>
          <a:prstGeom prst="rect">
            <a:avLst/>
          </a:prstGeom>
          <a:solidFill>
            <a:srgbClr val="FFA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5" name="Slide Number Placeholder 2">
            <a:extLst>
              <a:ext uri="{FF2B5EF4-FFF2-40B4-BE49-F238E27FC236}">
                <a16:creationId xmlns:a16="http://schemas.microsoft.com/office/drawing/2014/main" id="{03EA8CF9-E772-C74A-9D0E-FB0B18B4F614}"/>
              </a:ext>
            </a:extLst>
          </p:cNvPr>
          <p:cNvSpPr txBox="1">
            <a:spLocks/>
          </p:cNvSpPr>
          <p:nvPr userDrawn="1"/>
        </p:nvSpPr>
        <p:spPr>
          <a:xfrm>
            <a:off x="11370917" y="6407702"/>
            <a:ext cx="685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9C93148-1C45-654B-A971-1E082E2E12B2}" type="slidenum">
              <a:rPr lang="en-US" sz="1300" smtClean="0">
                <a:solidFill>
                  <a:schemeClr val="bg1">
                    <a:lumMod val="95000"/>
                  </a:schemeClr>
                </a:solidFill>
              </a:rPr>
              <a:pPr algn="r"/>
              <a:t>‹#›</a:t>
            </a:fld>
            <a:endParaRPr lang="en-US" sz="1300">
              <a:solidFill>
                <a:schemeClr val="bg1">
                  <a:lumMod val="95000"/>
                </a:schemeClr>
              </a:solidFill>
            </a:endParaRPr>
          </a:p>
        </p:txBody>
      </p:sp>
      <p:sp>
        <p:nvSpPr>
          <p:cNvPr id="12" name="Text Placeholder 13">
            <a:extLst>
              <a:ext uri="{FF2B5EF4-FFF2-40B4-BE49-F238E27FC236}">
                <a16:creationId xmlns:a16="http://schemas.microsoft.com/office/drawing/2014/main" id="{6A7E7AD9-5660-B94C-898D-4D9D51F809F5}"/>
              </a:ext>
            </a:extLst>
          </p:cNvPr>
          <p:cNvSpPr>
            <a:spLocks noGrp="1"/>
          </p:cNvSpPr>
          <p:nvPr>
            <p:ph type="body" sz="quarter" idx="10" hasCustomPrompt="1"/>
          </p:nvPr>
        </p:nvSpPr>
        <p:spPr>
          <a:xfrm>
            <a:off x="550862" y="2522269"/>
            <a:ext cx="3492500" cy="286232"/>
          </a:xfrm>
          <a:prstGeom prst="rect">
            <a:avLst/>
          </a:prstGeom>
        </p:spPr>
        <p:txBody>
          <a:bodyPr wrap="square">
            <a:spAutoFit/>
          </a:bodyPr>
          <a:lstStyle>
            <a:lvl1pPr marL="0" indent="0">
              <a:buFontTx/>
              <a:buNone/>
              <a:defRPr lang="en-US" sz="1400" b="0" i="0" spc="100" dirty="0" smtClean="0">
                <a:solidFill>
                  <a:srgbClr val="1472BB"/>
                </a:solidFill>
                <a:latin typeface="Arial" panose="020B0604020202020204" pitchFamily="34" charset="0"/>
                <a:cs typeface="Arial" panose="020B0604020202020204" pitchFamily="34" charset="0"/>
              </a:defRPr>
            </a:lvl1pPr>
          </a:lstStyle>
          <a:p>
            <a:pPr marL="0" lvl="0"/>
            <a:r>
              <a:rPr lang="en-US"/>
              <a:t>Name of presentation</a:t>
            </a:r>
          </a:p>
        </p:txBody>
      </p:sp>
      <p:sp>
        <p:nvSpPr>
          <p:cNvPr id="13" name="Text Placeholder 27">
            <a:extLst>
              <a:ext uri="{FF2B5EF4-FFF2-40B4-BE49-F238E27FC236}">
                <a16:creationId xmlns:a16="http://schemas.microsoft.com/office/drawing/2014/main" id="{2235144F-E8FF-5A4E-8633-EC75D705AE43}"/>
              </a:ext>
            </a:extLst>
          </p:cNvPr>
          <p:cNvSpPr>
            <a:spLocks noGrp="1"/>
          </p:cNvSpPr>
          <p:nvPr>
            <p:ph type="body" sz="quarter" idx="11" hasCustomPrompt="1"/>
          </p:nvPr>
        </p:nvSpPr>
        <p:spPr>
          <a:xfrm>
            <a:off x="539644" y="2987210"/>
            <a:ext cx="2833141" cy="698500"/>
          </a:xfrm>
          <a:prstGeom prst="rect">
            <a:avLst/>
          </a:prstGeom>
        </p:spPr>
        <p:txBody>
          <a:bodyPr/>
          <a:lstStyle>
            <a:lvl1pPr marL="0" indent="0" algn="l">
              <a:buNone/>
              <a:defRPr sz="3600">
                <a:solidFill>
                  <a:srgbClr val="1472BB"/>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Thank You</a:t>
            </a:r>
          </a:p>
        </p:txBody>
      </p:sp>
    </p:spTree>
    <p:extLst>
      <p:ext uri="{BB962C8B-B14F-4D97-AF65-F5344CB8AC3E}">
        <p14:creationId xmlns:p14="http://schemas.microsoft.com/office/powerpoint/2010/main" val="125921356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hank You slide 2">
    <p:bg>
      <p:bgPr>
        <a:solidFill>
          <a:srgbClr val="0077B3"/>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3C2CEA-1DDE-AA45-905C-4FED526E561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BB853718-CC4B-994E-8372-A1C54F023AA8}"/>
              </a:ext>
              <a:ext uri="{C183D7F6-B498-43B3-948B-1728B52AA6E4}">
                <adec:decorative xmlns:adec="http://schemas.microsoft.com/office/drawing/2017/decorative" val="1"/>
              </a:ext>
            </a:extLst>
          </p:cNvPr>
          <p:cNvSpPr/>
          <p:nvPr userDrawn="1"/>
        </p:nvSpPr>
        <p:spPr>
          <a:xfrm>
            <a:off x="0" y="0"/>
            <a:ext cx="3688597" cy="6857999"/>
          </a:xfrm>
          <a:prstGeom prst="rect">
            <a:avLst/>
          </a:prstGeom>
          <a:solidFill>
            <a:srgbClr val="F4F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9" name="Graphic 8">
            <a:extLst>
              <a:ext uri="{FF2B5EF4-FFF2-40B4-BE49-F238E27FC236}">
                <a16:creationId xmlns:a16="http://schemas.microsoft.com/office/drawing/2014/main" id="{9826413B-05E4-6344-974B-29352C0D958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17667" y="6394449"/>
            <a:ext cx="1104758" cy="309465"/>
          </a:xfrm>
          <a:prstGeom prst="rect">
            <a:avLst/>
          </a:prstGeom>
        </p:spPr>
      </p:pic>
      <p:sp>
        <p:nvSpPr>
          <p:cNvPr id="11" name="Rectangle 10">
            <a:extLst>
              <a:ext uri="{FF2B5EF4-FFF2-40B4-BE49-F238E27FC236}">
                <a16:creationId xmlns:a16="http://schemas.microsoft.com/office/drawing/2014/main" id="{EDC05C80-F32F-4141-BC79-1DF0CD3B6045}"/>
              </a:ext>
              <a:ext uri="{C183D7F6-B498-43B3-948B-1728B52AA6E4}">
                <adec:decorative xmlns:adec="http://schemas.microsoft.com/office/drawing/2017/decorative" val="1"/>
              </a:ext>
            </a:extLst>
          </p:cNvPr>
          <p:cNvSpPr/>
          <p:nvPr userDrawn="1"/>
        </p:nvSpPr>
        <p:spPr>
          <a:xfrm rot="16200000">
            <a:off x="-3374134" y="3374136"/>
            <a:ext cx="6858000" cy="109728"/>
          </a:xfrm>
          <a:prstGeom prst="rect">
            <a:avLst/>
          </a:prstGeom>
          <a:solidFill>
            <a:srgbClr val="FFA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5" name="Slide Number Placeholder 2">
            <a:extLst>
              <a:ext uri="{FF2B5EF4-FFF2-40B4-BE49-F238E27FC236}">
                <a16:creationId xmlns:a16="http://schemas.microsoft.com/office/drawing/2014/main" id="{03EA8CF9-E772-C74A-9D0E-FB0B18B4F614}"/>
              </a:ext>
            </a:extLst>
          </p:cNvPr>
          <p:cNvSpPr txBox="1">
            <a:spLocks/>
          </p:cNvSpPr>
          <p:nvPr userDrawn="1"/>
        </p:nvSpPr>
        <p:spPr>
          <a:xfrm>
            <a:off x="11370917" y="6407702"/>
            <a:ext cx="685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9C93148-1C45-654B-A971-1E082E2E12B2}" type="slidenum">
              <a:rPr lang="en-US" sz="1300" smtClean="0">
                <a:solidFill>
                  <a:schemeClr val="bg1">
                    <a:lumMod val="95000"/>
                  </a:schemeClr>
                </a:solidFill>
              </a:rPr>
              <a:pPr algn="r"/>
              <a:t>‹#›</a:t>
            </a:fld>
            <a:endParaRPr lang="en-US" sz="1300">
              <a:solidFill>
                <a:schemeClr val="bg1">
                  <a:lumMod val="95000"/>
                </a:schemeClr>
              </a:solidFill>
            </a:endParaRPr>
          </a:p>
        </p:txBody>
      </p:sp>
      <p:sp>
        <p:nvSpPr>
          <p:cNvPr id="12" name="Text Placeholder 13">
            <a:extLst>
              <a:ext uri="{FF2B5EF4-FFF2-40B4-BE49-F238E27FC236}">
                <a16:creationId xmlns:a16="http://schemas.microsoft.com/office/drawing/2014/main" id="{6A7E7AD9-5660-B94C-898D-4D9D51F809F5}"/>
              </a:ext>
            </a:extLst>
          </p:cNvPr>
          <p:cNvSpPr>
            <a:spLocks noGrp="1"/>
          </p:cNvSpPr>
          <p:nvPr>
            <p:ph type="body" sz="quarter" idx="10" hasCustomPrompt="1"/>
          </p:nvPr>
        </p:nvSpPr>
        <p:spPr>
          <a:xfrm>
            <a:off x="550862" y="2522269"/>
            <a:ext cx="3492500" cy="286232"/>
          </a:xfrm>
          <a:prstGeom prst="rect">
            <a:avLst/>
          </a:prstGeom>
        </p:spPr>
        <p:txBody>
          <a:bodyPr wrap="square">
            <a:spAutoFit/>
          </a:bodyPr>
          <a:lstStyle>
            <a:lvl1pPr marL="0" indent="0">
              <a:buFontTx/>
              <a:buNone/>
              <a:defRPr lang="en-US" sz="1400" b="0" i="0" spc="100" dirty="0" smtClean="0">
                <a:solidFill>
                  <a:srgbClr val="1472BB"/>
                </a:solidFill>
                <a:latin typeface="Arial" panose="020B0604020202020204" pitchFamily="34" charset="0"/>
                <a:cs typeface="Arial" panose="020B0604020202020204" pitchFamily="34" charset="0"/>
              </a:defRPr>
            </a:lvl1pPr>
          </a:lstStyle>
          <a:p>
            <a:pPr marL="0" lvl="0"/>
            <a:r>
              <a:rPr lang="en-US"/>
              <a:t>Name of presentation</a:t>
            </a:r>
          </a:p>
        </p:txBody>
      </p:sp>
      <p:sp>
        <p:nvSpPr>
          <p:cNvPr id="13" name="Text Placeholder 27">
            <a:extLst>
              <a:ext uri="{FF2B5EF4-FFF2-40B4-BE49-F238E27FC236}">
                <a16:creationId xmlns:a16="http://schemas.microsoft.com/office/drawing/2014/main" id="{2235144F-E8FF-5A4E-8633-EC75D705AE43}"/>
              </a:ext>
            </a:extLst>
          </p:cNvPr>
          <p:cNvSpPr>
            <a:spLocks noGrp="1"/>
          </p:cNvSpPr>
          <p:nvPr>
            <p:ph type="body" sz="quarter" idx="11" hasCustomPrompt="1"/>
          </p:nvPr>
        </p:nvSpPr>
        <p:spPr>
          <a:xfrm>
            <a:off x="539644" y="2987210"/>
            <a:ext cx="2833141" cy="698500"/>
          </a:xfrm>
          <a:prstGeom prst="rect">
            <a:avLst/>
          </a:prstGeom>
        </p:spPr>
        <p:txBody>
          <a:bodyPr/>
          <a:lstStyle>
            <a:lvl1pPr marL="0" indent="0" algn="l">
              <a:buNone/>
              <a:defRPr sz="3600">
                <a:solidFill>
                  <a:srgbClr val="1472BB"/>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Thank You</a:t>
            </a:r>
          </a:p>
        </p:txBody>
      </p:sp>
    </p:spTree>
    <p:extLst>
      <p:ext uri="{BB962C8B-B14F-4D97-AF65-F5344CB8AC3E}">
        <p14:creationId xmlns:p14="http://schemas.microsoft.com/office/powerpoint/2010/main" val="4235621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_Big image big statement">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2DA4FB45-D3E8-8F4C-9AF6-92C8528198B9}"/>
              </a:ext>
              <a:ext uri="{C183D7F6-B498-43B3-948B-1728B52AA6E4}">
                <adec:decorative xmlns:adec="http://schemas.microsoft.com/office/drawing/2017/decorative" val="1"/>
              </a:ext>
            </a:extLst>
          </p:cNvPr>
          <p:cNvSpPr>
            <a:spLocks noGrp="1"/>
          </p:cNvSpPr>
          <p:nvPr>
            <p:ph type="pic" sz="quarter" idx="10" hasCustomPrompt="1"/>
          </p:nvPr>
        </p:nvSpPr>
        <p:spPr>
          <a:xfrm>
            <a:off x="4383088" y="0"/>
            <a:ext cx="7808912" cy="6858000"/>
          </a:xfrm>
          <a:prstGeom prst="rect">
            <a:avLst/>
          </a:prstGeom>
          <a:solidFill>
            <a:srgbClr val="F4F4ED"/>
          </a:solidFill>
        </p:spPr>
        <p:txBody>
          <a:bodyPr/>
          <a:lstStyle/>
          <a:p>
            <a:r>
              <a:rPr lang="en-US"/>
              <a:t>Click to insert picture</a:t>
            </a:r>
          </a:p>
        </p:txBody>
      </p:sp>
      <p:sp>
        <p:nvSpPr>
          <p:cNvPr id="12" name="Text Placeholder 10">
            <a:extLst>
              <a:ext uri="{FF2B5EF4-FFF2-40B4-BE49-F238E27FC236}">
                <a16:creationId xmlns:a16="http://schemas.microsoft.com/office/drawing/2014/main" id="{6BA1DDA3-5F64-1943-8B67-1D01BDDDBE62}"/>
              </a:ext>
            </a:extLst>
          </p:cNvPr>
          <p:cNvSpPr>
            <a:spLocks noGrp="1"/>
          </p:cNvSpPr>
          <p:nvPr>
            <p:ph type="body" sz="quarter" idx="11" hasCustomPrompt="1"/>
          </p:nvPr>
        </p:nvSpPr>
        <p:spPr>
          <a:xfrm>
            <a:off x="539173" y="2459504"/>
            <a:ext cx="3022600" cy="1815882"/>
          </a:xfrm>
          <a:prstGeom prst="rect">
            <a:avLst/>
          </a:prstGeom>
          <a:noFill/>
        </p:spPr>
        <p:txBody>
          <a:bodyPr wrap="square" rtlCol="0" anchor="ctr">
            <a:spAutoFit/>
          </a:bodyPr>
          <a:lstStyle>
            <a:lvl1pPr marL="0" indent="0">
              <a:lnSpc>
                <a:spcPct val="100000"/>
              </a:lnSpc>
              <a:buFontTx/>
              <a:buNone/>
              <a:defRPr lang="en-US" b="0" dirty="0">
                <a:solidFill>
                  <a:srgbClr val="1472BB"/>
                </a:solidFill>
                <a:cs typeface="Arial" panose="020B0604020202020204" pitchFamily="34" charset="0"/>
              </a:defRPr>
            </a:lvl1pPr>
          </a:lstStyle>
          <a:p>
            <a:pPr marL="0" lvl="0"/>
            <a:r>
              <a:rPr lang="en-US" sz="2800"/>
              <a:t>Key statement or pull quote here lorem ipsum </a:t>
            </a:r>
            <a:r>
              <a:rPr lang="en-US" sz="2800" err="1"/>
              <a:t>dalor</a:t>
            </a:r>
            <a:r>
              <a:rPr lang="en-US" sz="2800"/>
              <a:t>.</a:t>
            </a:r>
          </a:p>
        </p:txBody>
      </p:sp>
      <p:sp>
        <p:nvSpPr>
          <p:cNvPr id="5" name="Slide Number Placeholder 2">
            <a:extLst>
              <a:ext uri="{FF2B5EF4-FFF2-40B4-BE49-F238E27FC236}">
                <a16:creationId xmlns:a16="http://schemas.microsoft.com/office/drawing/2014/main" id="{BAC80E55-0AA3-D148-8825-6AA507E16EC8}"/>
              </a:ext>
            </a:extLst>
          </p:cNvPr>
          <p:cNvSpPr txBox="1">
            <a:spLocks/>
          </p:cNvSpPr>
          <p:nvPr userDrawn="1"/>
        </p:nvSpPr>
        <p:spPr>
          <a:xfrm>
            <a:off x="11370917" y="6407702"/>
            <a:ext cx="685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9C93148-1C45-654B-A971-1E082E2E12B2}" type="slidenum">
              <a:rPr lang="en-US" sz="1300" smtClean="0">
                <a:solidFill>
                  <a:schemeClr val="bg1">
                    <a:lumMod val="75000"/>
                  </a:schemeClr>
                </a:solidFill>
              </a:rPr>
              <a:pPr algn="r"/>
              <a:t>‹#›</a:t>
            </a:fld>
            <a:endParaRPr lang="en-US" sz="1300">
              <a:solidFill>
                <a:schemeClr val="bg1">
                  <a:lumMod val="75000"/>
                </a:schemeClr>
              </a:solidFill>
            </a:endParaRPr>
          </a:p>
        </p:txBody>
      </p:sp>
      <p:pic>
        <p:nvPicPr>
          <p:cNvPr id="6" name="Graphic 5">
            <a:extLst>
              <a:ext uri="{FF2B5EF4-FFF2-40B4-BE49-F238E27FC236}">
                <a16:creationId xmlns:a16="http://schemas.microsoft.com/office/drawing/2014/main" id="{752C0781-96E5-6243-A35A-028B871DBD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7667" y="6394449"/>
            <a:ext cx="1104758" cy="309465"/>
          </a:xfrm>
          <a:prstGeom prst="rect">
            <a:avLst/>
          </a:prstGeom>
        </p:spPr>
      </p:pic>
    </p:spTree>
    <p:extLst>
      <p:ext uri="{BB962C8B-B14F-4D97-AF65-F5344CB8AC3E}">
        <p14:creationId xmlns:p14="http://schemas.microsoft.com/office/powerpoint/2010/main" val="238875395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One 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1" y="181155"/>
            <a:ext cx="10367433" cy="1528986"/>
          </a:xfrm>
        </p:spPr>
        <p:txBody>
          <a:bodyPr/>
          <a:lstStyle>
            <a:lvl1pPr>
              <a:defRPr baseline="0"/>
            </a:lvl1pPr>
          </a:lstStyle>
          <a:p>
            <a:r>
              <a:rPr lang="en-US"/>
              <a:t>Click to add headline</a:t>
            </a:r>
          </a:p>
        </p:txBody>
      </p:sp>
      <p:sp>
        <p:nvSpPr>
          <p:cNvPr id="4" name="Content Placeholder 2"/>
          <p:cNvSpPr>
            <a:spLocks noGrp="1"/>
          </p:cNvSpPr>
          <p:nvPr>
            <p:ph sz="half" idx="11" hasCustomPrompt="1"/>
          </p:nvPr>
        </p:nvSpPr>
        <p:spPr>
          <a:xfrm>
            <a:off x="914401" y="6161837"/>
            <a:ext cx="8839200" cy="467828"/>
          </a:xfrm>
        </p:spPr>
        <p:txBody>
          <a:bodyPr/>
          <a:lstStyle>
            <a:lvl1pPr marL="0" marR="0" indent="0" algn="l" defTabSz="457200" rtl="0" eaLnBrk="1" fontAlgn="auto" latinLnBrk="0" hangingPunct="1">
              <a:lnSpc>
                <a:spcPct val="85000"/>
              </a:lnSpc>
              <a:spcBef>
                <a:spcPct val="20000"/>
              </a:spcBef>
              <a:spcAft>
                <a:spcPct val="0"/>
              </a:spcAft>
              <a:buClrTx/>
              <a:buSzTx/>
              <a:buFont typeface="Arial"/>
              <a:buNone/>
              <a:defRPr sz="900" baseline="0">
                <a:solidFill>
                  <a:schemeClr val="bg2"/>
                </a:solidFill>
              </a:defRPr>
            </a:lvl1pPr>
            <a:lvl2pPr marL="742950" marR="0" indent="-342900" algn="l" defTabSz="457200" rtl="0" eaLnBrk="1" fontAlgn="auto" latinLnBrk="0" hangingPunct="1">
              <a:lnSpc>
                <a:spcPct val="100000"/>
              </a:lnSpc>
              <a:spcBef>
                <a:spcPct val="20000"/>
              </a:spcBef>
              <a:spcAft>
                <a:spcPct val="0"/>
              </a:spcAft>
              <a:buClrTx/>
              <a:buSzTx/>
              <a:buFont typeface="Arial"/>
              <a:buChar char="•"/>
              <a:defRPr sz="1800"/>
            </a:lvl2pPr>
            <a:lvl3pPr marL="800100" indent="0">
              <a:buNone/>
              <a:defRPr sz="2000"/>
            </a:lvl3pPr>
            <a:lvl4pPr>
              <a:defRPr sz="1800"/>
            </a:lvl4pPr>
            <a:lvl5pPr>
              <a:defRPr sz="1800"/>
            </a:lvl5pPr>
            <a:lvl6pPr>
              <a:defRPr sz="1800"/>
            </a:lvl6pPr>
            <a:lvl7pPr>
              <a:defRPr sz="1800"/>
            </a:lvl7pPr>
            <a:lvl8pPr>
              <a:defRPr sz="1800"/>
            </a:lvl8pPr>
            <a:lvl9pPr>
              <a:defRPr sz="1800"/>
            </a:lvl9pPr>
          </a:lstStyle>
          <a:p>
            <a:pPr lvl="0"/>
            <a:r>
              <a:rPr lang="en-US"/>
              <a:t>Click to add sources</a:t>
            </a:r>
          </a:p>
          <a:p>
            <a:pPr lvl="0"/>
            <a:endParaRPr lang="en-US"/>
          </a:p>
        </p:txBody>
      </p:sp>
      <p:sp>
        <p:nvSpPr>
          <p:cNvPr id="6" name="Content Placeholder 2"/>
          <p:cNvSpPr>
            <a:spLocks noGrp="1"/>
          </p:cNvSpPr>
          <p:nvPr>
            <p:ph idx="1"/>
          </p:nvPr>
        </p:nvSpPr>
        <p:spPr>
          <a:xfrm>
            <a:off x="914401" y="2137676"/>
            <a:ext cx="10367433" cy="4012121"/>
          </a:xfrm>
        </p:spPr>
        <p:txBody>
          <a:bodyPr/>
          <a:lstStyle>
            <a:lvl1pPr>
              <a:defRPr sz="2000"/>
            </a:lvl1pPr>
            <a:lvl2pPr>
              <a:defRPr sz="1800"/>
            </a:lvl2pPr>
            <a:lvl3pPr>
              <a:defRPr sz="1600"/>
            </a:lvl3pPr>
            <a:lvl4pPr>
              <a:defRPr sz="1400"/>
            </a:lvl4pPr>
            <a:lvl5pPr marL="1885950" marR="0" indent="-285750" algn="l" defTabSz="457200" rtl="0" eaLnBrk="1" fontAlgn="auto" latinLnBrk="0" hangingPunct="1">
              <a:lnSpc>
                <a:spcPct val="90000"/>
              </a:lnSpc>
              <a:spcBef>
                <a:spcPct val="20000"/>
              </a:spcBef>
              <a:spcAft>
                <a:spcPts val="450"/>
              </a:spcAft>
              <a:buClrTx/>
              <a:buSzTx/>
              <a:buFont typeface="Arial"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503929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Two Column Content with 2 Subtit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headline</a:t>
            </a:r>
          </a:p>
        </p:txBody>
      </p:sp>
      <p:sp>
        <p:nvSpPr>
          <p:cNvPr id="3" name="Content Placeholder 2"/>
          <p:cNvSpPr>
            <a:spLocks noGrp="1"/>
          </p:cNvSpPr>
          <p:nvPr>
            <p:ph sz="half" idx="1"/>
          </p:nvPr>
        </p:nvSpPr>
        <p:spPr>
          <a:xfrm>
            <a:off x="914401" y="2620212"/>
            <a:ext cx="5084064" cy="3529584"/>
          </a:xfrm>
        </p:spPr>
        <p:txBody>
          <a:bodyPr/>
          <a:lstStyle>
            <a:lvl1pPr>
              <a:defRPr sz="2000"/>
            </a:lvl1pPr>
            <a:lvl2pPr>
              <a:defRPr sz="1800"/>
            </a:lvl2pPr>
            <a:lvl3pPr>
              <a:defRPr sz="1600"/>
            </a:lvl3pPr>
            <a:lvl4pPr>
              <a:defRPr sz="1400"/>
            </a:lvl4pPr>
            <a:lvl5pPr marL="1885950" marR="0" indent="-285750" algn="l" defTabSz="457200" rtl="0" eaLnBrk="1" fontAlgn="auto" latinLnBrk="0" hangingPunct="1">
              <a:lnSpc>
                <a:spcPct val="90000"/>
              </a:lnSpc>
              <a:spcBef>
                <a:spcPct val="20000"/>
              </a:spcBef>
              <a:spcAft>
                <a:spcPts val="450"/>
              </a:spcAft>
              <a:buClrTx/>
              <a:buSzTx/>
              <a:buFont typeface="Arial" pitchFamily="34" charset="0"/>
              <a:buChar char="•"/>
              <a:defRPr sz="1400"/>
            </a:lvl5pPr>
            <a:lvl6pPr>
              <a:defRPr sz="2000"/>
            </a:lvl6pPr>
            <a:lvl7pPr>
              <a:defRPr sz="1800"/>
            </a:lvl7pPr>
            <a:lvl8pPr>
              <a:defRPr sz="16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2620212"/>
            <a:ext cx="5084233" cy="3529584"/>
          </a:xfrm>
        </p:spPr>
        <p:txBody>
          <a:bodyPr/>
          <a:lstStyle>
            <a:lvl1pPr>
              <a:defRPr sz="2000"/>
            </a:lvl1pPr>
            <a:lvl2pPr>
              <a:defRPr sz="1800"/>
            </a:lvl2pPr>
            <a:lvl3pPr>
              <a:defRPr sz="1600"/>
            </a:lvl3pPr>
            <a:lvl4pPr>
              <a:defRPr sz="1400"/>
            </a:lvl4pPr>
            <a:lvl5pPr marL="1885950" marR="0" indent="-285750" algn="l" defTabSz="457200" rtl="0" eaLnBrk="1" fontAlgn="auto" latinLnBrk="0" hangingPunct="1">
              <a:lnSpc>
                <a:spcPct val="90000"/>
              </a:lnSpc>
              <a:spcBef>
                <a:spcPct val="20000"/>
              </a:spcBef>
              <a:spcAft>
                <a:spcPts val="450"/>
              </a:spcAft>
              <a:buClrTx/>
              <a:buSzTx/>
              <a:buFont typeface="Arial" pitchFamily="34" charset="0"/>
              <a:buChar char="•"/>
              <a:defRPr sz="1400"/>
            </a:lvl5pPr>
            <a:lvl6pPr>
              <a:defRPr sz="2000"/>
            </a:lvl6pPr>
            <a:lvl7pPr>
              <a:defRPr sz="1800"/>
            </a:lvl7pPr>
            <a:lvl8pPr>
              <a:defRPr sz="16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p:cNvSpPr>
            <a:spLocks noGrp="1"/>
          </p:cNvSpPr>
          <p:nvPr>
            <p:ph idx="10" hasCustomPrompt="1"/>
          </p:nvPr>
        </p:nvSpPr>
        <p:spPr>
          <a:xfrm>
            <a:off x="914401" y="2148014"/>
            <a:ext cx="5080000" cy="472198"/>
          </a:xfrm>
        </p:spPr>
        <p:txBody>
          <a:bodyPr anchor="b"/>
          <a:lstStyle>
            <a:lvl1pPr marL="0" indent="0">
              <a:buNone/>
              <a:defRPr sz="2400" baseline="0">
                <a:solidFill>
                  <a:srgbClr val="FF8A00"/>
                </a:solidFill>
              </a:defRPr>
            </a:lvl1pPr>
          </a:lstStyle>
          <a:p>
            <a:pPr lvl="0"/>
            <a:r>
              <a:rPr lang="en-US"/>
              <a:t>Subtitle | 1 line</a:t>
            </a:r>
          </a:p>
        </p:txBody>
      </p:sp>
      <p:sp>
        <p:nvSpPr>
          <p:cNvPr id="7" name="Content Placeholder 2"/>
          <p:cNvSpPr>
            <a:spLocks noGrp="1"/>
          </p:cNvSpPr>
          <p:nvPr>
            <p:ph sz="half" idx="11" hasCustomPrompt="1"/>
          </p:nvPr>
        </p:nvSpPr>
        <p:spPr>
          <a:xfrm>
            <a:off x="914401" y="6161837"/>
            <a:ext cx="8839200" cy="467828"/>
          </a:xfrm>
        </p:spPr>
        <p:txBody>
          <a:bodyPr/>
          <a:lstStyle>
            <a:lvl1pPr marL="0" marR="0" indent="0" algn="l" defTabSz="457200" rtl="0" eaLnBrk="1" fontAlgn="auto" latinLnBrk="0" hangingPunct="1">
              <a:lnSpc>
                <a:spcPct val="85000"/>
              </a:lnSpc>
              <a:spcBef>
                <a:spcPct val="20000"/>
              </a:spcBef>
              <a:spcAft>
                <a:spcPct val="0"/>
              </a:spcAft>
              <a:buClrTx/>
              <a:buSzTx/>
              <a:buFont typeface="Arial"/>
              <a:buNone/>
              <a:defRPr sz="900" baseline="0">
                <a:solidFill>
                  <a:schemeClr val="bg2"/>
                </a:solidFill>
              </a:defRPr>
            </a:lvl1pPr>
            <a:lvl2pPr marL="742950" marR="0" indent="-342900" algn="l" defTabSz="457200" rtl="0" eaLnBrk="1" fontAlgn="auto" latinLnBrk="0" hangingPunct="1">
              <a:lnSpc>
                <a:spcPct val="100000"/>
              </a:lnSpc>
              <a:spcBef>
                <a:spcPct val="20000"/>
              </a:spcBef>
              <a:spcAft>
                <a:spcPct val="0"/>
              </a:spcAft>
              <a:buClrTx/>
              <a:buSzTx/>
              <a:buFont typeface="Arial"/>
              <a:buChar char="•"/>
              <a:defRPr sz="1800"/>
            </a:lvl2pPr>
            <a:lvl3pPr marL="800100" indent="0">
              <a:buNone/>
              <a:defRPr sz="2000"/>
            </a:lvl3pPr>
            <a:lvl4pPr>
              <a:defRPr sz="1800"/>
            </a:lvl4pPr>
            <a:lvl5pPr>
              <a:defRPr sz="1800"/>
            </a:lvl5pPr>
            <a:lvl6pPr>
              <a:defRPr sz="1800"/>
            </a:lvl6pPr>
            <a:lvl7pPr>
              <a:defRPr sz="1800"/>
            </a:lvl7pPr>
            <a:lvl8pPr>
              <a:defRPr sz="1800"/>
            </a:lvl8pPr>
            <a:lvl9pPr>
              <a:defRPr sz="1800"/>
            </a:lvl9pPr>
          </a:lstStyle>
          <a:p>
            <a:pPr lvl="0"/>
            <a:r>
              <a:rPr lang="en-US"/>
              <a:t>Click to add sources</a:t>
            </a:r>
          </a:p>
          <a:p>
            <a:pPr lvl="0"/>
            <a:endParaRPr lang="en-US"/>
          </a:p>
        </p:txBody>
      </p:sp>
      <p:sp>
        <p:nvSpPr>
          <p:cNvPr id="8" name="Content Placeholder 2"/>
          <p:cNvSpPr>
            <a:spLocks noGrp="1"/>
          </p:cNvSpPr>
          <p:nvPr>
            <p:ph idx="12" hasCustomPrompt="1"/>
          </p:nvPr>
        </p:nvSpPr>
        <p:spPr>
          <a:xfrm>
            <a:off x="6201833" y="2148014"/>
            <a:ext cx="5080000" cy="472198"/>
          </a:xfrm>
        </p:spPr>
        <p:txBody>
          <a:bodyPr anchor="b"/>
          <a:lstStyle>
            <a:lvl1pPr marL="0" indent="0">
              <a:buNone/>
              <a:defRPr sz="2400" baseline="0">
                <a:solidFill>
                  <a:srgbClr val="FF8A00"/>
                </a:solidFill>
              </a:defRPr>
            </a:lvl1pPr>
          </a:lstStyle>
          <a:p>
            <a:pPr lvl="0"/>
            <a:r>
              <a:rPr lang="en-US"/>
              <a:t>Subtitle | 1 line</a:t>
            </a:r>
          </a:p>
        </p:txBody>
      </p:sp>
    </p:spTree>
    <p:extLst>
      <p:ext uri="{BB962C8B-B14F-4D97-AF65-F5344CB8AC3E}">
        <p14:creationId xmlns:p14="http://schemas.microsoft.com/office/powerpoint/2010/main" val="180825654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8_SImple headline slide">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52B36E69-F2A2-1942-8F08-3A48F04CAE02}"/>
              </a:ext>
            </a:extLst>
          </p:cNvPr>
          <p:cNvSpPr txBox="1">
            <a:spLocks/>
          </p:cNvSpPr>
          <p:nvPr userDrawn="1"/>
        </p:nvSpPr>
        <p:spPr>
          <a:xfrm>
            <a:off x="11370917" y="6407702"/>
            <a:ext cx="685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9C93148-1C45-654B-A971-1E082E2E12B2}" type="slidenum">
              <a:rPr lang="en-US" sz="1300" smtClean="0">
                <a:solidFill>
                  <a:schemeClr val="tx1">
                    <a:lumMod val="50000"/>
                    <a:lumOff val="50000"/>
                  </a:schemeClr>
                </a:solidFill>
              </a:rPr>
              <a:pPr algn="r"/>
              <a:t>‹#›</a:t>
            </a:fld>
            <a:endParaRPr lang="en-US" sz="1300">
              <a:solidFill>
                <a:schemeClr val="tx1">
                  <a:lumMod val="50000"/>
                  <a:lumOff val="50000"/>
                </a:schemeClr>
              </a:solidFill>
            </a:endParaRPr>
          </a:p>
        </p:txBody>
      </p:sp>
      <p:sp>
        <p:nvSpPr>
          <p:cNvPr id="7" name="Text Placeholder 5">
            <a:extLst>
              <a:ext uri="{FF2B5EF4-FFF2-40B4-BE49-F238E27FC236}">
                <a16:creationId xmlns:a16="http://schemas.microsoft.com/office/drawing/2014/main" id="{6DA26CB2-9898-3F42-8304-D01DC0A5DA6D}"/>
              </a:ext>
            </a:extLst>
          </p:cNvPr>
          <p:cNvSpPr>
            <a:spLocks noGrp="1"/>
          </p:cNvSpPr>
          <p:nvPr>
            <p:ph type="body" sz="quarter" idx="10" hasCustomPrompt="1"/>
          </p:nvPr>
        </p:nvSpPr>
        <p:spPr>
          <a:xfrm>
            <a:off x="539060" y="432596"/>
            <a:ext cx="9855200" cy="424732"/>
          </a:xfrm>
          <a:prstGeom prst="rect">
            <a:avLst/>
          </a:prstGeom>
          <a:noFill/>
        </p:spPr>
        <p:txBody>
          <a:bodyPr wrap="square" rtlCol="0" anchor="t">
            <a:spAutoFit/>
          </a:bodyPr>
          <a:lstStyle>
            <a:lvl1pPr marL="0" indent="0">
              <a:buFontTx/>
              <a:buNone/>
              <a:defRPr lang="en-US" sz="2400" b="1" dirty="0">
                <a:cs typeface="Arial" panose="020B0604020202020204" pitchFamily="34" charset="0"/>
              </a:defRPr>
            </a:lvl1pPr>
          </a:lstStyle>
          <a:p>
            <a:pPr marL="0" lvl="0"/>
            <a:r>
              <a:rPr lang="en-US"/>
              <a:t>Headline goes here</a:t>
            </a:r>
          </a:p>
        </p:txBody>
      </p:sp>
      <p:pic>
        <p:nvPicPr>
          <p:cNvPr id="17" name="Picture 16" descr="A picture containing text, monitor, electronics, iPod&#10;&#10;Description automatically generated">
            <a:extLst>
              <a:ext uri="{FF2B5EF4-FFF2-40B4-BE49-F238E27FC236}">
                <a16:creationId xmlns:a16="http://schemas.microsoft.com/office/drawing/2014/main" id="{ED7C58EE-A094-2341-8B6C-8A02FD7DD90C}"/>
              </a:ext>
            </a:extLst>
          </p:cNvPr>
          <p:cNvPicPr>
            <a:picLocks noChangeAspect="1"/>
          </p:cNvPicPr>
          <p:nvPr userDrawn="1"/>
        </p:nvPicPr>
        <p:blipFill>
          <a:blip r:embed="rId2"/>
          <a:stretch>
            <a:fillRect/>
          </a:stretch>
        </p:blipFill>
        <p:spPr>
          <a:xfrm>
            <a:off x="539060" y="1519788"/>
            <a:ext cx="2606821" cy="4877852"/>
          </a:xfrm>
          <a:prstGeom prst="rect">
            <a:avLst/>
          </a:prstGeom>
        </p:spPr>
      </p:pic>
      <p:pic>
        <p:nvPicPr>
          <p:cNvPr id="18" name="Picture 17" descr="A picture containing text, monitor, electronics, iPod&#10;&#10;Description automatically generated">
            <a:extLst>
              <a:ext uri="{FF2B5EF4-FFF2-40B4-BE49-F238E27FC236}">
                <a16:creationId xmlns:a16="http://schemas.microsoft.com/office/drawing/2014/main" id="{599E7DB7-20F4-E541-A227-027134B39235}"/>
              </a:ext>
            </a:extLst>
          </p:cNvPr>
          <p:cNvPicPr>
            <a:picLocks noChangeAspect="1"/>
          </p:cNvPicPr>
          <p:nvPr userDrawn="1"/>
        </p:nvPicPr>
        <p:blipFill>
          <a:blip r:embed="rId2"/>
          <a:stretch>
            <a:fillRect/>
          </a:stretch>
        </p:blipFill>
        <p:spPr>
          <a:xfrm>
            <a:off x="3210526" y="1529850"/>
            <a:ext cx="2606821" cy="4877852"/>
          </a:xfrm>
          <a:prstGeom prst="rect">
            <a:avLst/>
          </a:prstGeom>
        </p:spPr>
      </p:pic>
      <p:pic>
        <p:nvPicPr>
          <p:cNvPr id="19" name="Picture 18" descr="A picture containing text, monitor, electronics, iPod&#10;&#10;Description automatically generated">
            <a:extLst>
              <a:ext uri="{FF2B5EF4-FFF2-40B4-BE49-F238E27FC236}">
                <a16:creationId xmlns:a16="http://schemas.microsoft.com/office/drawing/2014/main" id="{D8AEC6A5-77D1-E741-8023-C3FE4687BAA6}"/>
              </a:ext>
            </a:extLst>
          </p:cNvPr>
          <p:cNvPicPr>
            <a:picLocks noChangeAspect="1"/>
          </p:cNvPicPr>
          <p:nvPr userDrawn="1"/>
        </p:nvPicPr>
        <p:blipFill>
          <a:blip r:embed="rId2"/>
          <a:stretch>
            <a:fillRect/>
          </a:stretch>
        </p:blipFill>
        <p:spPr>
          <a:xfrm>
            <a:off x="5881994" y="1480023"/>
            <a:ext cx="2606821" cy="4877852"/>
          </a:xfrm>
          <a:prstGeom prst="rect">
            <a:avLst/>
          </a:prstGeom>
        </p:spPr>
      </p:pic>
      <p:pic>
        <p:nvPicPr>
          <p:cNvPr id="23" name="Picture 22" descr="A picture containing text, monitor, electronics, iPod&#10;&#10;Description automatically generated">
            <a:extLst>
              <a:ext uri="{FF2B5EF4-FFF2-40B4-BE49-F238E27FC236}">
                <a16:creationId xmlns:a16="http://schemas.microsoft.com/office/drawing/2014/main" id="{9CF813C8-FA36-304C-8313-FEAC430DDA8E}"/>
              </a:ext>
            </a:extLst>
          </p:cNvPr>
          <p:cNvPicPr>
            <a:picLocks noChangeAspect="1"/>
          </p:cNvPicPr>
          <p:nvPr userDrawn="1"/>
        </p:nvPicPr>
        <p:blipFill>
          <a:blip r:embed="rId2"/>
          <a:stretch>
            <a:fillRect/>
          </a:stretch>
        </p:blipFill>
        <p:spPr>
          <a:xfrm>
            <a:off x="8553460" y="1480023"/>
            <a:ext cx="2606821" cy="4877852"/>
          </a:xfrm>
          <a:prstGeom prst="rect">
            <a:avLst/>
          </a:prstGeom>
        </p:spPr>
      </p:pic>
    </p:spTree>
    <p:extLst>
      <p:ext uri="{BB962C8B-B14F-4D97-AF65-F5344CB8AC3E}">
        <p14:creationId xmlns:p14="http://schemas.microsoft.com/office/powerpoint/2010/main" val="70263126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35B44BD-026D-55CF-25B3-3D129F52AC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047"/>
            <a:ext cx="12192000" cy="6851903"/>
          </a:xfrm>
          <a:prstGeom prst="rect">
            <a:avLst/>
          </a:prstGeom>
        </p:spPr>
      </p:pic>
      <p:sp>
        <p:nvSpPr>
          <p:cNvPr id="20" name="Text Placeholder 14">
            <a:extLst>
              <a:ext uri="{FF2B5EF4-FFF2-40B4-BE49-F238E27FC236}">
                <a16:creationId xmlns:a16="http://schemas.microsoft.com/office/drawing/2014/main" id="{68A6C337-53F9-4930-BFD4-761744B05B48}"/>
              </a:ext>
            </a:extLst>
          </p:cNvPr>
          <p:cNvSpPr>
            <a:spLocks noGrp="1"/>
          </p:cNvSpPr>
          <p:nvPr>
            <p:ph type="body" sz="quarter" idx="14" hasCustomPrompt="1"/>
          </p:nvPr>
        </p:nvSpPr>
        <p:spPr>
          <a:xfrm>
            <a:off x="1079999" y="3538726"/>
            <a:ext cx="5439886" cy="600075"/>
          </a:xfrm>
        </p:spPr>
        <p:txBody>
          <a:bodyPr lIns="91440" tIns="45720" rIns="91440" bIns="45720" anchor="t" anchorCtr="0">
            <a:noAutofit/>
          </a:bodyPr>
          <a:lstStyle>
            <a:lvl1pPr marL="0" indent="0">
              <a:buNone/>
              <a:defRPr sz="2400" b="0" i="0">
                <a:solidFill>
                  <a:schemeClr val="tx1"/>
                </a:solidFill>
                <a:latin typeface="Roboto" panose="02000000000000000000" pitchFamily="2" charset="0"/>
                <a:ea typeface="Roboto" panose="02000000000000000000" pitchFamily="2" charset="0"/>
              </a:defRPr>
            </a:lvl1pPr>
          </a:lstStyle>
          <a:p>
            <a:pPr lvl="0"/>
            <a:r>
              <a:rPr lang="en-US"/>
              <a:t>Presentation subtitle</a:t>
            </a:r>
          </a:p>
        </p:txBody>
      </p:sp>
      <p:sp>
        <p:nvSpPr>
          <p:cNvPr id="21" name="Text Placeholder 14">
            <a:extLst>
              <a:ext uri="{FF2B5EF4-FFF2-40B4-BE49-F238E27FC236}">
                <a16:creationId xmlns:a16="http://schemas.microsoft.com/office/drawing/2014/main" id="{953CA165-75A5-62C1-0516-3B7D4F5C840B}"/>
              </a:ext>
            </a:extLst>
          </p:cNvPr>
          <p:cNvSpPr>
            <a:spLocks noGrp="1"/>
          </p:cNvSpPr>
          <p:nvPr>
            <p:ph type="body" sz="quarter" idx="15" hasCustomPrompt="1"/>
          </p:nvPr>
        </p:nvSpPr>
        <p:spPr>
          <a:xfrm>
            <a:off x="1079999" y="1437719"/>
            <a:ext cx="5576834" cy="1991281"/>
          </a:xfrm>
        </p:spPr>
        <p:txBody>
          <a:bodyPr lIns="91440" tIns="45720" rIns="91440" bIns="45720" anchor="t" anchorCtr="0">
            <a:noAutofit/>
          </a:bodyPr>
          <a:lstStyle>
            <a:lvl1pPr marL="0" indent="0">
              <a:lnSpc>
                <a:spcPts val="8000"/>
              </a:lnSpc>
              <a:spcBef>
                <a:spcPts val="0"/>
              </a:spcBef>
              <a:buNone/>
              <a:defRPr sz="8000" b="1" i="0" spc="-150">
                <a:solidFill>
                  <a:schemeClr val="tx2"/>
                </a:solidFill>
                <a:latin typeface="Roboto" panose="02000000000000000000" pitchFamily="2" charset="0"/>
                <a:ea typeface="Roboto" panose="02000000000000000000" pitchFamily="2" charset="0"/>
              </a:defRPr>
            </a:lvl1pPr>
          </a:lstStyle>
          <a:p>
            <a:pPr lvl="0"/>
            <a:r>
              <a:rPr lang="en-US"/>
              <a:t>2025 Agent Roadshow</a:t>
            </a:r>
          </a:p>
        </p:txBody>
      </p:sp>
      <p:pic>
        <p:nvPicPr>
          <p:cNvPr id="9" name="Graphic 8">
            <a:extLst>
              <a:ext uri="{FF2B5EF4-FFF2-40B4-BE49-F238E27FC236}">
                <a16:creationId xmlns:a16="http://schemas.microsoft.com/office/drawing/2014/main" id="{AB652FF2-3D14-AEAF-CD40-8A8A2DD94DC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07008" y="4690873"/>
            <a:ext cx="4416552" cy="881678"/>
          </a:xfrm>
          <a:prstGeom prst="rect">
            <a:avLst/>
          </a:prstGeom>
        </p:spPr>
      </p:pic>
    </p:spTree>
    <p:extLst>
      <p:ext uri="{BB962C8B-B14F-4D97-AF65-F5344CB8AC3E}">
        <p14:creationId xmlns:p14="http://schemas.microsoft.com/office/powerpoint/2010/main" val="44191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Presenters">
    <p:spTree>
      <p:nvGrpSpPr>
        <p:cNvPr id="1" name=""/>
        <p:cNvGrpSpPr/>
        <p:nvPr/>
      </p:nvGrpSpPr>
      <p:grpSpPr>
        <a:xfrm>
          <a:off x="0" y="0"/>
          <a:ext cx="0" cy="0"/>
          <a:chOff x="0" y="0"/>
          <a:chExt cx="0" cy="0"/>
        </a:xfrm>
      </p:grpSpPr>
      <p:pic>
        <p:nvPicPr>
          <p:cNvPr id="9" name="Picture 8" descr="A black background with a black square&#10;&#10;Description automatically generated with medium confidence">
            <a:extLst>
              <a:ext uri="{FF2B5EF4-FFF2-40B4-BE49-F238E27FC236}">
                <a16:creationId xmlns:a16="http://schemas.microsoft.com/office/drawing/2014/main" id="{18F7B1D9-4286-6CC6-8BE2-B35A0040234E}"/>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rcRect l="-1" t="89333" r="89780"/>
          <a:stretch/>
        </p:blipFill>
        <p:spPr>
          <a:xfrm>
            <a:off x="0" y="6126480"/>
            <a:ext cx="1246094" cy="731520"/>
          </a:xfrm>
          <a:prstGeom prst="rect">
            <a:avLst/>
          </a:prstGeom>
        </p:spPr>
      </p:pic>
      <p:sp>
        <p:nvSpPr>
          <p:cNvPr id="2" name="Title 1">
            <a:extLst>
              <a:ext uri="{FF2B5EF4-FFF2-40B4-BE49-F238E27FC236}">
                <a16:creationId xmlns:a16="http://schemas.microsoft.com/office/drawing/2014/main" id="{5F3FB4F8-C654-5B49-B9ED-FE4BAF8E0A8A}"/>
              </a:ext>
            </a:extLst>
          </p:cNvPr>
          <p:cNvSpPr>
            <a:spLocks noGrp="1"/>
          </p:cNvSpPr>
          <p:nvPr>
            <p:ph type="title" hasCustomPrompt="1"/>
          </p:nvPr>
        </p:nvSpPr>
        <p:spPr/>
        <p:txBody>
          <a:bodyPr/>
          <a:lstStyle>
            <a:lvl1pPr>
              <a:defRPr/>
            </a:lvl1pPr>
          </a:lstStyle>
          <a:p>
            <a:r>
              <a:rPr lang="en-US"/>
              <a:t>Today’s presenters</a:t>
            </a:r>
          </a:p>
        </p:txBody>
      </p:sp>
      <p:sp>
        <p:nvSpPr>
          <p:cNvPr id="3" name="Slide Number Placeholder 2">
            <a:extLst>
              <a:ext uri="{FF2B5EF4-FFF2-40B4-BE49-F238E27FC236}">
                <a16:creationId xmlns:a16="http://schemas.microsoft.com/office/drawing/2014/main" id="{43E0ADC6-C02B-94E6-6270-E26FE4738F93}"/>
              </a:ext>
            </a:extLst>
          </p:cNvPr>
          <p:cNvSpPr>
            <a:spLocks noGrp="1"/>
          </p:cNvSpPr>
          <p:nvPr>
            <p:ph type="sldNum" sz="quarter" idx="10"/>
          </p:nvPr>
        </p:nvSpPr>
        <p:spPr>
          <a:xfrm>
            <a:off x="8495528" y="6291975"/>
            <a:ext cx="2743200" cy="365125"/>
          </a:xfrm>
          <a:prstGeom prst="rect">
            <a:avLst/>
          </a:prstGeom>
        </p:spPr>
        <p:txBody>
          <a:bodyPr/>
          <a:lstStyle/>
          <a:p>
            <a:fld id="{A8CA2FC3-B0FF-F241-BABA-A177FCF12098}" type="slidenum">
              <a:rPr lang="en-US" smtClean="0"/>
              <a:pPr/>
              <a:t>‹#›</a:t>
            </a:fld>
            <a:endParaRPr lang="en-US"/>
          </a:p>
        </p:txBody>
      </p:sp>
      <p:cxnSp>
        <p:nvCxnSpPr>
          <p:cNvPr id="6" name="Straight Connector 5">
            <a:extLst>
              <a:ext uri="{FF2B5EF4-FFF2-40B4-BE49-F238E27FC236}">
                <a16:creationId xmlns:a16="http://schemas.microsoft.com/office/drawing/2014/main" id="{1549AAA2-5BCD-F14F-A235-D430EB402E88}"/>
              </a:ext>
            </a:extLst>
          </p:cNvPr>
          <p:cNvCxnSpPr>
            <a:cxnSpLocks/>
          </p:cNvCxnSpPr>
          <p:nvPr userDrawn="1"/>
        </p:nvCxnSpPr>
        <p:spPr>
          <a:xfrm>
            <a:off x="1844779" y="2132520"/>
            <a:ext cx="0" cy="731520"/>
          </a:xfrm>
          <a:prstGeom prst="line">
            <a:avLst/>
          </a:prstGeom>
          <a:ln w="38100" cap="sq">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 Placeholder 19">
            <a:extLst>
              <a:ext uri="{FF2B5EF4-FFF2-40B4-BE49-F238E27FC236}">
                <a16:creationId xmlns:a16="http://schemas.microsoft.com/office/drawing/2014/main" id="{5E0FCD84-87F5-54B5-6EAC-C3AB8D8F3592}"/>
              </a:ext>
            </a:extLst>
          </p:cNvPr>
          <p:cNvSpPr>
            <a:spLocks noGrp="1"/>
          </p:cNvSpPr>
          <p:nvPr>
            <p:ph type="body" sz="quarter" idx="13" hasCustomPrompt="1"/>
          </p:nvPr>
        </p:nvSpPr>
        <p:spPr>
          <a:xfrm>
            <a:off x="1999279" y="2117023"/>
            <a:ext cx="1868849" cy="286232"/>
          </a:xfrm>
        </p:spPr>
        <p:txBody>
          <a:bodyPr wrap="square" lIns="0" rIns="0">
            <a:noAutofit/>
          </a:bodyPr>
          <a:lstStyle>
            <a:lvl1pPr marL="0" indent="0">
              <a:spcAft>
                <a:spcPts val="900"/>
              </a:spcAft>
              <a:buNone/>
              <a:defRPr sz="1400" b="1" i="0">
                <a:solidFill>
                  <a:schemeClr val="tx2"/>
                </a:solidFill>
                <a:latin typeface="Roboto" panose="02000000000000000000" pitchFamily="2" charset="0"/>
                <a:ea typeface="Roboto" panose="02000000000000000000" pitchFamily="2" charset="0"/>
              </a:defRPr>
            </a:lvl1pPr>
          </a:lstStyle>
          <a:p>
            <a:pPr lvl="0"/>
            <a:r>
              <a:rPr lang="en-US" err="1">
                <a:effectLst/>
              </a:rPr>
              <a:t>Firstname</a:t>
            </a:r>
            <a:r>
              <a:rPr lang="en-US">
                <a:effectLst/>
              </a:rPr>
              <a:t> </a:t>
            </a:r>
            <a:r>
              <a:rPr lang="en-US" err="1">
                <a:effectLst/>
              </a:rPr>
              <a:t>Lastname</a:t>
            </a:r>
            <a:endParaRPr lang="en-US"/>
          </a:p>
        </p:txBody>
      </p:sp>
      <p:sp>
        <p:nvSpPr>
          <p:cNvPr id="13" name="Text Placeholder 19">
            <a:extLst>
              <a:ext uri="{FF2B5EF4-FFF2-40B4-BE49-F238E27FC236}">
                <a16:creationId xmlns:a16="http://schemas.microsoft.com/office/drawing/2014/main" id="{C6EA229B-5340-EBDF-86CE-078A608CFFE2}"/>
              </a:ext>
            </a:extLst>
          </p:cNvPr>
          <p:cNvSpPr>
            <a:spLocks noGrp="1"/>
          </p:cNvSpPr>
          <p:nvPr>
            <p:ph type="body" sz="quarter" idx="17" hasCustomPrompt="1"/>
          </p:nvPr>
        </p:nvSpPr>
        <p:spPr>
          <a:xfrm>
            <a:off x="1999280" y="2404205"/>
            <a:ext cx="1868848" cy="230507"/>
          </a:xfrm>
        </p:spPr>
        <p:txBody>
          <a:bodyPr wrap="square" lIns="0" rIns="0">
            <a:noAutofit/>
          </a:bodyPr>
          <a:lstStyle>
            <a:lvl1pPr marL="0" indent="0">
              <a:spcAft>
                <a:spcPts val="900"/>
              </a:spcAft>
              <a:buNone/>
              <a:defRPr sz="1200" b="0" i="0">
                <a:solidFill>
                  <a:schemeClr val="tx1"/>
                </a:solidFill>
                <a:latin typeface="Roboto" panose="02000000000000000000" pitchFamily="2" charset="0"/>
                <a:ea typeface="Roboto" panose="02000000000000000000" pitchFamily="2" charset="0"/>
              </a:defRPr>
            </a:lvl1pPr>
          </a:lstStyle>
          <a:p>
            <a:pPr lvl="0"/>
            <a:r>
              <a:rPr lang="en-US">
                <a:effectLst/>
              </a:rPr>
              <a:t>Job title</a:t>
            </a:r>
            <a:endParaRPr lang="en-US"/>
          </a:p>
        </p:txBody>
      </p:sp>
      <p:sp>
        <p:nvSpPr>
          <p:cNvPr id="16" name="Picture Placeholder 15">
            <a:extLst>
              <a:ext uri="{FF2B5EF4-FFF2-40B4-BE49-F238E27FC236}">
                <a16:creationId xmlns:a16="http://schemas.microsoft.com/office/drawing/2014/main" id="{20D34590-1C05-F61C-4702-CE53C2FC75DD}"/>
              </a:ext>
            </a:extLst>
          </p:cNvPr>
          <p:cNvSpPr>
            <a:spLocks noGrp="1"/>
          </p:cNvSpPr>
          <p:nvPr>
            <p:ph type="pic" sz="quarter" idx="18"/>
          </p:nvPr>
        </p:nvSpPr>
        <p:spPr>
          <a:xfrm>
            <a:off x="603313" y="1954212"/>
            <a:ext cx="1086959" cy="1088136"/>
          </a:xfrm>
          <a:prstGeom prst="ellipse">
            <a:avLst/>
          </a:prstGeom>
          <a:solidFill>
            <a:srgbClr val="F5F5F5"/>
          </a:solidFill>
        </p:spPr>
        <p:txBody>
          <a:bodyPr/>
          <a:lstStyle>
            <a:lvl1pPr marL="0" indent="0" algn="ctr">
              <a:buNone/>
              <a:defRPr sz="1400"/>
            </a:lvl1pPr>
          </a:lstStyle>
          <a:p>
            <a:endParaRPr lang="en-US"/>
          </a:p>
        </p:txBody>
      </p:sp>
      <p:cxnSp>
        <p:nvCxnSpPr>
          <p:cNvPr id="23" name="Straight Connector 22">
            <a:extLst>
              <a:ext uri="{FF2B5EF4-FFF2-40B4-BE49-F238E27FC236}">
                <a16:creationId xmlns:a16="http://schemas.microsoft.com/office/drawing/2014/main" id="{8180AD62-4959-2780-19D5-48AB09E6092A}"/>
              </a:ext>
            </a:extLst>
          </p:cNvPr>
          <p:cNvCxnSpPr>
            <a:cxnSpLocks/>
          </p:cNvCxnSpPr>
          <p:nvPr userDrawn="1"/>
        </p:nvCxnSpPr>
        <p:spPr>
          <a:xfrm>
            <a:off x="5697203" y="2132520"/>
            <a:ext cx="0" cy="731520"/>
          </a:xfrm>
          <a:prstGeom prst="line">
            <a:avLst/>
          </a:prstGeom>
          <a:ln w="38100" cap="sq">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Text Placeholder 19">
            <a:extLst>
              <a:ext uri="{FF2B5EF4-FFF2-40B4-BE49-F238E27FC236}">
                <a16:creationId xmlns:a16="http://schemas.microsoft.com/office/drawing/2014/main" id="{D7C1A558-C4AB-9B83-F293-577DD53845A1}"/>
              </a:ext>
            </a:extLst>
          </p:cNvPr>
          <p:cNvSpPr>
            <a:spLocks noGrp="1"/>
          </p:cNvSpPr>
          <p:nvPr>
            <p:ph type="body" sz="quarter" idx="19" hasCustomPrompt="1"/>
          </p:nvPr>
        </p:nvSpPr>
        <p:spPr>
          <a:xfrm>
            <a:off x="5851703" y="2117023"/>
            <a:ext cx="1868849" cy="286232"/>
          </a:xfrm>
        </p:spPr>
        <p:txBody>
          <a:bodyPr wrap="square" lIns="0" rIns="0">
            <a:noAutofit/>
          </a:bodyPr>
          <a:lstStyle>
            <a:lvl1pPr marL="0" indent="0">
              <a:spcAft>
                <a:spcPts val="900"/>
              </a:spcAft>
              <a:buNone/>
              <a:defRPr sz="1400" b="1" i="0">
                <a:solidFill>
                  <a:schemeClr val="tx2"/>
                </a:solidFill>
                <a:latin typeface="Roboto" panose="02000000000000000000" pitchFamily="2" charset="0"/>
                <a:ea typeface="Roboto" panose="02000000000000000000" pitchFamily="2" charset="0"/>
              </a:defRPr>
            </a:lvl1pPr>
          </a:lstStyle>
          <a:p>
            <a:pPr lvl="0"/>
            <a:r>
              <a:rPr lang="en-US" err="1">
                <a:effectLst/>
              </a:rPr>
              <a:t>Firstname</a:t>
            </a:r>
            <a:r>
              <a:rPr lang="en-US">
                <a:effectLst/>
              </a:rPr>
              <a:t> </a:t>
            </a:r>
            <a:r>
              <a:rPr lang="en-US" err="1">
                <a:effectLst/>
              </a:rPr>
              <a:t>Lastname</a:t>
            </a:r>
            <a:endParaRPr lang="en-US"/>
          </a:p>
        </p:txBody>
      </p:sp>
      <p:sp>
        <p:nvSpPr>
          <p:cNvPr id="25" name="Text Placeholder 19">
            <a:extLst>
              <a:ext uri="{FF2B5EF4-FFF2-40B4-BE49-F238E27FC236}">
                <a16:creationId xmlns:a16="http://schemas.microsoft.com/office/drawing/2014/main" id="{7FA115B0-0D1A-F21A-154E-61CF2ED1ED0E}"/>
              </a:ext>
            </a:extLst>
          </p:cNvPr>
          <p:cNvSpPr>
            <a:spLocks noGrp="1"/>
          </p:cNvSpPr>
          <p:nvPr>
            <p:ph type="body" sz="quarter" idx="20" hasCustomPrompt="1"/>
          </p:nvPr>
        </p:nvSpPr>
        <p:spPr>
          <a:xfrm>
            <a:off x="5851704" y="2404205"/>
            <a:ext cx="1868848" cy="230507"/>
          </a:xfrm>
        </p:spPr>
        <p:txBody>
          <a:bodyPr wrap="square" lIns="0" rIns="0">
            <a:noAutofit/>
          </a:bodyPr>
          <a:lstStyle>
            <a:lvl1pPr marL="0" indent="0">
              <a:spcAft>
                <a:spcPts val="900"/>
              </a:spcAft>
              <a:buNone/>
              <a:defRPr sz="1200" b="0" i="0">
                <a:solidFill>
                  <a:schemeClr val="tx1"/>
                </a:solidFill>
                <a:latin typeface="Roboto" panose="02000000000000000000" pitchFamily="2" charset="0"/>
                <a:ea typeface="Roboto" panose="02000000000000000000" pitchFamily="2" charset="0"/>
              </a:defRPr>
            </a:lvl1pPr>
          </a:lstStyle>
          <a:p>
            <a:pPr lvl="0"/>
            <a:r>
              <a:rPr lang="en-US">
                <a:effectLst/>
              </a:rPr>
              <a:t>Job title</a:t>
            </a:r>
            <a:endParaRPr lang="en-US"/>
          </a:p>
        </p:txBody>
      </p:sp>
      <p:sp>
        <p:nvSpPr>
          <p:cNvPr id="26" name="Picture Placeholder 15">
            <a:extLst>
              <a:ext uri="{FF2B5EF4-FFF2-40B4-BE49-F238E27FC236}">
                <a16:creationId xmlns:a16="http://schemas.microsoft.com/office/drawing/2014/main" id="{CF58198B-0B0C-A9A3-84CA-1445F3AC6F8A}"/>
              </a:ext>
            </a:extLst>
          </p:cNvPr>
          <p:cNvSpPr>
            <a:spLocks noGrp="1"/>
          </p:cNvSpPr>
          <p:nvPr>
            <p:ph type="pic" sz="quarter" idx="21"/>
          </p:nvPr>
        </p:nvSpPr>
        <p:spPr>
          <a:xfrm>
            <a:off x="4455737" y="1954212"/>
            <a:ext cx="1086959" cy="1088136"/>
          </a:xfrm>
          <a:prstGeom prst="ellipse">
            <a:avLst/>
          </a:prstGeom>
          <a:solidFill>
            <a:srgbClr val="F5F5F5"/>
          </a:solidFill>
        </p:spPr>
        <p:txBody>
          <a:bodyPr/>
          <a:lstStyle>
            <a:lvl1pPr marL="0" indent="0" algn="ctr">
              <a:buNone/>
              <a:defRPr sz="1400"/>
            </a:lvl1pPr>
          </a:lstStyle>
          <a:p>
            <a:endParaRPr lang="en-US"/>
          </a:p>
        </p:txBody>
      </p:sp>
      <p:cxnSp>
        <p:nvCxnSpPr>
          <p:cNvPr id="27" name="Straight Connector 26">
            <a:extLst>
              <a:ext uri="{FF2B5EF4-FFF2-40B4-BE49-F238E27FC236}">
                <a16:creationId xmlns:a16="http://schemas.microsoft.com/office/drawing/2014/main" id="{5D17103A-698A-A2F2-F2EC-039DC71F9BBD}"/>
              </a:ext>
            </a:extLst>
          </p:cNvPr>
          <p:cNvCxnSpPr>
            <a:cxnSpLocks/>
          </p:cNvCxnSpPr>
          <p:nvPr userDrawn="1"/>
        </p:nvCxnSpPr>
        <p:spPr>
          <a:xfrm>
            <a:off x="9549627" y="2132520"/>
            <a:ext cx="0" cy="731520"/>
          </a:xfrm>
          <a:prstGeom prst="line">
            <a:avLst/>
          </a:prstGeom>
          <a:ln w="38100" cap="sq">
            <a:solidFill>
              <a:schemeClr val="accent1"/>
            </a:solidFill>
          </a:ln>
        </p:spPr>
        <p:style>
          <a:lnRef idx="1">
            <a:schemeClr val="accent1"/>
          </a:lnRef>
          <a:fillRef idx="0">
            <a:schemeClr val="accent1"/>
          </a:fillRef>
          <a:effectRef idx="0">
            <a:schemeClr val="accent1"/>
          </a:effectRef>
          <a:fontRef idx="minor">
            <a:schemeClr val="tx1"/>
          </a:fontRef>
        </p:style>
      </p:cxnSp>
      <p:sp>
        <p:nvSpPr>
          <p:cNvPr id="28" name="Text Placeholder 19">
            <a:extLst>
              <a:ext uri="{FF2B5EF4-FFF2-40B4-BE49-F238E27FC236}">
                <a16:creationId xmlns:a16="http://schemas.microsoft.com/office/drawing/2014/main" id="{7A18C05C-40E5-4FD1-415C-E19F28B40F44}"/>
              </a:ext>
            </a:extLst>
          </p:cNvPr>
          <p:cNvSpPr>
            <a:spLocks noGrp="1"/>
          </p:cNvSpPr>
          <p:nvPr>
            <p:ph type="body" sz="quarter" idx="22" hasCustomPrompt="1"/>
          </p:nvPr>
        </p:nvSpPr>
        <p:spPr>
          <a:xfrm>
            <a:off x="9704127" y="2117023"/>
            <a:ext cx="1868849" cy="286232"/>
          </a:xfrm>
        </p:spPr>
        <p:txBody>
          <a:bodyPr wrap="square" lIns="0" rIns="0">
            <a:noAutofit/>
          </a:bodyPr>
          <a:lstStyle>
            <a:lvl1pPr marL="0" indent="0">
              <a:spcAft>
                <a:spcPts val="900"/>
              </a:spcAft>
              <a:buNone/>
              <a:defRPr sz="1400" b="1" i="0">
                <a:solidFill>
                  <a:schemeClr val="tx2"/>
                </a:solidFill>
                <a:latin typeface="Roboto" panose="02000000000000000000" pitchFamily="2" charset="0"/>
                <a:ea typeface="Roboto" panose="02000000000000000000" pitchFamily="2" charset="0"/>
              </a:defRPr>
            </a:lvl1pPr>
          </a:lstStyle>
          <a:p>
            <a:pPr lvl="0"/>
            <a:r>
              <a:rPr lang="en-US" err="1">
                <a:effectLst/>
              </a:rPr>
              <a:t>Firstname</a:t>
            </a:r>
            <a:r>
              <a:rPr lang="en-US">
                <a:effectLst/>
              </a:rPr>
              <a:t> </a:t>
            </a:r>
            <a:r>
              <a:rPr lang="en-US" err="1">
                <a:effectLst/>
              </a:rPr>
              <a:t>Lastname</a:t>
            </a:r>
            <a:endParaRPr lang="en-US"/>
          </a:p>
        </p:txBody>
      </p:sp>
      <p:sp>
        <p:nvSpPr>
          <p:cNvPr id="29" name="Text Placeholder 19">
            <a:extLst>
              <a:ext uri="{FF2B5EF4-FFF2-40B4-BE49-F238E27FC236}">
                <a16:creationId xmlns:a16="http://schemas.microsoft.com/office/drawing/2014/main" id="{160B9E3D-4787-220A-1694-D7A4E091C901}"/>
              </a:ext>
            </a:extLst>
          </p:cNvPr>
          <p:cNvSpPr>
            <a:spLocks noGrp="1"/>
          </p:cNvSpPr>
          <p:nvPr>
            <p:ph type="body" sz="quarter" idx="23" hasCustomPrompt="1"/>
          </p:nvPr>
        </p:nvSpPr>
        <p:spPr>
          <a:xfrm>
            <a:off x="9704128" y="2404205"/>
            <a:ext cx="1868848" cy="230507"/>
          </a:xfrm>
        </p:spPr>
        <p:txBody>
          <a:bodyPr wrap="square" lIns="0" rIns="0">
            <a:noAutofit/>
          </a:bodyPr>
          <a:lstStyle>
            <a:lvl1pPr marL="0" indent="0">
              <a:spcAft>
                <a:spcPts val="900"/>
              </a:spcAft>
              <a:buNone/>
              <a:defRPr sz="1200" b="0" i="0">
                <a:solidFill>
                  <a:schemeClr val="tx1"/>
                </a:solidFill>
                <a:latin typeface="Roboto" panose="02000000000000000000" pitchFamily="2" charset="0"/>
                <a:ea typeface="Roboto" panose="02000000000000000000" pitchFamily="2" charset="0"/>
              </a:defRPr>
            </a:lvl1pPr>
          </a:lstStyle>
          <a:p>
            <a:pPr lvl="0"/>
            <a:r>
              <a:rPr lang="en-US">
                <a:effectLst/>
              </a:rPr>
              <a:t>Job title</a:t>
            </a:r>
            <a:endParaRPr lang="en-US"/>
          </a:p>
        </p:txBody>
      </p:sp>
      <p:sp>
        <p:nvSpPr>
          <p:cNvPr id="30" name="Picture Placeholder 15">
            <a:extLst>
              <a:ext uri="{FF2B5EF4-FFF2-40B4-BE49-F238E27FC236}">
                <a16:creationId xmlns:a16="http://schemas.microsoft.com/office/drawing/2014/main" id="{CDC4EB92-AE9D-1DFB-2309-9D423ABCF5A7}"/>
              </a:ext>
            </a:extLst>
          </p:cNvPr>
          <p:cNvSpPr>
            <a:spLocks noGrp="1"/>
          </p:cNvSpPr>
          <p:nvPr>
            <p:ph type="pic" sz="quarter" idx="24"/>
          </p:nvPr>
        </p:nvSpPr>
        <p:spPr>
          <a:xfrm>
            <a:off x="8308161" y="1954212"/>
            <a:ext cx="1086959" cy="1088136"/>
          </a:xfrm>
          <a:prstGeom prst="ellipse">
            <a:avLst/>
          </a:prstGeom>
          <a:solidFill>
            <a:srgbClr val="F5F5F5"/>
          </a:solidFill>
        </p:spPr>
        <p:txBody>
          <a:bodyPr/>
          <a:lstStyle>
            <a:lvl1pPr marL="0" indent="0" algn="ctr">
              <a:buNone/>
              <a:defRPr sz="1400"/>
            </a:lvl1pPr>
          </a:lstStyle>
          <a:p>
            <a:endParaRPr lang="en-US"/>
          </a:p>
        </p:txBody>
      </p:sp>
      <p:cxnSp>
        <p:nvCxnSpPr>
          <p:cNvPr id="31" name="Straight Connector 30">
            <a:extLst>
              <a:ext uri="{FF2B5EF4-FFF2-40B4-BE49-F238E27FC236}">
                <a16:creationId xmlns:a16="http://schemas.microsoft.com/office/drawing/2014/main" id="{00A3A0D5-C4B4-1F4C-83DB-4401E3E21DEE}"/>
              </a:ext>
            </a:extLst>
          </p:cNvPr>
          <p:cNvCxnSpPr>
            <a:cxnSpLocks/>
          </p:cNvCxnSpPr>
          <p:nvPr userDrawn="1"/>
        </p:nvCxnSpPr>
        <p:spPr>
          <a:xfrm>
            <a:off x="1844779" y="3978463"/>
            <a:ext cx="0" cy="731520"/>
          </a:xfrm>
          <a:prstGeom prst="line">
            <a:avLst/>
          </a:prstGeom>
          <a:ln w="38100" cap="sq">
            <a:solidFill>
              <a:schemeClr val="accent1"/>
            </a:solidFill>
          </a:ln>
        </p:spPr>
        <p:style>
          <a:lnRef idx="1">
            <a:schemeClr val="accent1"/>
          </a:lnRef>
          <a:fillRef idx="0">
            <a:schemeClr val="accent1"/>
          </a:fillRef>
          <a:effectRef idx="0">
            <a:schemeClr val="accent1"/>
          </a:effectRef>
          <a:fontRef idx="minor">
            <a:schemeClr val="tx1"/>
          </a:fontRef>
        </p:style>
      </p:cxnSp>
      <p:sp>
        <p:nvSpPr>
          <p:cNvPr id="32" name="Text Placeholder 19">
            <a:extLst>
              <a:ext uri="{FF2B5EF4-FFF2-40B4-BE49-F238E27FC236}">
                <a16:creationId xmlns:a16="http://schemas.microsoft.com/office/drawing/2014/main" id="{D417C661-FDAA-6A41-220C-7B5AA16DD4D9}"/>
              </a:ext>
            </a:extLst>
          </p:cNvPr>
          <p:cNvSpPr>
            <a:spLocks noGrp="1"/>
          </p:cNvSpPr>
          <p:nvPr>
            <p:ph type="body" sz="quarter" idx="25" hasCustomPrompt="1"/>
          </p:nvPr>
        </p:nvSpPr>
        <p:spPr>
          <a:xfrm>
            <a:off x="1999279" y="3962966"/>
            <a:ext cx="1868849" cy="286232"/>
          </a:xfrm>
        </p:spPr>
        <p:txBody>
          <a:bodyPr wrap="square" lIns="0" rIns="0">
            <a:noAutofit/>
          </a:bodyPr>
          <a:lstStyle>
            <a:lvl1pPr marL="0" indent="0">
              <a:spcAft>
                <a:spcPts val="900"/>
              </a:spcAft>
              <a:buNone/>
              <a:defRPr sz="1400" b="1" i="0">
                <a:solidFill>
                  <a:schemeClr val="tx2"/>
                </a:solidFill>
                <a:latin typeface="Roboto" panose="02000000000000000000" pitchFamily="2" charset="0"/>
                <a:ea typeface="Roboto" panose="02000000000000000000" pitchFamily="2" charset="0"/>
              </a:defRPr>
            </a:lvl1pPr>
          </a:lstStyle>
          <a:p>
            <a:pPr lvl="0"/>
            <a:r>
              <a:rPr lang="en-US" err="1">
                <a:effectLst/>
              </a:rPr>
              <a:t>Firstname</a:t>
            </a:r>
            <a:r>
              <a:rPr lang="en-US">
                <a:effectLst/>
              </a:rPr>
              <a:t> </a:t>
            </a:r>
            <a:r>
              <a:rPr lang="en-US" err="1">
                <a:effectLst/>
              </a:rPr>
              <a:t>Lastname</a:t>
            </a:r>
            <a:endParaRPr lang="en-US"/>
          </a:p>
        </p:txBody>
      </p:sp>
      <p:sp>
        <p:nvSpPr>
          <p:cNvPr id="33" name="Text Placeholder 19">
            <a:extLst>
              <a:ext uri="{FF2B5EF4-FFF2-40B4-BE49-F238E27FC236}">
                <a16:creationId xmlns:a16="http://schemas.microsoft.com/office/drawing/2014/main" id="{7865D7B7-0C91-0B13-0166-E6B79EB8BA7E}"/>
              </a:ext>
            </a:extLst>
          </p:cNvPr>
          <p:cNvSpPr>
            <a:spLocks noGrp="1"/>
          </p:cNvSpPr>
          <p:nvPr>
            <p:ph type="body" sz="quarter" idx="26" hasCustomPrompt="1"/>
          </p:nvPr>
        </p:nvSpPr>
        <p:spPr>
          <a:xfrm>
            <a:off x="1999280" y="4250148"/>
            <a:ext cx="1868848" cy="230507"/>
          </a:xfrm>
        </p:spPr>
        <p:txBody>
          <a:bodyPr wrap="square" lIns="0" rIns="0">
            <a:noAutofit/>
          </a:bodyPr>
          <a:lstStyle>
            <a:lvl1pPr marL="0" indent="0">
              <a:spcAft>
                <a:spcPts val="900"/>
              </a:spcAft>
              <a:buNone/>
              <a:defRPr sz="1200" b="0" i="1">
                <a:solidFill>
                  <a:schemeClr val="tx1"/>
                </a:solidFill>
                <a:latin typeface="Roboto Light" panose="02000000000000000000" pitchFamily="2" charset="0"/>
                <a:ea typeface="Roboto Light" panose="02000000000000000000" pitchFamily="2" charset="0"/>
              </a:defRPr>
            </a:lvl1pPr>
          </a:lstStyle>
          <a:p>
            <a:pPr lvl="0"/>
            <a:r>
              <a:rPr lang="en-US">
                <a:effectLst/>
              </a:rPr>
              <a:t>Designations</a:t>
            </a:r>
            <a:endParaRPr lang="en-US"/>
          </a:p>
        </p:txBody>
      </p:sp>
      <p:sp>
        <p:nvSpPr>
          <p:cNvPr id="34" name="Picture Placeholder 15">
            <a:extLst>
              <a:ext uri="{FF2B5EF4-FFF2-40B4-BE49-F238E27FC236}">
                <a16:creationId xmlns:a16="http://schemas.microsoft.com/office/drawing/2014/main" id="{AE165B2A-C455-AE42-5627-A5F27A7121F3}"/>
              </a:ext>
            </a:extLst>
          </p:cNvPr>
          <p:cNvSpPr>
            <a:spLocks noGrp="1"/>
          </p:cNvSpPr>
          <p:nvPr>
            <p:ph type="pic" sz="quarter" idx="27"/>
          </p:nvPr>
        </p:nvSpPr>
        <p:spPr>
          <a:xfrm>
            <a:off x="603313" y="3800155"/>
            <a:ext cx="1086959" cy="1088136"/>
          </a:xfrm>
          <a:prstGeom prst="ellipse">
            <a:avLst/>
          </a:prstGeom>
          <a:solidFill>
            <a:srgbClr val="F5F5F5"/>
          </a:solidFill>
        </p:spPr>
        <p:txBody>
          <a:bodyPr/>
          <a:lstStyle>
            <a:lvl1pPr marL="0" indent="0" algn="ctr">
              <a:buNone/>
              <a:defRPr sz="1400"/>
            </a:lvl1pPr>
          </a:lstStyle>
          <a:p>
            <a:endParaRPr lang="en-US"/>
          </a:p>
        </p:txBody>
      </p:sp>
      <p:sp>
        <p:nvSpPr>
          <p:cNvPr id="35" name="Text Placeholder 19">
            <a:extLst>
              <a:ext uri="{FF2B5EF4-FFF2-40B4-BE49-F238E27FC236}">
                <a16:creationId xmlns:a16="http://schemas.microsoft.com/office/drawing/2014/main" id="{D3DA894A-B760-CE00-FF39-7A1DB81E2B56}"/>
              </a:ext>
            </a:extLst>
          </p:cNvPr>
          <p:cNvSpPr>
            <a:spLocks noGrp="1"/>
          </p:cNvSpPr>
          <p:nvPr>
            <p:ph type="body" sz="quarter" idx="28" hasCustomPrompt="1"/>
          </p:nvPr>
        </p:nvSpPr>
        <p:spPr>
          <a:xfrm>
            <a:off x="1999280" y="4479476"/>
            <a:ext cx="1868848" cy="230507"/>
          </a:xfrm>
        </p:spPr>
        <p:txBody>
          <a:bodyPr wrap="square" lIns="0" rIns="0">
            <a:noAutofit/>
          </a:bodyPr>
          <a:lstStyle>
            <a:lvl1pPr marL="0" indent="0">
              <a:spcAft>
                <a:spcPts val="900"/>
              </a:spcAft>
              <a:buNone/>
              <a:defRPr sz="1200" b="0" i="0">
                <a:solidFill>
                  <a:schemeClr val="tx1"/>
                </a:solidFill>
                <a:latin typeface="Roboto" panose="02000000000000000000" pitchFamily="2" charset="0"/>
                <a:ea typeface="Roboto" panose="02000000000000000000" pitchFamily="2" charset="0"/>
              </a:defRPr>
            </a:lvl1pPr>
          </a:lstStyle>
          <a:p>
            <a:pPr lvl="0"/>
            <a:r>
              <a:rPr lang="en-US">
                <a:effectLst/>
              </a:rPr>
              <a:t>Job title</a:t>
            </a:r>
            <a:endParaRPr lang="en-US"/>
          </a:p>
        </p:txBody>
      </p:sp>
      <p:cxnSp>
        <p:nvCxnSpPr>
          <p:cNvPr id="36" name="Straight Connector 35">
            <a:extLst>
              <a:ext uri="{FF2B5EF4-FFF2-40B4-BE49-F238E27FC236}">
                <a16:creationId xmlns:a16="http://schemas.microsoft.com/office/drawing/2014/main" id="{7B884E14-5AA0-BBF8-5C9A-0A6906B014C0}"/>
              </a:ext>
            </a:extLst>
          </p:cNvPr>
          <p:cNvCxnSpPr>
            <a:cxnSpLocks/>
          </p:cNvCxnSpPr>
          <p:nvPr userDrawn="1"/>
        </p:nvCxnSpPr>
        <p:spPr>
          <a:xfrm>
            <a:off x="5697203" y="3978463"/>
            <a:ext cx="0" cy="731520"/>
          </a:xfrm>
          <a:prstGeom prst="line">
            <a:avLst/>
          </a:prstGeom>
          <a:ln w="38100" cap="sq">
            <a:solidFill>
              <a:schemeClr val="accent1"/>
            </a:solidFill>
          </a:ln>
        </p:spPr>
        <p:style>
          <a:lnRef idx="1">
            <a:schemeClr val="accent1"/>
          </a:lnRef>
          <a:fillRef idx="0">
            <a:schemeClr val="accent1"/>
          </a:fillRef>
          <a:effectRef idx="0">
            <a:schemeClr val="accent1"/>
          </a:effectRef>
          <a:fontRef idx="minor">
            <a:schemeClr val="tx1"/>
          </a:fontRef>
        </p:style>
      </p:cxnSp>
      <p:sp>
        <p:nvSpPr>
          <p:cNvPr id="37" name="Text Placeholder 19">
            <a:extLst>
              <a:ext uri="{FF2B5EF4-FFF2-40B4-BE49-F238E27FC236}">
                <a16:creationId xmlns:a16="http://schemas.microsoft.com/office/drawing/2014/main" id="{CC146351-C453-2D4C-548C-D28800BCD5DC}"/>
              </a:ext>
            </a:extLst>
          </p:cNvPr>
          <p:cNvSpPr>
            <a:spLocks noGrp="1"/>
          </p:cNvSpPr>
          <p:nvPr>
            <p:ph type="body" sz="quarter" idx="29" hasCustomPrompt="1"/>
          </p:nvPr>
        </p:nvSpPr>
        <p:spPr>
          <a:xfrm>
            <a:off x="5851703" y="3962966"/>
            <a:ext cx="1868849" cy="286232"/>
          </a:xfrm>
        </p:spPr>
        <p:txBody>
          <a:bodyPr wrap="square" lIns="0" rIns="0">
            <a:noAutofit/>
          </a:bodyPr>
          <a:lstStyle>
            <a:lvl1pPr marL="0" indent="0">
              <a:spcAft>
                <a:spcPts val="900"/>
              </a:spcAft>
              <a:buNone/>
              <a:defRPr sz="1400" b="1" i="0">
                <a:solidFill>
                  <a:schemeClr val="tx2"/>
                </a:solidFill>
                <a:latin typeface="Roboto" panose="02000000000000000000" pitchFamily="2" charset="0"/>
                <a:ea typeface="Roboto" panose="02000000000000000000" pitchFamily="2" charset="0"/>
              </a:defRPr>
            </a:lvl1pPr>
          </a:lstStyle>
          <a:p>
            <a:pPr lvl="0"/>
            <a:r>
              <a:rPr lang="en-US" err="1">
                <a:effectLst/>
              </a:rPr>
              <a:t>Firstname</a:t>
            </a:r>
            <a:r>
              <a:rPr lang="en-US">
                <a:effectLst/>
              </a:rPr>
              <a:t> </a:t>
            </a:r>
            <a:r>
              <a:rPr lang="en-US" err="1">
                <a:effectLst/>
              </a:rPr>
              <a:t>Lastname</a:t>
            </a:r>
            <a:endParaRPr lang="en-US"/>
          </a:p>
        </p:txBody>
      </p:sp>
      <p:sp>
        <p:nvSpPr>
          <p:cNvPr id="38" name="Text Placeholder 19">
            <a:extLst>
              <a:ext uri="{FF2B5EF4-FFF2-40B4-BE49-F238E27FC236}">
                <a16:creationId xmlns:a16="http://schemas.microsoft.com/office/drawing/2014/main" id="{21F25172-3046-3B35-A0AF-5C645AF2F997}"/>
              </a:ext>
            </a:extLst>
          </p:cNvPr>
          <p:cNvSpPr>
            <a:spLocks noGrp="1"/>
          </p:cNvSpPr>
          <p:nvPr>
            <p:ph type="body" sz="quarter" idx="30" hasCustomPrompt="1"/>
          </p:nvPr>
        </p:nvSpPr>
        <p:spPr>
          <a:xfrm>
            <a:off x="5851704" y="4250148"/>
            <a:ext cx="1868848" cy="230507"/>
          </a:xfrm>
        </p:spPr>
        <p:txBody>
          <a:bodyPr wrap="square" lIns="0" rIns="0">
            <a:noAutofit/>
          </a:bodyPr>
          <a:lstStyle>
            <a:lvl1pPr marL="0" indent="0">
              <a:spcAft>
                <a:spcPts val="900"/>
              </a:spcAft>
              <a:buNone/>
              <a:defRPr sz="1200" b="0" i="1">
                <a:solidFill>
                  <a:schemeClr val="tx1"/>
                </a:solidFill>
                <a:latin typeface="Roboto Light" panose="02000000000000000000" pitchFamily="2" charset="0"/>
                <a:ea typeface="Roboto Light" panose="02000000000000000000" pitchFamily="2" charset="0"/>
              </a:defRPr>
            </a:lvl1pPr>
          </a:lstStyle>
          <a:p>
            <a:pPr lvl="0"/>
            <a:r>
              <a:rPr lang="en-US">
                <a:effectLst/>
              </a:rPr>
              <a:t>Designations</a:t>
            </a:r>
            <a:endParaRPr lang="en-US"/>
          </a:p>
        </p:txBody>
      </p:sp>
      <p:sp>
        <p:nvSpPr>
          <p:cNvPr id="39" name="Picture Placeholder 15">
            <a:extLst>
              <a:ext uri="{FF2B5EF4-FFF2-40B4-BE49-F238E27FC236}">
                <a16:creationId xmlns:a16="http://schemas.microsoft.com/office/drawing/2014/main" id="{4F726552-9A77-AD76-9A38-750D79E0E760}"/>
              </a:ext>
            </a:extLst>
          </p:cNvPr>
          <p:cNvSpPr>
            <a:spLocks noGrp="1"/>
          </p:cNvSpPr>
          <p:nvPr>
            <p:ph type="pic" sz="quarter" idx="31"/>
          </p:nvPr>
        </p:nvSpPr>
        <p:spPr>
          <a:xfrm>
            <a:off x="4455737" y="3800155"/>
            <a:ext cx="1086959" cy="1088136"/>
          </a:xfrm>
          <a:prstGeom prst="ellipse">
            <a:avLst/>
          </a:prstGeom>
          <a:solidFill>
            <a:srgbClr val="F5F5F5"/>
          </a:solidFill>
        </p:spPr>
        <p:txBody>
          <a:bodyPr/>
          <a:lstStyle>
            <a:lvl1pPr marL="0" indent="0" algn="ctr">
              <a:buNone/>
              <a:defRPr sz="1400"/>
            </a:lvl1pPr>
          </a:lstStyle>
          <a:p>
            <a:endParaRPr lang="en-US"/>
          </a:p>
        </p:txBody>
      </p:sp>
      <p:sp>
        <p:nvSpPr>
          <p:cNvPr id="40" name="Text Placeholder 19">
            <a:extLst>
              <a:ext uri="{FF2B5EF4-FFF2-40B4-BE49-F238E27FC236}">
                <a16:creationId xmlns:a16="http://schemas.microsoft.com/office/drawing/2014/main" id="{1B745930-B355-894B-97C1-D512CF456BFB}"/>
              </a:ext>
            </a:extLst>
          </p:cNvPr>
          <p:cNvSpPr>
            <a:spLocks noGrp="1"/>
          </p:cNvSpPr>
          <p:nvPr>
            <p:ph type="body" sz="quarter" idx="32" hasCustomPrompt="1"/>
          </p:nvPr>
        </p:nvSpPr>
        <p:spPr>
          <a:xfrm>
            <a:off x="5851704" y="4479476"/>
            <a:ext cx="1868848" cy="230507"/>
          </a:xfrm>
        </p:spPr>
        <p:txBody>
          <a:bodyPr wrap="square" lIns="0" rIns="0">
            <a:noAutofit/>
          </a:bodyPr>
          <a:lstStyle>
            <a:lvl1pPr marL="0" indent="0">
              <a:spcAft>
                <a:spcPts val="900"/>
              </a:spcAft>
              <a:buNone/>
              <a:defRPr sz="1200" b="0" i="0">
                <a:solidFill>
                  <a:schemeClr val="tx1"/>
                </a:solidFill>
                <a:latin typeface="Roboto" panose="02000000000000000000" pitchFamily="2" charset="0"/>
                <a:ea typeface="Roboto" panose="02000000000000000000" pitchFamily="2" charset="0"/>
              </a:defRPr>
            </a:lvl1pPr>
          </a:lstStyle>
          <a:p>
            <a:pPr lvl="0"/>
            <a:r>
              <a:rPr lang="en-US">
                <a:effectLst/>
              </a:rPr>
              <a:t>Job title</a:t>
            </a:r>
            <a:endParaRPr lang="en-US"/>
          </a:p>
        </p:txBody>
      </p:sp>
      <p:cxnSp>
        <p:nvCxnSpPr>
          <p:cNvPr id="41" name="Straight Connector 40">
            <a:extLst>
              <a:ext uri="{FF2B5EF4-FFF2-40B4-BE49-F238E27FC236}">
                <a16:creationId xmlns:a16="http://schemas.microsoft.com/office/drawing/2014/main" id="{DAD18EA2-AA5F-C225-C7B7-3D46EE3466B3}"/>
              </a:ext>
            </a:extLst>
          </p:cNvPr>
          <p:cNvCxnSpPr>
            <a:cxnSpLocks/>
          </p:cNvCxnSpPr>
          <p:nvPr userDrawn="1"/>
        </p:nvCxnSpPr>
        <p:spPr>
          <a:xfrm>
            <a:off x="9549627" y="3978463"/>
            <a:ext cx="0" cy="731520"/>
          </a:xfrm>
          <a:prstGeom prst="line">
            <a:avLst/>
          </a:prstGeom>
          <a:ln w="38100" cap="sq">
            <a:solidFill>
              <a:schemeClr val="accent1"/>
            </a:solidFill>
          </a:ln>
        </p:spPr>
        <p:style>
          <a:lnRef idx="1">
            <a:schemeClr val="accent1"/>
          </a:lnRef>
          <a:fillRef idx="0">
            <a:schemeClr val="accent1"/>
          </a:fillRef>
          <a:effectRef idx="0">
            <a:schemeClr val="accent1"/>
          </a:effectRef>
          <a:fontRef idx="minor">
            <a:schemeClr val="tx1"/>
          </a:fontRef>
        </p:style>
      </p:cxnSp>
      <p:sp>
        <p:nvSpPr>
          <p:cNvPr id="42" name="Text Placeholder 19">
            <a:extLst>
              <a:ext uri="{FF2B5EF4-FFF2-40B4-BE49-F238E27FC236}">
                <a16:creationId xmlns:a16="http://schemas.microsoft.com/office/drawing/2014/main" id="{C7206FD4-3A1B-402C-9724-48385FB427D4}"/>
              </a:ext>
            </a:extLst>
          </p:cNvPr>
          <p:cNvSpPr>
            <a:spLocks noGrp="1"/>
          </p:cNvSpPr>
          <p:nvPr>
            <p:ph type="body" sz="quarter" idx="33" hasCustomPrompt="1"/>
          </p:nvPr>
        </p:nvSpPr>
        <p:spPr>
          <a:xfrm>
            <a:off x="9704127" y="3962966"/>
            <a:ext cx="1868849" cy="286232"/>
          </a:xfrm>
        </p:spPr>
        <p:txBody>
          <a:bodyPr wrap="square" lIns="0" rIns="0">
            <a:noAutofit/>
          </a:bodyPr>
          <a:lstStyle>
            <a:lvl1pPr marL="0" indent="0">
              <a:spcAft>
                <a:spcPts val="900"/>
              </a:spcAft>
              <a:buNone/>
              <a:defRPr sz="1400" b="1" i="0">
                <a:solidFill>
                  <a:schemeClr val="tx2"/>
                </a:solidFill>
                <a:latin typeface="Roboto" panose="02000000000000000000" pitchFamily="2" charset="0"/>
                <a:ea typeface="Roboto" panose="02000000000000000000" pitchFamily="2" charset="0"/>
              </a:defRPr>
            </a:lvl1pPr>
          </a:lstStyle>
          <a:p>
            <a:pPr lvl="0"/>
            <a:r>
              <a:rPr lang="en-US" err="1">
                <a:effectLst/>
              </a:rPr>
              <a:t>Firstname</a:t>
            </a:r>
            <a:r>
              <a:rPr lang="en-US">
                <a:effectLst/>
              </a:rPr>
              <a:t> </a:t>
            </a:r>
            <a:r>
              <a:rPr lang="en-US" err="1">
                <a:effectLst/>
              </a:rPr>
              <a:t>Lastname</a:t>
            </a:r>
            <a:endParaRPr lang="en-US"/>
          </a:p>
        </p:txBody>
      </p:sp>
      <p:sp>
        <p:nvSpPr>
          <p:cNvPr id="43" name="Text Placeholder 19">
            <a:extLst>
              <a:ext uri="{FF2B5EF4-FFF2-40B4-BE49-F238E27FC236}">
                <a16:creationId xmlns:a16="http://schemas.microsoft.com/office/drawing/2014/main" id="{CF323977-4876-04A0-3446-126DBDEE2793}"/>
              </a:ext>
            </a:extLst>
          </p:cNvPr>
          <p:cNvSpPr>
            <a:spLocks noGrp="1"/>
          </p:cNvSpPr>
          <p:nvPr>
            <p:ph type="body" sz="quarter" idx="34" hasCustomPrompt="1"/>
          </p:nvPr>
        </p:nvSpPr>
        <p:spPr>
          <a:xfrm>
            <a:off x="9704128" y="4250148"/>
            <a:ext cx="1868848" cy="230507"/>
          </a:xfrm>
        </p:spPr>
        <p:txBody>
          <a:bodyPr wrap="square" lIns="0" rIns="0">
            <a:noAutofit/>
          </a:bodyPr>
          <a:lstStyle>
            <a:lvl1pPr marL="0" indent="0">
              <a:spcAft>
                <a:spcPts val="900"/>
              </a:spcAft>
              <a:buNone/>
              <a:defRPr sz="1200" b="0" i="1">
                <a:solidFill>
                  <a:schemeClr val="tx1"/>
                </a:solidFill>
                <a:latin typeface="Roboto Light" panose="02000000000000000000" pitchFamily="2" charset="0"/>
                <a:ea typeface="Roboto Light" panose="02000000000000000000" pitchFamily="2" charset="0"/>
              </a:defRPr>
            </a:lvl1pPr>
          </a:lstStyle>
          <a:p>
            <a:pPr lvl="0"/>
            <a:r>
              <a:rPr lang="en-US">
                <a:effectLst/>
              </a:rPr>
              <a:t>Designations</a:t>
            </a:r>
            <a:endParaRPr lang="en-US"/>
          </a:p>
        </p:txBody>
      </p:sp>
      <p:sp>
        <p:nvSpPr>
          <p:cNvPr id="44" name="Picture Placeholder 15">
            <a:extLst>
              <a:ext uri="{FF2B5EF4-FFF2-40B4-BE49-F238E27FC236}">
                <a16:creationId xmlns:a16="http://schemas.microsoft.com/office/drawing/2014/main" id="{D4CE9AA5-05E3-87C6-2930-BF08C30689A2}"/>
              </a:ext>
            </a:extLst>
          </p:cNvPr>
          <p:cNvSpPr>
            <a:spLocks noGrp="1"/>
          </p:cNvSpPr>
          <p:nvPr>
            <p:ph type="pic" sz="quarter" idx="35"/>
          </p:nvPr>
        </p:nvSpPr>
        <p:spPr>
          <a:xfrm>
            <a:off x="8308161" y="3800155"/>
            <a:ext cx="1086959" cy="1088136"/>
          </a:xfrm>
          <a:prstGeom prst="ellipse">
            <a:avLst/>
          </a:prstGeom>
          <a:solidFill>
            <a:srgbClr val="F5F5F5"/>
          </a:solidFill>
        </p:spPr>
        <p:txBody>
          <a:bodyPr/>
          <a:lstStyle>
            <a:lvl1pPr marL="0" indent="0" algn="ctr">
              <a:buNone/>
              <a:defRPr sz="1400"/>
            </a:lvl1pPr>
          </a:lstStyle>
          <a:p>
            <a:endParaRPr lang="en-US"/>
          </a:p>
        </p:txBody>
      </p:sp>
      <p:sp>
        <p:nvSpPr>
          <p:cNvPr id="45" name="Text Placeholder 19">
            <a:extLst>
              <a:ext uri="{FF2B5EF4-FFF2-40B4-BE49-F238E27FC236}">
                <a16:creationId xmlns:a16="http://schemas.microsoft.com/office/drawing/2014/main" id="{9810DBCA-5C4E-93F1-EF51-9A6E62A816F1}"/>
              </a:ext>
            </a:extLst>
          </p:cNvPr>
          <p:cNvSpPr>
            <a:spLocks noGrp="1"/>
          </p:cNvSpPr>
          <p:nvPr>
            <p:ph type="body" sz="quarter" idx="36" hasCustomPrompt="1"/>
          </p:nvPr>
        </p:nvSpPr>
        <p:spPr>
          <a:xfrm>
            <a:off x="9704128" y="4479476"/>
            <a:ext cx="1868848" cy="230507"/>
          </a:xfrm>
        </p:spPr>
        <p:txBody>
          <a:bodyPr wrap="square" lIns="0" rIns="0">
            <a:noAutofit/>
          </a:bodyPr>
          <a:lstStyle>
            <a:lvl1pPr marL="0" indent="0">
              <a:spcAft>
                <a:spcPts val="900"/>
              </a:spcAft>
              <a:buNone/>
              <a:defRPr sz="1200" b="0" i="0">
                <a:solidFill>
                  <a:schemeClr val="tx1"/>
                </a:solidFill>
                <a:latin typeface="Roboto" panose="02000000000000000000" pitchFamily="2" charset="0"/>
                <a:ea typeface="Roboto" panose="02000000000000000000" pitchFamily="2" charset="0"/>
              </a:defRPr>
            </a:lvl1pPr>
          </a:lstStyle>
          <a:p>
            <a:pPr lvl="0"/>
            <a:r>
              <a:rPr lang="en-US">
                <a:effectLst/>
              </a:rPr>
              <a:t>Job title</a:t>
            </a:r>
            <a:endParaRPr lang="en-US"/>
          </a:p>
        </p:txBody>
      </p:sp>
    </p:spTree>
    <p:extLst>
      <p:ext uri="{BB962C8B-B14F-4D97-AF65-F5344CB8AC3E}">
        <p14:creationId xmlns:p14="http://schemas.microsoft.com/office/powerpoint/2010/main" val="1783086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Index/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EC6A9-FBB4-51CC-ECBD-B53BDF31B0E6}"/>
              </a:ext>
            </a:extLst>
          </p:cNvPr>
          <p:cNvSpPr>
            <a:spLocks noGrp="1"/>
          </p:cNvSpPr>
          <p:nvPr>
            <p:ph type="title"/>
          </p:nvPr>
        </p:nvSpPr>
        <p:spPr>
          <a:xfrm>
            <a:off x="603314" y="529325"/>
            <a:ext cx="10972801" cy="615263"/>
          </a:xfrm>
          <a:prstGeom prst="rect">
            <a:avLst/>
          </a:prstGeom>
        </p:spPr>
        <p:txBody>
          <a:bodyPr/>
          <a:lstStyle/>
          <a:p>
            <a:endParaRPr lang="en-US"/>
          </a:p>
        </p:txBody>
      </p:sp>
      <p:sp>
        <p:nvSpPr>
          <p:cNvPr id="8" name="Rectangle 7">
            <a:extLst>
              <a:ext uri="{FF2B5EF4-FFF2-40B4-BE49-F238E27FC236}">
                <a16:creationId xmlns:a16="http://schemas.microsoft.com/office/drawing/2014/main" id="{275AAC56-0E10-3F95-56F7-0F2339DDDC8A}"/>
              </a:ext>
            </a:extLst>
          </p:cNvPr>
          <p:cNvSpPr>
            <a:spLocks noGrp="1" noRot="1" noMove="1" noResize="1" noEditPoints="1" noAdjustHandles="1" noChangeArrowheads="1" noChangeShapeType="1"/>
          </p:cNvSpPr>
          <p:nvPr userDrawn="1"/>
        </p:nvSpPr>
        <p:spPr>
          <a:xfrm>
            <a:off x="174812" y="6167718"/>
            <a:ext cx="11842376" cy="5827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6" name="Content Placeholder 11">
            <a:extLst>
              <a:ext uri="{FF2B5EF4-FFF2-40B4-BE49-F238E27FC236}">
                <a16:creationId xmlns:a16="http://schemas.microsoft.com/office/drawing/2014/main" id="{4719E62B-1B0A-C7B7-789F-E50839828397}"/>
              </a:ext>
            </a:extLst>
          </p:cNvPr>
          <p:cNvSpPr>
            <a:spLocks noGrp="1"/>
          </p:cNvSpPr>
          <p:nvPr>
            <p:ph sz="quarter" idx="14"/>
          </p:nvPr>
        </p:nvSpPr>
        <p:spPr>
          <a:xfrm>
            <a:off x="603315" y="1534297"/>
            <a:ext cx="8460003" cy="42976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8FCF7616-3DC4-2CB3-B792-684D47CEE43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89857" y="6268975"/>
            <a:ext cx="415547" cy="415547"/>
          </a:xfrm>
          <a:prstGeom prst="rect">
            <a:avLst/>
          </a:prstGeom>
        </p:spPr>
      </p:pic>
      <p:cxnSp>
        <p:nvCxnSpPr>
          <p:cNvPr id="5" name="Straight Connector 4">
            <a:extLst>
              <a:ext uri="{FF2B5EF4-FFF2-40B4-BE49-F238E27FC236}">
                <a16:creationId xmlns:a16="http://schemas.microsoft.com/office/drawing/2014/main" id="{7CFA6C45-F202-80F0-49D5-2099C27A3AFC}"/>
              </a:ext>
            </a:extLst>
          </p:cNvPr>
          <p:cNvCxnSpPr>
            <a:cxnSpLocks/>
          </p:cNvCxnSpPr>
          <p:nvPr userDrawn="1"/>
        </p:nvCxnSpPr>
        <p:spPr>
          <a:xfrm>
            <a:off x="298564" y="6186390"/>
            <a:ext cx="9006840" cy="0"/>
          </a:xfrm>
          <a:prstGeom prst="line">
            <a:avLst/>
          </a:prstGeom>
          <a:ln w="12700" cap="rnd">
            <a:solidFill>
              <a:srgbClr val="707070"/>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02165A43-D9E6-F8AF-D413-76371640A35F}"/>
              </a:ext>
            </a:extLst>
          </p:cNvPr>
          <p:cNvPicPr>
            <a:picLocks noGrp="1" noRot="1" noChangeAspect="1" noMove="1" noResize="1" noEditPoints="1" noAdjustHandles="1" noChangeArrowheads="1" noChangeShapeType="1" noCrop="1"/>
          </p:cNvPicPr>
          <p:nvPr userDrawn="1"/>
        </p:nvPicPr>
        <p:blipFill>
          <a:blip r:embed="rId4">
            <a:extLst>
              <a:ext uri="{96DAC541-7B7A-43D3-8B79-37D633B846F1}">
                <asvg:svgBlip xmlns:asvg="http://schemas.microsoft.com/office/drawing/2016/SVG/main" r:embed="rId5"/>
              </a:ext>
            </a:extLst>
          </a:blip>
          <a:srcRect l="78848" t="32272"/>
          <a:stretch/>
        </p:blipFill>
        <p:spPr>
          <a:xfrm>
            <a:off x="9613178" y="2214290"/>
            <a:ext cx="2578822" cy="4640660"/>
          </a:xfrm>
          <a:prstGeom prst="rect">
            <a:avLst/>
          </a:prstGeom>
        </p:spPr>
      </p:pic>
    </p:spTree>
    <p:extLst>
      <p:ext uri="{BB962C8B-B14F-4D97-AF65-F5344CB8AC3E}">
        <p14:creationId xmlns:p14="http://schemas.microsoft.com/office/powerpoint/2010/main" val="103047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Primary Transition (blc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A13293-AF7B-6047-BB74-D4CE2DB34CEF}"/>
              </a:ext>
            </a:extLst>
          </p:cNvPr>
          <p:cNvSpPr/>
          <p:nvPr userDrawn="1"/>
        </p:nvSpPr>
        <p:spPr>
          <a:xfrm>
            <a:off x="0" y="3"/>
            <a:ext cx="12192000" cy="6858000"/>
          </a:xfrm>
          <a:prstGeom prst="rect">
            <a:avLst/>
          </a:prstGeom>
          <a:solidFill>
            <a:srgbClr val="FFC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88"/>
          </a:p>
        </p:txBody>
      </p:sp>
      <p:sp>
        <p:nvSpPr>
          <p:cNvPr id="6" name="Text Placeholder 5">
            <a:extLst>
              <a:ext uri="{FF2B5EF4-FFF2-40B4-BE49-F238E27FC236}">
                <a16:creationId xmlns:a16="http://schemas.microsoft.com/office/drawing/2014/main" id="{38080C53-BF54-8B42-8D66-92722F0820A2}"/>
              </a:ext>
            </a:extLst>
          </p:cNvPr>
          <p:cNvSpPr>
            <a:spLocks noGrp="1"/>
          </p:cNvSpPr>
          <p:nvPr>
            <p:ph type="body" sz="quarter" idx="11" hasCustomPrompt="1"/>
          </p:nvPr>
        </p:nvSpPr>
        <p:spPr>
          <a:xfrm>
            <a:off x="6" y="1750983"/>
            <a:ext cx="11013103" cy="5107021"/>
          </a:xfrm>
        </p:spPr>
        <p:txBody>
          <a:bodyPr lIns="365760" tIns="0" rIns="0" bIns="91440" anchor="b"/>
          <a:lstStyle>
            <a:lvl1pPr>
              <a:lnSpc>
                <a:spcPts val="13273"/>
              </a:lnSpc>
              <a:spcBef>
                <a:spcPts val="200"/>
              </a:spcBef>
              <a:defRPr sz="15263" b="1">
                <a:solidFill>
                  <a:schemeClr val="tx2"/>
                </a:solidFill>
                <a:latin typeface="+mj-lt"/>
              </a:defRPr>
            </a:lvl1pPr>
          </a:lstStyle>
          <a:p>
            <a:pPr lvl="0"/>
            <a:r>
              <a:rPr lang="en-US"/>
              <a:t>Primary transition</a:t>
            </a:r>
          </a:p>
        </p:txBody>
      </p:sp>
    </p:spTree>
    <p:extLst>
      <p:ext uri="{BB962C8B-B14F-4D97-AF65-F5344CB8AC3E}">
        <p14:creationId xmlns:p14="http://schemas.microsoft.com/office/powerpoint/2010/main" val="57768169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62921A7E-2348-9B53-2E86-83BD5BB33A8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047"/>
            <a:ext cx="12192000" cy="6851903"/>
          </a:xfrm>
          <a:prstGeom prst="rect">
            <a:avLst/>
          </a:prstGeom>
        </p:spPr>
      </p:pic>
      <p:sp>
        <p:nvSpPr>
          <p:cNvPr id="11" name="Text Placeholder 10">
            <a:extLst>
              <a:ext uri="{FF2B5EF4-FFF2-40B4-BE49-F238E27FC236}">
                <a16:creationId xmlns:a16="http://schemas.microsoft.com/office/drawing/2014/main" id="{113C9688-71B3-CAA6-79C0-6638C3655E16}"/>
              </a:ext>
            </a:extLst>
          </p:cNvPr>
          <p:cNvSpPr>
            <a:spLocks noGrp="1"/>
          </p:cNvSpPr>
          <p:nvPr>
            <p:ph type="body" sz="quarter" idx="11" hasCustomPrompt="1"/>
          </p:nvPr>
        </p:nvSpPr>
        <p:spPr>
          <a:xfrm>
            <a:off x="884602" y="3015140"/>
            <a:ext cx="7085022" cy="830997"/>
          </a:xfrm>
        </p:spPr>
        <p:txBody>
          <a:bodyPr wrap="square" anchor="ctr" anchorCtr="0">
            <a:spAutoFit/>
          </a:bodyPr>
          <a:lstStyle>
            <a:lvl1pPr marL="0" indent="0">
              <a:buNone/>
              <a:defRPr sz="4800" b="0" i="0">
                <a:solidFill>
                  <a:schemeClr val="tx2"/>
                </a:solidFill>
                <a:latin typeface="Roboto" panose="02000000000000000000" pitchFamily="2" charset="0"/>
                <a:ea typeface="Roboto" panose="02000000000000000000" pitchFamily="2" charset="0"/>
              </a:defRPr>
            </a:lvl1pPr>
          </a:lstStyle>
          <a:p>
            <a:pPr lvl="0"/>
            <a:r>
              <a:rPr lang="en-US"/>
              <a:t>Section title</a:t>
            </a:r>
          </a:p>
        </p:txBody>
      </p:sp>
    </p:spTree>
    <p:extLst>
      <p:ext uri="{BB962C8B-B14F-4D97-AF65-F5344CB8AC3E}">
        <p14:creationId xmlns:p14="http://schemas.microsoft.com/office/powerpoint/2010/main" val="1341713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17430FED-6D2A-3694-9D21-579FABB9F89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047"/>
            <a:ext cx="12192000" cy="6851903"/>
          </a:xfrm>
          <a:prstGeom prst="rect">
            <a:avLst/>
          </a:prstGeom>
        </p:spPr>
      </p:pic>
      <p:sp>
        <p:nvSpPr>
          <p:cNvPr id="11" name="Text Placeholder 10">
            <a:extLst>
              <a:ext uri="{FF2B5EF4-FFF2-40B4-BE49-F238E27FC236}">
                <a16:creationId xmlns:a16="http://schemas.microsoft.com/office/drawing/2014/main" id="{113C9688-71B3-CAA6-79C0-6638C3655E16}"/>
              </a:ext>
            </a:extLst>
          </p:cNvPr>
          <p:cNvSpPr>
            <a:spLocks noGrp="1"/>
          </p:cNvSpPr>
          <p:nvPr>
            <p:ph type="body" sz="quarter" idx="11" hasCustomPrompt="1"/>
          </p:nvPr>
        </p:nvSpPr>
        <p:spPr>
          <a:xfrm>
            <a:off x="884602" y="3015140"/>
            <a:ext cx="7085022" cy="830997"/>
          </a:xfrm>
        </p:spPr>
        <p:txBody>
          <a:bodyPr wrap="square" anchor="ctr" anchorCtr="0">
            <a:spAutoFit/>
          </a:bodyPr>
          <a:lstStyle>
            <a:lvl1pPr marL="0" indent="0">
              <a:buNone/>
              <a:defRPr sz="4800" b="0" i="0">
                <a:solidFill>
                  <a:schemeClr val="tx2"/>
                </a:solidFill>
                <a:latin typeface="Roboto" panose="02000000000000000000" pitchFamily="2" charset="0"/>
                <a:ea typeface="Roboto" panose="02000000000000000000" pitchFamily="2" charset="0"/>
              </a:defRPr>
            </a:lvl1pPr>
          </a:lstStyle>
          <a:p>
            <a:pPr lvl="0"/>
            <a:r>
              <a:rPr lang="en-US"/>
              <a:t>Section title</a:t>
            </a:r>
          </a:p>
        </p:txBody>
      </p:sp>
    </p:spTree>
    <p:extLst>
      <p:ext uri="{BB962C8B-B14F-4D97-AF65-F5344CB8AC3E}">
        <p14:creationId xmlns:p14="http://schemas.microsoft.com/office/powerpoint/2010/main" val="20211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6D4C370-277D-BA8B-EC40-73276546A5E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047"/>
            <a:ext cx="12192000" cy="6851903"/>
          </a:xfrm>
          <a:prstGeom prst="rect">
            <a:avLst/>
          </a:prstGeom>
        </p:spPr>
      </p:pic>
      <p:sp>
        <p:nvSpPr>
          <p:cNvPr id="11" name="Text Placeholder 10">
            <a:extLst>
              <a:ext uri="{FF2B5EF4-FFF2-40B4-BE49-F238E27FC236}">
                <a16:creationId xmlns:a16="http://schemas.microsoft.com/office/drawing/2014/main" id="{113C9688-71B3-CAA6-79C0-6638C3655E16}"/>
              </a:ext>
            </a:extLst>
          </p:cNvPr>
          <p:cNvSpPr>
            <a:spLocks noGrp="1"/>
          </p:cNvSpPr>
          <p:nvPr>
            <p:ph type="body" sz="quarter" idx="11" hasCustomPrompt="1"/>
          </p:nvPr>
        </p:nvSpPr>
        <p:spPr>
          <a:xfrm>
            <a:off x="884602" y="3015140"/>
            <a:ext cx="7085022" cy="830997"/>
          </a:xfrm>
        </p:spPr>
        <p:txBody>
          <a:bodyPr wrap="square" anchor="ctr" anchorCtr="0">
            <a:spAutoFit/>
          </a:bodyPr>
          <a:lstStyle>
            <a:lvl1pPr marL="0" indent="0">
              <a:buNone/>
              <a:defRPr sz="4800" b="0" i="0">
                <a:solidFill>
                  <a:schemeClr val="bg2"/>
                </a:solidFill>
                <a:latin typeface="Roboto" panose="02000000000000000000" pitchFamily="2" charset="0"/>
                <a:ea typeface="Roboto" panose="02000000000000000000" pitchFamily="2" charset="0"/>
              </a:defRPr>
            </a:lvl1pPr>
          </a:lstStyle>
          <a:p>
            <a:pPr lvl="0"/>
            <a:r>
              <a:rPr lang="en-US"/>
              <a:t>Section title</a:t>
            </a:r>
          </a:p>
        </p:txBody>
      </p:sp>
    </p:spTree>
    <p:extLst>
      <p:ext uri="{BB962C8B-B14F-4D97-AF65-F5344CB8AC3E}">
        <p14:creationId xmlns:p14="http://schemas.microsoft.com/office/powerpoint/2010/main" val="3979190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72A41F5E-71C0-B517-609A-76F24D223D5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047"/>
            <a:ext cx="12192000" cy="6851903"/>
          </a:xfrm>
          <a:prstGeom prst="rect">
            <a:avLst/>
          </a:prstGeom>
        </p:spPr>
      </p:pic>
      <p:sp>
        <p:nvSpPr>
          <p:cNvPr id="11" name="Text Placeholder 10">
            <a:extLst>
              <a:ext uri="{FF2B5EF4-FFF2-40B4-BE49-F238E27FC236}">
                <a16:creationId xmlns:a16="http://schemas.microsoft.com/office/drawing/2014/main" id="{113C9688-71B3-CAA6-79C0-6638C3655E16}"/>
              </a:ext>
            </a:extLst>
          </p:cNvPr>
          <p:cNvSpPr>
            <a:spLocks noGrp="1"/>
          </p:cNvSpPr>
          <p:nvPr>
            <p:ph type="body" sz="quarter" idx="11" hasCustomPrompt="1"/>
          </p:nvPr>
        </p:nvSpPr>
        <p:spPr>
          <a:xfrm>
            <a:off x="884602" y="3015140"/>
            <a:ext cx="7085022" cy="830997"/>
          </a:xfrm>
        </p:spPr>
        <p:txBody>
          <a:bodyPr wrap="square" anchor="ctr" anchorCtr="0">
            <a:spAutoFit/>
          </a:bodyPr>
          <a:lstStyle>
            <a:lvl1pPr marL="0" indent="0">
              <a:buNone/>
              <a:defRPr sz="4800" b="0" i="0">
                <a:solidFill>
                  <a:schemeClr val="tx2"/>
                </a:solidFill>
                <a:latin typeface="Roboto" panose="02000000000000000000" pitchFamily="2" charset="0"/>
                <a:ea typeface="Roboto" panose="02000000000000000000" pitchFamily="2" charset="0"/>
              </a:defRPr>
            </a:lvl1pPr>
          </a:lstStyle>
          <a:p>
            <a:pPr lvl="0"/>
            <a:r>
              <a:rPr lang="en-US"/>
              <a:t>Section title</a:t>
            </a:r>
          </a:p>
        </p:txBody>
      </p:sp>
    </p:spTree>
    <p:extLst>
      <p:ext uri="{BB962C8B-B14F-4D97-AF65-F5344CB8AC3E}">
        <p14:creationId xmlns:p14="http://schemas.microsoft.com/office/powerpoint/2010/main" val="3503504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Divider 5">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0402BF0-6EE4-A2C8-BBCA-4A25CCCE9B7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048"/>
            <a:ext cx="12197426" cy="6854952"/>
          </a:xfrm>
          <a:prstGeom prst="rect">
            <a:avLst/>
          </a:prstGeom>
        </p:spPr>
      </p:pic>
      <p:sp>
        <p:nvSpPr>
          <p:cNvPr id="11" name="Text Placeholder 10">
            <a:extLst>
              <a:ext uri="{FF2B5EF4-FFF2-40B4-BE49-F238E27FC236}">
                <a16:creationId xmlns:a16="http://schemas.microsoft.com/office/drawing/2014/main" id="{113C9688-71B3-CAA6-79C0-6638C3655E16}"/>
              </a:ext>
            </a:extLst>
          </p:cNvPr>
          <p:cNvSpPr>
            <a:spLocks noGrp="1"/>
          </p:cNvSpPr>
          <p:nvPr>
            <p:ph type="body" sz="quarter" idx="11" hasCustomPrompt="1"/>
          </p:nvPr>
        </p:nvSpPr>
        <p:spPr>
          <a:xfrm>
            <a:off x="884602" y="3015140"/>
            <a:ext cx="7085022" cy="830997"/>
          </a:xfrm>
        </p:spPr>
        <p:txBody>
          <a:bodyPr wrap="square" anchor="ctr" anchorCtr="0">
            <a:spAutoFit/>
          </a:bodyPr>
          <a:lstStyle>
            <a:lvl1pPr marL="0" indent="0">
              <a:buNone/>
              <a:defRPr sz="4800" b="0" i="0">
                <a:solidFill>
                  <a:schemeClr val="bg2"/>
                </a:solidFill>
                <a:latin typeface="Roboto" panose="02000000000000000000" pitchFamily="2" charset="0"/>
                <a:ea typeface="Roboto" panose="02000000000000000000" pitchFamily="2" charset="0"/>
              </a:defRPr>
            </a:lvl1pPr>
          </a:lstStyle>
          <a:p>
            <a:pPr lvl="0"/>
            <a:r>
              <a:rPr lang="en-US"/>
              <a:t>Section title</a:t>
            </a:r>
          </a:p>
        </p:txBody>
      </p:sp>
    </p:spTree>
    <p:extLst>
      <p:ext uri="{BB962C8B-B14F-4D97-AF65-F5344CB8AC3E}">
        <p14:creationId xmlns:p14="http://schemas.microsoft.com/office/powerpoint/2010/main" val="1007205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1-Column">
    <p:spTree>
      <p:nvGrpSpPr>
        <p:cNvPr id="1" name=""/>
        <p:cNvGrpSpPr/>
        <p:nvPr/>
      </p:nvGrpSpPr>
      <p:grpSpPr>
        <a:xfrm>
          <a:off x="0" y="0"/>
          <a:ext cx="0" cy="0"/>
          <a:chOff x="0" y="0"/>
          <a:chExt cx="0" cy="0"/>
        </a:xfrm>
      </p:grpSpPr>
      <p:pic>
        <p:nvPicPr>
          <p:cNvPr id="5" name="Picture 4" descr="A black background with a black square&#10;&#10;Description automatically generated with medium confidence">
            <a:extLst>
              <a:ext uri="{FF2B5EF4-FFF2-40B4-BE49-F238E27FC236}">
                <a16:creationId xmlns:a16="http://schemas.microsoft.com/office/drawing/2014/main" id="{80D5C12A-9501-85AD-407F-A988B72F3B9B}"/>
              </a:ext>
            </a:extLst>
          </p:cNvPr>
          <p:cNvPicPr>
            <a:picLocks noGrp="1" noRo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rcRect l="-1" t="89333" r="89780"/>
          <a:stretch/>
        </p:blipFill>
        <p:spPr>
          <a:xfrm>
            <a:off x="0" y="6126480"/>
            <a:ext cx="1246094" cy="731520"/>
          </a:xfrm>
          <a:prstGeom prst="rect">
            <a:avLst/>
          </a:prstGeom>
        </p:spPr>
      </p:pic>
      <p:sp>
        <p:nvSpPr>
          <p:cNvPr id="2" name="Title 1">
            <a:extLst>
              <a:ext uri="{FF2B5EF4-FFF2-40B4-BE49-F238E27FC236}">
                <a16:creationId xmlns:a16="http://schemas.microsoft.com/office/drawing/2014/main" id="{DD7EC6A9-FBB4-51CC-ECBD-B53BDF31B0E6}"/>
              </a:ext>
            </a:extLst>
          </p:cNvPr>
          <p:cNvSpPr>
            <a:spLocks noGrp="1"/>
          </p:cNvSpPr>
          <p:nvPr>
            <p:ph type="title"/>
          </p:nvPr>
        </p:nvSpPr>
        <p:spPr>
          <a:xfrm>
            <a:off x="603314" y="529325"/>
            <a:ext cx="10972801" cy="615263"/>
          </a:xfrm>
          <a:prstGeom prst="rect">
            <a:avLst/>
          </a:prstGeom>
        </p:spPr>
        <p:txBody>
          <a:bodyPr/>
          <a:lstStyle/>
          <a:p>
            <a:endParaRPr lang="en-US"/>
          </a:p>
        </p:txBody>
      </p:sp>
      <p:sp>
        <p:nvSpPr>
          <p:cNvPr id="6" name="Content Placeholder 11">
            <a:extLst>
              <a:ext uri="{FF2B5EF4-FFF2-40B4-BE49-F238E27FC236}">
                <a16:creationId xmlns:a16="http://schemas.microsoft.com/office/drawing/2014/main" id="{4719E62B-1B0A-C7B7-789F-E50839828397}"/>
              </a:ext>
            </a:extLst>
          </p:cNvPr>
          <p:cNvSpPr>
            <a:spLocks noGrp="1"/>
          </p:cNvSpPr>
          <p:nvPr>
            <p:ph sz="quarter" idx="14"/>
          </p:nvPr>
        </p:nvSpPr>
        <p:spPr>
          <a:xfrm>
            <a:off x="603315" y="1534297"/>
            <a:ext cx="10972800" cy="42976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3111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ubtitle 1-Column">
    <p:spTree>
      <p:nvGrpSpPr>
        <p:cNvPr id="1" name=""/>
        <p:cNvGrpSpPr/>
        <p:nvPr/>
      </p:nvGrpSpPr>
      <p:grpSpPr>
        <a:xfrm>
          <a:off x="0" y="0"/>
          <a:ext cx="0" cy="0"/>
          <a:chOff x="0" y="0"/>
          <a:chExt cx="0" cy="0"/>
        </a:xfrm>
      </p:grpSpPr>
      <p:pic>
        <p:nvPicPr>
          <p:cNvPr id="5" name="Picture 4" descr="A black background with a black square&#10;&#10;Description automatically generated with medium confidence">
            <a:extLst>
              <a:ext uri="{FF2B5EF4-FFF2-40B4-BE49-F238E27FC236}">
                <a16:creationId xmlns:a16="http://schemas.microsoft.com/office/drawing/2014/main" id="{91F965E6-9BCF-F578-0E7B-50DEBA2F708F}"/>
              </a:ext>
            </a:extLst>
          </p:cNvPr>
          <p:cNvPicPr>
            <a:picLocks noGrp="1" noRo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rcRect l="-1" t="89333" r="89780"/>
          <a:stretch/>
        </p:blipFill>
        <p:spPr>
          <a:xfrm>
            <a:off x="0" y="6126480"/>
            <a:ext cx="1246094" cy="731520"/>
          </a:xfrm>
          <a:prstGeom prst="rect">
            <a:avLst/>
          </a:prstGeom>
        </p:spPr>
      </p:pic>
      <p:sp>
        <p:nvSpPr>
          <p:cNvPr id="2" name="Title 1">
            <a:extLst>
              <a:ext uri="{FF2B5EF4-FFF2-40B4-BE49-F238E27FC236}">
                <a16:creationId xmlns:a16="http://schemas.microsoft.com/office/drawing/2014/main" id="{DD7EC6A9-FBB4-51CC-ECBD-B53BDF31B0E6}"/>
              </a:ext>
            </a:extLst>
          </p:cNvPr>
          <p:cNvSpPr>
            <a:spLocks noGrp="1"/>
          </p:cNvSpPr>
          <p:nvPr>
            <p:ph type="title"/>
          </p:nvPr>
        </p:nvSpPr>
        <p:spPr>
          <a:xfrm>
            <a:off x="603314" y="529325"/>
            <a:ext cx="10972801" cy="615263"/>
          </a:xfrm>
          <a:prstGeom prst="rect">
            <a:avLst/>
          </a:prstGeom>
        </p:spPr>
        <p:txBody>
          <a:bodyPr/>
          <a:lstStyle/>
          <a:p>
            <a:endParaRPr lang="en-US"/>
          </a:p>
        </p:txBody>
      </p:sp>
      <p:sp>
        <p:nvSpPr>
          <p:cNvPr id="8" name="Text Placeholder 7">
            <a:extLst>
              <a:ext uri="{FF2B5EF4-FFF2-40B4-BE49-F238E27FC236}">
                <a16:creationId xmlns:a16="http://schemas.microsoft.com/office/drawing/2014/main" id="{F18E8300-67AA-251D-167C-7996CB2ACBB1}"/>
              </a:ext>
            </a:extLst>
          </p:cNvPr>
          <p:cNvSpPr>
            <a:spLocks noGrp="1"/>
          </p:cNvSpPr>
          <p:nvPr>
            <p:ph type="body" sz="quarter" idx="13"/>
          </p:nvPr>
        </p:nvSpPr>
        <p:spPr>
          <a:xfrm>
            <a:off x="620732" y="1187456"/>
            <a:ext cx="10955384" cy="320040"/>
          </a:xfrm>
        </p:spPr>
        <p:txBody>
          <a:bodyPr lIns="0" rIns="0"/>
          <a:lstStyle>
            <a:lvl1pPr marL="0" indent="0">
              <a:buNone/>
              <a:defRPr sz="1800" b="0" i="0" spc="0">
                <a:solidFill>
                  <a:schemeClr val="tx1"/>
                </a:solidFill>
                <a:latin typeface="Roboto Light" panose="02000000000000000000" pitchFamily="2" charset="0"/>
                <a:ea typeface="Roboto Light" panose="02000000000000000000" pitchFamily="2" charset="0"/>
              </a:defRPr>
            </a:lvl1pPr>
          </a:lstStyle>
          <a:p>
            <a:pPr lvl="0"/>
            <a:endParaRPr lang="en-US"/>
          </a:p>
        </p:txBody>
      </p:sp>
      <p:sp>
        <p:nvSpPr>
          <p:cNvPr id="12" name="Content Placeholder 11">
            <a:extLst>
              <a:ext uri="{FF2B5EF4-FFF2-40B4-BE49-F238E27FC236}">
                <a16:creationId xmlns:a16="http://schemas.microsoft.com/office/drawing/2014/main" id="{98A027FB-4105-9485-ECA3-84969E365D0A}"/>
              </a:ext>
            </a:extLst>
          </p:cNvPr>
          <p:cNvSpPr>
            <a:spLocks noGrp="1"/>
          </p:cNvSpPr>
          <p:nvPr>
            <p:ph sz="quarter" idx="14"/>
          </p:nvPr>
        </p:nvSpPr>
        <p:spPr>
          <a:xfrm>
            <a:off x="612024" y="1898469"/>
            <a:ext cx="10972800" cy="39335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5197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2-Column">
    <p:spTree>
      <p:nvGrpSpPr>
        <p:cNvPr id="1" name=""/>
        <p:cNvGrpSpPr/>
        <p:nvPr/>
      </p:nvGrpSpPr>
      <p:grpSpPr>
        <a:xfrm>
          <a:off x="0" y="0"/>
          <a:ext cx="0" cy="0"/>
          <a:chOff x="0" y="0"/>
          <a:chExt cx="0" cy="0"/>
        </a:xfrm>
      </p:grpSpPr>
      <p:pic>
        <p:nvPicPr>
          <p:cNvPr id="8" name="Picture 7" descr="A black background with a black square&#10;&#10;Description automatically generated with medium confidence">
            <a:extLst>
              <a:ext uri="{FF2B5EF4-FFF2-40B4-BE49-F238E27FC236}">
                <a16:creationId xmlns:a16="http://schemas.microsoft.com/office/drawing/2014/main" id="{D0989100-3F23-4E06-B708-5300CE827828}"/>
              </a:ext>
            </a:extLst>
          </p:cNvPr>
          <p:cNvPicPr>
            <a:picLocks noGrp="1" noRo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rcRect l="-1" t="89333" r="89780"/>
          <a:stretch/>
        </p:blipFill>
        <p:spPr>
          <a:xfrm>
            <a:off x="0" y="6126480"/>
            <a:ext cx="1246094" cy="731520"/>
          </a:xfrm>
          <a:prstGeom prst="rect">
            <a:avLst/>
          </a:prstGeom>
        </p:spPr>
      </p:pic>
      <p:sp>
        <p:nvSpPr>
          <p:cNvPr id="2" name="Title 1">
            <a:extLst>
              <a:ext uri="{FF2B5EF4-FFF2-40B4-BE49-F238E27FC236}">
                <a16:creationId xmlns:a16="http://schemas.microsoft.com/office/drawing/2014/main" id="{899F4B75-A8B8-D20D-F3FD-AF8A0ED61AC6}"/>
              </a:ext>
            </a:extLst>
          </p:cNvPr>
          <p:cNvSpPr>
            <a:spLocks noGrp="1"/>
          </p:cNvSpPr>
          <p:nvPr>
            <p:ph type="title"/>
          </p:nvPr>
        </p:nvSpPr>
        <p:spPr>
          <a:xfrm>
            <a:off x="603314" y="529325"/>
            <a:ext cx="10972802" cy="615263"/>
          </a:xfrm>
          <a:prstGeom prst="rect">
            <a:avLst/>
          </a:prstGeom>
        </p:spPr>
        <p:txBody>
          <a:bodyPr/>
          <a:lstStyle/>
          <a:p>
            <a:endParaRPr lang="en-US"/>
          </a:p>
        </p:txBody>
      </p:sp>
      <p:sp>
        <p:nvSpPr>
          <p:cNvPr id="5" name="Content Placeholder 11">
            <a:extLst>
              <a:ext uri="{FF2B5EF4-FFF2-40B4-BE49-F238E27FC236}">
                <a16:creationId xmlns:a16="http://schemas.microsoft.com/office/drawing/2014/main" id="{B91B1D64-49F7-2D79-5C99-1577F2B5715B}"/>
              </a:ext>
            </a:extLst>
          </p:cNvPr>
          <p:cNvSpPr>
            <a:spLocks noGrp="1"/>
          </p:cNvSpPr>
          <p:nvPr>
            <p:ph sz="quarter" idx="14"/>
          </p:nvPr>
        </p:nvSpPr>
        <p:spPr>
          <a:xfrm>
            <a:off x="6403945" y="1534297"/>
            <a:ext cx="5184743" cy="42976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11">
            <a:extLst>
              <a:ext uri="{FF2B5EF4-FFF2-40B4-BE49-F238E27FC236}">
                <a16:creationId xmlns:a16="http://schemas.microsoft.com/office/drawing/2014/main" id="{25C69110-708F-FE74-260F-21230FE9DC5E}"/>
              </a:ext>
            </a:extLst>
          </p:cNvPr>
          <p:cNvSpPr>
            <a:spLocks noGrp="1"/>
          </p:cNvSpPr>
          <p:nvPr>
            <p:ph sz="quarter" idx="15"/>
          </p:nvPr>
        </p:nvSpPr>
        <p:spPr>
          <a:xfrm>
            <a:off x="603312" y="1534297"/>
            <a:ext cx="5184743" cy="42976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346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ubtitle 2-Column">
    <p:spTree>
      <p:nvGrpSpPr>
        <p:cNvPr id="1" name=""/>
        <p:cNvGrpSpPr/>
        <p:nvPr/>
      </p:nvGrpSpPr>
      <p:grpSpPr>
        <a:xfrm>
          <a:off x="0" y="0"/>
          <a:ext cx="0" cy="0"/>
          <a:chOff x="0" y="0"/>
          <a:chExt cx="0" cy="0"/>
        </a:xfrm>
      </p:grpSpPr>
      <p:pic>
        <p:nvPicPr>
          <p:cNvPr id="2" name="Picture 1" descr="A black background with a black square&#10;&#10;Description automatically generated with medium confidence">
            <a:extLst>
              <a:ext uri="{FF2B5EF4-FFF2-40B4-BE49-F238E27FC236}">
                <a16:creationId xmlns:a16="http://schemas.microsoft.com/office/drawing/2014/main" id="{DBFDC92A-D823-9B45-EF07-D45BFE971331}"/>
              </a:ext>
            </a:extLst>
          </p:cNvPr>
          <p:cNvPicPr>
            <a:picLocks noGrp="1" noRo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rcRect l="-1" t="89333" r="89780"/>
          <a:stretch/>
        </p:blipFill>
        <p:spPr>
          <a:xfrm>
            <a:off x="0" y="6126480"/>
            <a:ext cx="1246094" cy="731520"/>
          </a:xfrm>
          <a:prstGeom prst="rect">
            <a:avLst/>
          </a:prstGeom>
        </p:spPr>
      </p:pic>
      <p:sp>
        <p:nvSpPr>
          <p:cNvPr id="14" name="Title 1">
            <a:extLst>
              <a:ext uri="{FF2B5EF4-FFF2-40B4-BE49-F238E27FC236}">
                <a16:creationId xmlns:a16="http://schemas.microsoft.com/office/drawing/2014/main" id="{3DCA68A7-9BEB-0FFD-0FF3-4B17264E9565}"/>
              </a:ext>
            </a:extLst>
          </p:cNvPr>
          <p:cNvSpPr>
            <a:spLocks noGrp="1"/>
          </p:cNvSpPr>
          <p:nvPr>
            <p:ph type="title"/>
          </p:nvPr>
        </p:nvSpPr>
        <p:spPr>
          <a:xfrm>
            <a:off x="603314" y="529325"/>
            <a:ext cx="10972801" cy="615263"/>
          </a:xfrm>
          <a:prstGeom prst="rect">
            <a:avLst/>
          </a:prstGeom>
        </p:spPr>
        <p:txBody>
          <a:bodyPr/>
          <a:lstStyle/>
          <a:p>
            <a:endParaRPr lang="en-US"/>
          </a:p>
        </p:txBody>
      </p:sp>
      <p:sp>
        <p:nvSpPr>
          <p:cNvPr id="16" name="Text Placeholder 7">
            <a:extLst>
              <a:ext uri="{FF2B5EF4-FFF2-40B4-BE49-F238E27FC236}">
                <a16:creationId xmlns:a16="http://schemas.microsoft.com/office/drawing/2014/main" id="{C33E1050-42BD-998F-36FA-7E48B30F0699}"/>
              </a:ext>
            </a:extLst>
          </p:cNvPr>
          <p:cNvSpPr>
            <a:spLocks noGrp="1"/>
          </p:cNvSpPr>
          <p:nvPr>
            <p:ph type="body" sz="quarter" idx="13"/>
          </p:nvPr>
        </p:nvSpPr>
        <p:spPr>
          <a:xfrm>
            <a:off x="620732" y="1187456"/>
            <a:ext cx="10955384" cy="320040"/>
          </a:xfrm>
        </p:spPr>
        <p:txBody>
          <a:bodyPr lIns="0" rIns="0"/>
          <a:lstStyle>
            <a:lvl1pPr marL="0" indent="0">
              <a:buNone/>
              <a:defRPr sz="1800" b="0" i="0" spc="0">
                <a:solidFill>
                  <a:schemeClr val="tx1"/>
                </a:solidFill>
                <a:latin typeface="Roboto Light" panose="02000000000000000000" pitchFamily="2" charset="0"/>
                <a:ea typeface="Roboto Light" panose="02000000000000000000" pitchFamily="2" charset="0"/>
              </a:defRPr>
            </a:lvl1pPr>
          </a:lstStyle>
          <a:p>
            <a:pPr lvl="0"/>
            <a:endParaRPr lang="en-US"/>
          </a:p>
        </p:txBody>
      </p:sp>
      <p:sp>
        <p:nvSpPr>
          <p:cNvPr id="18" name="Content Placeholder 11">
            <a:extLst>
              <a:ext uri="{FF2B5EF4-FFF2-40B4-BE49-F238E27FC236}">
                <a16:creationId xmlns:a16="http://schemas.microsoft.com/office/drawing/2014/main" id="{115070FC-3DC2-DC5C-4B19-053A37650B28}"/>
              </a:ext>
            </a:extLst>
          </p:cNvPr>
          <p:cNvSpPr>
            <a:spLocks noGrp="1"/>
          </p:cNvSpPr>
          <p:nvPr>
            <p:ph sz="quarter" idx="14"/>
          </p:nvPr>
        </p:nvSpPr>
        <p:spPr>
          <a:xfrm>
            <a:off x="6403945" y="1898467"/>
            <a:ext cx="5184743" cy="39335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1">
            <a:extLst>
              <a:ext uri="{FF2B5EF4-FFF2-40B4-BE49-F238E27FC236}">
                <a16:creationId xmlns:a16="http://schemas.microsoft.com/office/drawing/2014/main" id="{55AE95D3-475A-2584-9196-9E1F0F179E51}"/>
              </a:ext>
            </a:extLst>
          </p:cNvPr>
          <p:cNvSpPr>
            <a:spLocks noGrp="1"/>
          </p:cNvSpPr>
          <p:nvPr>
            <p:ph sz="quarter" idx="15"/>
          </p:nvPr>
        </p:nvSpPr>
        <p:spPr>
          <a:xfrm>
            <a:off x="603312" y="1898467"/>
            <a:ext cx="5184743" cy="39335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7202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2-Column (Icon 1)">
    <p:spTree>
      <p:nvGrpSpPr>
        <p:cNvPr id="1" name=""/>
        <p:cNvGrpSpPr/>
        <p:nvPr/>
      </p:nvGrpSpPr>
      <p:grpSpPr>
        <a:xfrm>
          <a:off x="0" y="0"/>
          <a:ext cx="0" cy="0"/>
          <a:chOff x="0" y="0"/>
          <a:chExt cx="0" cy="0"/>
        </a:xfrm>
      </p:grpSpPr>
      <p:pic>
        <p:nvPicPr>
          <p:cNvPr id="6" name="Picture 5" descr="A black background with a black square&#10;&#10;Description automatically generated with medium confidence">
            <a:extLst>
              <a:ext uri="{FF2B5EF4-FFF2-40B4-BE49-F238E27FC236}">
                <a16:creationId xmlns:a16="http://schemas.microsoft.com/office/drawing/2014/main" id="{6C743054-A859-DEA8-6C4A-AF2551874C76}"/>
              </a:ext>
            </a:extLst>
          </p:cNvPr>
          <p:cNvPicPr>
            <a:picLocks noGrp="1" noRo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rcRect l="-1" t="89333" r="89780"/>
          <a:stretch/>
        </p:blipFill>
        <p:spPr>
          <a:xfrm>
            <a:off x="0" y="6126480"/>
            <a:ext cx="1246094" cy="731520"/>
          </a:xfrm>
          <a:prstGeom prst="rect">
            <a:avLst/>
          </a:prstGeom>
        </p:spPr>
      </p:pic>
      <p:sp>
        <p:nvSpPr>
          <p:cNvPr id="2" name="Title 1">
            <a:extLst>
              <a:ext uri="{FF2B5EF4-FFF2-40B4-BE49-F238E27FC236}">
                <a16:creationId xmlns:a16="http://schemas.microsoft.com/office/drawing/2014/main" id="{899F4B75-A8B8-D20D-F3FD-AF8A0ED61AC6}"/>
              </a:ext>
            </a:extLst>
          </p:cNvPr>
          <p:cNvSpPr>
            <a:spLocks noGrp="1"/>
          </p:cNvSpPr>
          <p:nvPr>
            <p:ph type="title"/>
          </p:nvPr>
        </p:nvSpPr>
        <p:spPr>
          <a:xfrm>
            <a:off x="603314" y="529325"/>
            <a:ext cx="10972802" cy="615263"/>
          </a:xfrm>
          <a:prstGeom prst="rect">
            <a:avLst/>
          </a:prstGeom>
        </p:spPr>
        <p:txBody>
          <a:bodyPr/>
          <a:lstStyle/>
          <a:p>
            <a:endParaRPr lang="en-US"/>
          </a:p>
        </p:txBody>
      </p:sp>
      <p:sp>
        <p:nvSpPr>
          <p:cNvPr id="8" name="Text Placeholder 7">
            <a:extLst>
              <a:ext uri="{FF2B5EF4-FFF2-40B4-BE49-F238E27FC236}">
                <a16:creationId xmlns:a16="http://schemas.microsoft.com/office/drawing/2014/main" id="{1A29AB17-54F8-FA0C-25CF-AD8D294DC2BE}"/>
              </a:ext>
            </a:extLst>
          </p:cNvPr>
          <p:cNvSpPr>
            <a:spLocks noGrp="1"/>
          </p:cNvSpPr>
          <p:nvPr>
            <p:ph type="body" sz="quarter" idx="11"/>
          </p:nvPr>
        </p:nvSpPr>
        <p:spPr>
          <a:xfrm>
            <a:off x="1809947" y="1892517"/>
            <a:ext cx="3978112" cy="860110"/>
          </a:xfrm>
        </p:spPr>
        <p:txBody>
          <a:bodyPr lIns="0" rIns="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15">
            <a:extLst>
              <a:ext uri="{FF2B5EF4-FFF2-40B4-BE49-F238E27FC236}">
                <a16:creationId xmlns:a16="http://schemas.microsoft.com/office/drawing/2014/main" id="{1A33E8A3-ABEE-312B-2D60-FEF3627C6A10}"/>
              </a:ext>
            </a:extLst>
          </p:cNvPr>
          <p:cNvSpPr>
            <a:spLocks noGrp="1"/>
          </p:cNvSpPr>
          <p:nvPr>
            <p:ph type="pic" sz="quarter" idx="18"/>
          </p:nvPr>
        </p:nvSpPr>
        <p:spPr>
          <a:xfrm>
            <a:off x="603314" y="1892517"/>
            <a:ext cx="857842" cy="858771"/>
          </a:xfrm>
          <a:prstGeom prst="ellipse">
            <a:avLst/>
          </a:prstGeom>
          <a:solidFill>
            <a:srgbClr val="99E5EA"/>
          </a:solidFill>
        </p:spPr>
        <p:txBody>
          <a:bodyPr anchor="ctr" anchorCtr="0"/>
          <a:lstStyle>
            <a:lvl1pPr marL="0" indent="0" algn="ctr">
              <a:buNone/>
              <a:defRPr sz="1050"/>
            </a:lvl1pPr>
          </a:lstStyle>
          <a:p>
            <a:endParaRPr lang="en-US"/>
          </a:p>
        </p:txBody>
      </p:sp>
      <p:sp>
        <p:nvSpPr>
          <p:cNvPr id="11" name="Text Placeholder 7">
            <a:extLst>
              <a:ext uri="{FF2B5EF4-FFF2-40B4-BE49-F238E27FC236}">
                <a16:creationId xmlns:a16="http://schemas.microsoft.com/office/drawing/2014/main" id="{9C4795D3-4360-E7AF-F7BA-746C329CEB49}"/>
              </a:ext>
            </a:extLst>
          </p:cNvPr>
          <p:cNvSpPr>
            <a:spLocks noGrp="1"/>
          </p:cNvSpPr>
          <p:nvPr>
            <p:ph type="body" sz="quarter" idx="19"/>
          </p:nvPr>
        </p:nvSpPr>
        <p:spPr>
          <a:xfrm>
            <a:off x="1809947" y="3141184"/>
            <a:ext cx="3978112" cy="860110"/>
          </a:xfrm>
        </p:spPr>
        <p:txBody>
          <a:bodyPr lIns="0" rIns="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5">
            <a:extLst>
              <a:ext uri="{FF2B5EF4-FFF2-40B4-BE49-F238E27FC236}">
                <a16:creationId xmlns:a16="http://schemas.microsoft.com/office/drawing/2014/main" id="{BDBE94E0-9BE4-315B-0719-C1BF24DCEB3F}"/>
              </a:ext>
            </a:extLst>
          </p:cNvPr>
          <p:cNvSpPr>
            <a:spLocks noGrp="1"/>
          </p:cNvSpPr>
          <p:nvPr>
            <p:ph type="pic" sz="quarter" idx="20"/>
          </p:nvPr>
        </p:nvSpPr>
        <p:spPr>
          <a:xfrm>
            <a:off x="603314" y="3141184"/>
            <a:ext cx="857842" cy="858771"/>
          </a:xfrm>
          <a:prstGeom prst="ellipse">
            <a:avLst/>
          </a:prstGeom>
          <a:solidFill>
            <a:srgbClr val="99E5EA"/>
          </a:solidFill>
        </p:spPr>
        <p:txBody>
          <a:bodyPr anchor="ctr" anchorCtr="0"/>
          <a:lstStyle>
            <a:lvl1pPr marL="0" indent="0" algn="ctr">
              <a:buNone/>
              <a:defRPr sz="1050"/>
            </a:lvl1pPr>
          </a:lstStyle>
          <a:p>
            <a:endParaRPr lang="en-US"/>
          </a:p>
        </p:txBody>
      </p:sp>
      <p:sp>
        <p:nvSpPr>
          <p:cNvPr id="15" name="Text Placeholder 7">
            <a:extLst>
              <a:ext uri="{FF2B5EF4-FFF2-40B4-BE49-F238E27FC236}">
                <a16:creationId xmlns:a16="http://schemas.microsoft.com/office/drawing/2014/main" id="{487E9CB1-89E4-6506-48B8-1D2AF2B8F738}"/>
              </a:ext>
            </a:extLst>
          </p:cNvPr>
          <p:cNvSpPr>
            <a:spLocks noGrp="1"/>
          </p:cNvSpPr>
          <p:nvPr>
            <p:ph type="body" sz="quarter" idx="21"/>
          </p:nvPr>
        </p:nvSpPr>
        <p:spPr>
          <a:xfrm>
            <a:off x="1809947" y="4389851"/>
            <a:ext cx="3978112" cy="860110"/>
          </a:xfrm>
        </p:spPr>
        <p:txBody>
          <a:bodyPr lIns="0" rIns="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Picture Placeholder 15">
            <a:extLst>
              <a:ext uri="{FF2B5EF4-FFF2-40B4-BE49-F238E27FC236}">
                <a16:creationId xmlns:a16="http://schemas.microsoft.com/office/drawing/2014/main" id="{C303CD59-9E6B-EE1B-B9CA-29E1ADE31383}"/>
              </a:ext>
            </a:extLst>
          </p:cNvPr>
          <p:cNvSpPr>
            <a:spLocks noGrp="1"/>
          </p:cNvSpPr>
          <p:nvPr>
            <p:ph type="pic" sz="quarter" idx="22"/>
          </p:nvPr>
        </p:nvSpPr>
        <p:spPr>
          <a:xfrm>
            <a:off x="603314" y="4389851"/>
            <a:ext cx="857842" cy="858771"/>
          </a:xfrm>
          <a:prstGeom prst="ellipse">
            <a:avLst/>
          </a:prstGeom>
          <a:solidFill>
            <a:srgbClr val="99E5EA"/>
          </a:solidFill>
        </p:spPr>
        <p:txBody>
          <a:bodyPr anchor="ctr" anchorCtr="0"/>
          <a:lstStyle>
            <a:lvl1pPr marL="0" indent="0" algn="ctr">
              <a:buNone/>
              <a:defRPr sz="1050"/>
            </a:lvl1pPr>
          </a:lstStyle>
          <a:p>
            <a:endParaRPr lang="en-US"/>
          </a:p>
        </p:txBody>
      </p:sp>
      <p:sp>
        <p:nvSpPr>
          <p:cNvPr id="19" name="Text Placeholder 7">
            <a:extLst>
              <a:ext uri="{FF2B5EF4-FFF2-40B4-BE49-F238E27FC236}">
                <a16:creationId xmlns:a16="http://schemas.microsoft.com/office/drawing/2014/main" id="{29B5CFBB-12F7-B1E0-39A0-97DC15A72852}"/>
              </a:ext>
            </a:extLst>
          </p:cNvPr>
          <p:cNvSpPr>
            <a:spLocks noGrp="1"/>
          </p:cNvSpPr>
          <p:nvPr>
            <p:ph type="body" sz="quarter" idx="23"/>
          </p:nvPr>
        </p:nvSpPr>
        <p:spPr>
          <a:xfrm>
            <a:off x="7598004" y="1891178"/>
            <a:ext cx="3978112" cy="860110"/>
          </a:xfrm>
        </p:spPr>
        <p:txBody>
          <a:bodyPr lIns="0" rIns="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Picture Placeholder 15">
            <a:extLst>
              <a:ext uri="{FF2B5EF4-FFF2-40B4-BE49-F238E27FC236}">
                <a16:creationId xmlns:a16="http://schemas.microsoft.com/office/drawing/2014/main" id="{BEEA44D7-78CB-EA5F-D441-2F6AE8D27711}"/>
              </a:ext>
            </a:extLst>
          </p:cNvPr>
          <p:cNvSpPr>
            <a:spLocks noGrp="1"/>
          </p:cNvSpPr>
          <p:nvPr>
            <p:ph type="pic" sz="quarter" idx="24"/>
          </p:nvPr>
        </p:nvSpPr>
        <p:spPr>
          <a:xfrm>
            <a:off x="6391371" y="1891178"/>
            <a:ext cx="857842" cy="858771"/>
          </a:xfrm>
          <a:prstGeom prst="ellipse">
            <a:avLst/>
          </a:prstGeom>
          <a:solidFill>
            <a:srgbClr val="99E5EA"/>
          </a:solidFill>
        </p:spPr>
        <p:txBody>
          <a:bodyPr anchor="ctr" anchorCtr="0"/>
          <a:lstStyle>
            <a:lvl1pPr marL="0" indent="0" algn="ctr">
              <a:buNone/>
              <a:defRPr sz="1050"/>
            </a:lvl1pPr>
          </a:lstStyle>
          <a:p>
            <a:endParaRPr lang="en-US"/>
          </a:p>
        </p:txBody>
      </p:sp>
      <p:sp>
        <p:nvSpPr>
          <p:cNvPr id="21" name="Text Placeholder 7">
            <a:extLst>
              <a:ext uri="{FF2B5EF4-FFF2-40B4-BE49-F238E27FC236}">
                <a16:creationId xmlns:a16="http://schemas.microsoft.com/office/drawing/2014/main" id="{FD439537-F0FE-5DED-3A7D-EBE8B5ED62C7}"/>
              </a:ext>
            </a:extLst>
          </p:cNvPr>
          <p:cNvSpPr>
            <a:spLocks noGrp="1"/>
          </p:cNvSpPr>
          <p:nvPr>
            <p:ph type="body" sz="quarter" idx="25"/>
          </p:nvPr>
        </p:nvSpPr>
        <p:spPr>
          <a:xfrm>
            <a:off x="7598004" y="3139845"/>
            <a:ext cx="3978112" cy="860110"/>
          </a:xfrm>
        </p:spPr>
        <p:txBody>
          <a:bodyPr lIns="0" rIns="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Picture Placeholder 15">
            <a:extLst>
              <a:ext uri="{FF2B5EF4-FFF2-40B4-BE49-F238E27FC236}">
                <a16:creationId xmlns:a16="http://schemas.microsoft.com/office/drawing/2014/main" id="{7A471C8B-571B-EDA4-C433-D7E03AEBEF1A}"/>
              </a:ext>
            </a:extLst>
          </p:cNvPr>
          <p:cNvSpPr>
            <a:spLocks noGrp="1"/>
          </p:cNvSpPr>
          <p:nvPr>
            <p:ph type="pic" sz="quarter" idx="26"/>
          </p:nvPr>
        </p:nvSpPr>
        <p:spPr>
          <a:xfrm>
            <a:off x="6391371" y="3139845"/>
            <a:ext cx="857842" cy="858771"/>
          </a:xfrm>
          <a:prstGeom prst="ellipse">
            <a:avLst/>
          </a:prstGeom>
          <a:solidFill>
            <a:srgbClr val="99E5EA"/>
          </a:solidFill>
        </p:spPr>
        <p:txBody>
          <a:bodyPr anchor="ctr" anchorCtr="0"/>
          <a:lstStyle>
            <a:lvl1pPr marL="0" indent="0" algn="ctr">
              <a:buNone/>
              <a:defRPr sz="1050"/>
            </a:lvl1pPr>
          </a:lstStyle>
          <a:p>
            <a:endParaRPr lang="en-US"/>
          </a:p>
        </p:txBody>
      </p:sp>
      <p:sp>
        <p:nvSpPr>
          <p:cNvPr id="23" name="Text Placeholder 7">
            <a:extLst>
              <a:ext uri="{FF2B5EF4-FFF2-40B4-BE49-F238E27FC236}">
                <a16:creationId xmlns:a16="http://schemas.microsoft.com/office/drawing/2014/main" id="{2A5CDA81-5699-31B3-1EC2-87B7D5016AF5}"/>
              </a:ext>
            </a:extLst>
          </p:cNvPr>
          <p:cNvSpPr>
            <a:spLocks noGrp="1"/>
          </p:cNvSpPr>
          <p:nvPr>
            <p:ph type="body" sz="quarter" idx="27"/>
          </p:nvPr>
        </p:nvSpPr>
        <p:spPr>
          <a:xfrm>
            <a:off x="7598004" y="4388512"/>
            <a:ext cx="3978112" cy="860110"/>
          </a:xfrm>
        </p:spPr>
        <p:txBody>
          <a:bodyPr lIns="0" rIns="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Picture Placeholder 15">
            <a:extLst>
              <a:ext uri="{FF2B5EF4-FFF2-40B4-BE49-F238E27FC236}">
                <a16:creationId xmlns:a16="http://schemas.microsoft.com/office/drawing/2014/main" id="{B45CA488-D199-0558-3F0A-5FA97C6A4BBB}"/>
              </a:ext>
            </a:extLst>
          </p:cNvPr>
          <p:cNvSpPr>
            <a:spLocks noGrp="1"/>
          </p:cNvSpPr>
          <p:nvPr>
            <p:ph type="pic" sz="quarter" idx="28"/>
          </p:nvPr>
        </p:nvSpPr>
        <p:spPr>
          <a:xfrm>
            <a:off x="6391371" y="4388512"/>
            <a:ext cx="857842" cy="858771"/>
          </a:xfrm>
          <a:prstGeom prst="ellipse">
            <a:avLst/>
          </a:prstGeom>
          <a:solidFill>
            <a:srgbClr val="99E5EA"/>
          </a:solidFill>
        </p:spPr>
        <p:txBody>
          <a:bodyPr anchor="ctr" anchorCtr="0"/>
          <a:lstStyle>
            <a:lvl1pPr marL="0" indent="0" algn="ctr">
              <a:buNone/>
              <a:defRPr sz="1050"/>
            </a:lvl1pPr>
          </a:lstStyle>
          <a:p>
            <a:endParaRPr lang="en-US"/>
          </a:p>
        </p:txBody>
      </p:sp>
    </p:spTree>
    <p:extLst>
      <p:ext uri="{BB962C8B-B14F-4D97-AF65-F5344CB8AC3E}">
        <p14:creationId xmlns:p14="http://schemas.microsoft.com/office/powerpoint/2010/main" val="965067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imary Transition (green)">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8080C53-BF54-8B42-8D66-92722F0820A2}"/>
              </a:ext>
            </a:extLst>
          </p:cNvPr>
          <p:cNvSpPr>
            <a:spLocks noGrp="1"/>
          </p:cNvSpPr>
          <p:nvPr>
            <p:ph type="body" sz="quarter" idx="11" hasCustomPrompt="1"/>
          </p:nvPr>
        </p:nvSpPr>
        <p:spPr>
          <a:xfrm>
            <a:off x="6" y="1750983"/>
            <a:ext cx="11013103" cy="5107021"/>
          </a:xfrm>
        </p:spPr>
        <p:txBody>
          <a:bodyPr lIns="365760" tIns="0" rIns="0" bIns="91440" anchor="b"/>
          <a:lstStyle>
            <a:lvl1pPr>
              <a:lnSpc>
                <a:spcPts val="13273"/>
              </a:lnSpc>
              <a:spcBef>
                <a:spcPts val="200"/>
              </a:spcBef>
              <a:defRPr sz="15263" b="1">
                <a:solidFill>
                  <a:schemeClr val="accent1"/>
                </a:solidFill>
                <a:latin typeface="+mj-lt"/>
              </a:defRPr>
            </a:lvl1pPr>
          </a:lstStyle>
          <a:p>
            <a:pPr lvl="0"/>
            <a:r>
              <a:rPr lang="en-US"/>
              <a:t>Primary transition</a:t>
            </a:r>
          </a:p>
        </p:txBody>
      </p:sp>
    </p:spTree>
    <p:extLst>
      <p:ext uri="{BB962C8B-B14F-4D97-AF65-F5344CB8AC3E}">
        <p14:creationId xmlns:p14="http://schemas.microsoft.com/office/powerpoint/2010/main" val="338871423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ubtitle 2-Column (Icon 1)">
    <p:spTree>
      <p:nvGrpSpPr>
        <p:cNvPr id="1" name=""/>
        <p:cNvGrpSpPr/>
        <p:nvPr/>
      </p:nvGrpSpPr>
      <p:grpSpPr>
        <a:xfrm>
          <a:off x="0" y="0"/>
          <a:ext cx="0" cy="0"/>
          <a:chOff x="0" y="0"/>
          <a:chExt cx="0" cy="0"/>
        </a:xfrm>
      </p:grpSpPr>
      <p:pic>
        <p:nvPicPr>
          <p:cNvPr id="2" name="Picture 1" descr="A black background with a black square&#10;&#10;Description automatically generated with medium confidence">
            <a:extLst>
              <a:ext uri="{FF2B5EF4-FFF2-40B4-BE49-F238E27FC236}">
                <a16:creationId xmlns:a16="http://schemas.microsoft.com/office/drawing/2014/main" id="{5D5FC419-93CF-680C-837F-6AF47C2F0DFF}"/>
              </a:ext>
            </a:extLst>
          </p:cNvPr>
          <p:cNvPicPr>
            <a:picLocks noGrp="1" noRo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rcRect l="-1" t="89333" r="89780"/>
          <a:stretch/>
        </p:blipFill>
        <p:spPr>
          <a:xfrm>
            <a:off x="0" y="6126480"/>
            <a:ext cx="1246094" cy="731520"/>
          </a:xfrm>
          <a:prstGeom prst="rect">
            <a:avLst/>
          </a:prstGeom>
        </p:spPr>
      </p:pic>
      <p:sp>
        <p:nvSpPr>
          <p:cNvPr id="8" name="Text Placeholder 7">
            <a:extLst>
              <a:ext uri="{FF2B5EF4-FFF2-40B4-BE49-F238E27FC236}">
                <a16:creationId xmlns:a16="http://schemas.microsoft.com/office/drawing/2014/main" id="{1A29AB17-54F8-FA0C-25CF-AD8D294DC2BE}"/>
              </a:ext>
            </a:extLst>
          </p:cNvPr>
          <p:cNvSpPr>
            <a:spLocks noGrp="1"/>
          </p:cNvSpPr>
          <p:nvPr>
            <p:ph type="body" sz="quarter" idx="11"/>
          </p:nvPr>
        </p:nvSpPr>
        <p:spPr>
          <a:xfrm>
            <a:off x="1809947" y="2195139"/>
            <a:ext cx="3978112" cy="860110"/>
          </a:xfrm>
        </p:spPr>
        <p:txBody>
          <a:bodyPr lIns="0" rIns="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15">
            <a:extLst>
              <a:ext uri="{FF2B5EF4-FFF2-40B4-BE49-F238E27FC236}">
                <a16:creationId xmlns:a16="http://schemas.microsoft.com/office/drawing/2014/main" id="{1A33E8A3-ABEE-312B-2D60-FEF3627C6A10}"/>
              </a:ext>
            </a:extLst>
          </p:cNvPr>
          <p:cNvSpPr>
            <a:spLocks noGrp="1"/>
          </p:cNvSpPr>
          <p:nvPr>
            <p:ph type="pic" sz="quarter" idx="18"/>
          </p:nvPr>
        </p:nvSpPr>
        <p:spPr>
          <a:xfrm>
            <a:off x="603314" y="2195139"/>
            <a:ext cx="857842" cy="858771"/>
          </a:xfrm>
          <a:prstGeom prst="ellipse">
            <a:avLst/>
          </a:prstGeom>
          <a:solidFill>
            <a:srgbClr val="99E5EA"/>
          </a:solidFill>
        </p:spPr>
        <p:txBody>
          <a:bodyPr anchor="ctr" anchorCtr="0"/>
          <a:lstStyle>
            <a:lvl1pPr marL="0" indent="0" algn="ctr">
              <a:buNone/>
              <a:defRPr sz="1050"/>
            </a:lvl1pPr>
          </a:lstStyle>
          <a:p>
            <a:endParaRPr lang="en-US"/>
          </a:p>
        </p:txBody>
      </p:sp>
      <p:sp>
        <p:nvSpPr>
          <p:cNvPr id="11" name="Text Placeholder 7">
            <a:extLst>
              <a:ext uri="{FF2B5EF4-FFF2-40B4-BE49-F238E27FC236}">
                <a16:creationId xmlns:a16="http://schemas.microsoft.com/office/drawing/2014/main" id="{9C4795D3-4360-E7AF-F7BA-746C329CEB49}"/>
              </a:ext>
            </a:extLst>
          </p:cNvPr>
          <p:cNvSpPr>
            <a:spLocks noGrp="1"/>
          </p:cNvSpPr>
          <p:nvPr>
            <p:ph type="body" sz="quarter" idx="19"/>
          </p:nvPr>
        </p:nvSpPr>
        <p:spPr>
          <a:xfrm>
            <a:off x="1809947" y="3443806"/>
            <a:ext cx="3978112" cy="860110"/>
          </a:xfrm>
        </p:spPr>
        <p:txBody>
          <a:bodyPr lIns="0" rIns="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5">
            <a:extLst>
              <a:ext uri="{FF2B5EF4-FFF2-40B4-BE49-F238E27FC236}">
                <a16:creationId xmlns:a16="http://schemas.microsoft.com/office/drawing/2014/main" id="{BDBE94E0-9BE4-315B-0719-C1BF24DCEB3F}"/>
              </a:ext>
            </a:extLst>
          </p:cNvPr>
          <p:cNvSpPr>
            <a:spLocks noGrp="1"/>
          </p:cNvSpPr>
          <p:nvPr>
            <p:ph type="pic" sz="quarter" idx="20"/>
          </p:nvPr>
        </p:nvSpPr>
        <p:spPr>
          <a:xfrm>
            <a:off x="603314" y="3443806"/>
            <a:ext cx="857842" cy="858771"/>
          </a:xfrm>
          <a:prstGeom prst="ellipse">
            <a:avLst/>
          </a:prstGeom>
          <a:solidFill>
            <a:srgbClr val="99E5EA"/>
          </a:solidFill>
        </p:spPr>
        <p:txBody>
          <a:bodyPr anchor="ctr" anchorCtr="0"/>
          <a:lstStyle>
            <a:lvl1pPr marL="0" indent="0" algn="ctr">
              <a:buNone/>
              <a:defRPr sz="1050"/>
            </a:lvl1pPr>
          </a:lstStyle>
          <a:p>
            <a:endParaRPr lang="en-US"/>
          </a:p>
        </p:txBody>
      </p:sp>
      <p:sp>
        <p:nvSpPr>
          <p:cNvPr id="15" name="Text Placeholder 7">
            <a:extLst>
              <a:ext uri="{FF2B5EF4-FFF2-40B4-BE49-F238E27FC236}">
                <a16:creationId xmlns:a16="http://schemas.microsoft.com/office/drawing/2014/main" id="{487E9CB1-89E4-6506-48B8-1D2AF2B8F738}"/>
              </a:ext>
            </a:extLst>
          </p:cNvPr>
          <p:cNvSpPr>
            <a:spLocks noGrp="1"/>
          </p:cNvSpPr>
          <p:nvPr>
            <p:ph type="body" sz="quarter" idx="21"/>
          </p:nvPr>
        </p:nvSpPr>
        <p:spPr>
          <a:xfrm>
            <a:off x="1809947" y="4692473"/>
            <a:ext cx="3978112" cy="860110"/>
          </a:xfrm>
        </p:spPr>
        <p:txBody>
          <a:bodyPr lIns="0" rIns="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Picture Placeholder 15">
            <a:extLst>
              <a:ext uri="{FF2B5EF4-FFF2-40B4-BE49-F238E27FC236}">
                <a16:creationId xmlns:a16="http://schemas.microsoft.com/office/drawing/2014/main" id="{C303CD59-9E6B-EE1B-B9CA-29E1ADE31383}"/>
              </a:ext>
            </a:extLst>
          </p:cNvPr>
          <p:cNvSpPr>
            <a:spLocks noGrp="1"/>
          </p:cNvSpPr>
          <p:nvPr>
            <p:ph type="pic" sz="quarter" idx="22"/>
          </p:nvPr>
        </p:nvSpPr>
        <p:spPr>
          <a:xfrm>
            <a:off x="603314" y="4692473"/>
            <a:ext cx="857842" cy="858771"/>
          </a:xfrm>
          <a:prstGeom prst="ellipse">
            <a:avLst/>
          </a:prstGeom>
          <a:solidFill>
            <a:srgbClr val="99E5EA"/>
          </a:solidFill>
        </p:spPr>
        <p:txBody>
          <a:bodyPr anchor="ctr" anchorCtr="0"/>
          <a:lstStyle>
            <a:lvl1pPr marL="0" indent="0" algn="ctr">
              <a:buNone/>
              <a:defRPr sz="1050"/>
            </a:lvl1pPr>
          </a:lstStyle>
          <a:p>
            <a:endParaRPr lang="en-US"/>
          </a:p>
        </p:txBody>
      </p:sp>
      <p:sp>
        <p:nvSpPr>
          <p:cNvPr id="19" name="Text Placeholder 7">
            <a:extLst>
              <a:ext uri="{FF2B5EF4-FFF2-40B4-BE49-F238E27FC236}">
                <a16:creationId xmlns:a16="http://schemas.microsoft.com/office/drawing/2014/main" id="{29B5CFBB-12F7-B1E0-39A0-97DC15A72852}"/>
              </a:ext>
            </a:extLst>
          </p:cNvPr>
          <p:cNvSpPr>
            <a:spLocks noGrp="1"/>
          </p:cNvSpPr>
          <p:nvPr>
            <p:ph type="body" sz="quarter" idx="23"/>
          </p:nvPr>
        </p:nvSpPr>
        <p:spPr>
          <a:xfrm>
            <a:off x="7598004" y="2193800"/>
            <a:ext cx="3978112" cy="860110"/>
          </a:xfrm>
        </p:spPr>
        <p:txBody>
          <a:bodyPr lIns="0" rIns="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Picture Placeholder 15">
            <a:extLst>
              <a:ext uri="{FF2B5EF4-FFF2-40B4-BE49-F238E27FC236}">
                <a16:creationId xmlns:a16="http://schemas.microsoft.com/office/drawing/2014/main" id="{BEEA44D7-78CB-EA5F-D441-2F6AE8D27711}"/>
              </a:ext>
            </a:extLst>
          </p:cNvPr>
          <p:cNvSpPr>
            <a:spLocks noGrp="1"/>
          </p:cNvSpPr>
          <p:nvPr>
            <p:ph type="pic" sz="quarter" idx="24"/>
          </p:nvPr>
        </p:nvSpPr>
        <p:spPr>
          <a:xfrm>
            <a:off x="6391371" y="2193800"/>
            <a:ext cx="857842" cy="858771"/>
          </a:xfrm>
          <a:prstGeom prst="ellipse">
            <a:avLst/>
          </a:prstGeom>
          <a:solidFill>
            <a:srgbClr val="99E5EA"/>
          </a:solidFill>
        </p:spPr>
        <p:txBody>
          <a:bodyPr anchor="ctr" anchorCtr="0"/>
          <a:lstStyle>
            <a:lvl1pPr marL="0" indent="0" algn="ctr">
              <a:buNone/>
              <a:defRPr sz="1050"/>
            </a:lvl1pPr>
          </a:lstStyle>
          <a:p>
            <a:endParaRPr lang="en-US"/>
          </a:p>
        </p:txBody>
      </p:sp>
      <p:sp>
        <p:nvSpPr>
          <p:cNvPr id="21" name="Text Placeholder 7">
            <a:extLst>
              <a:ext uri="{FF2B5EF4-FFF2-40B4-BE49-F238E27FC236}">
                <a16:creationId xmlns:a16="http://schemas.microsoft.com/office/drawing/2014/main" id="{FD439537-F0FE-5DED-3A7D-EBE8B5ED62C7}"/>
              </a:ext>
            </a:extLst>
          </p:cNvPr>
          <p:cNvSpPr>
            <a:spLocks noGrp="1"/>
          </p:cNvSpPr>
          <p:nvPr>
            <p:ph type="body" sz="quarter" idx="25"/>
          </p:nvPr>
        </p:nvSpPr>
        <p:spPr>
          <a:xfrm>
            <a:off x="7598004" y="3442467"/>
            <a:ext cx="3978112" cy="860110"/>
          </a:xfrm>
        </p:spPr>
        <p:txBody>
          <a:bodyPr lIns="0" rIns="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Picture Placeholder 15">
            <a:extLst>
              <a:ext uri="{FF2B5EF4-FFF2-40B4-BE49-F238E27FC236}">
                <a16:creationId xmlns:a16="http://schemas.microsoft.com/office/drawing/2014/main" id="{7A471C8B-571B-EDA4-C433-D7E03AEBEF1A}"/>
              </a:ext>
            </a:extLst>
          </p:cNvPr>
          <p:cNvSpPr>
            <a:spLocks noGrp="1"/>
          </p:cNvSpPr>
          <p:nvPr>
            <p:ph type="pic" sz="quarter" idx="26"/>
          </p:nvPr>
        </p:nvSpPr>
        <p:spPr>
          <a:xfrm>
            <a:off x="6391371" y="3442467"/>
            <a:ext cx="857842" cy="858771"/>
          </a:xfrm>
          <a:prstGeom prst="ellipse">
            <a:avLst/>
          </a:prstGeom>
          <a:solidFill>
            <a:srgbClr val="99E5EA"/>
          </a:solidFill>
        </p:spPr>
        <p:txBody>
          <a:bodyPr anchor="ctr" anchorCtr="0"/>
          <a:lstStyle>
            <a:lvl1pPr marL="0" indent="0" algn="ctr">
              <a:buNone/>
              <a:defRPr sz="1050"/>
            </a:lvl1pPr>
          </a:lstStyle>
          <a:p>
            <a:endParaRPr lang="en-US"/>
          </a:p>
        </p:txBody>
      </p:sp>
      <p:sp>
        <p:nvSpPr>
          <p:cNvPr id="23" name="Text Placeholder 7">
            <a:extLst>
              <a:ext uri="{FF2B5EF4-FFF2-40B4-BE49-F238E27FC236}">
                <a16:creationId xmlns:a16="http://schemas.microsoft.com/office/drawing/2014/main" id="{2A5CDA81-5699-31B3-1EC2-87B7D5016AF5}"/>
              </a:ext>
            </a:extLst>
          </p:cNvPr>
          <p:cNvSpPr>
            <a:spLocks noGrp="1"/>
          </p:cNvSpPr>
          <p:nvPr>
            <p:ph type="body" sz="quarter" idx="27"/>
          </p:nvPr>
        </p:nvSpPr>
        <p:spPr>
          <a:xfrm>
            <a:off x="7598004" y="4691134"/>
            <a:ext cx="3978112" cy="860110"/>
          </a:xfrm>
        </p:spPr>
        <p:txBody>
          <a:bodyPr lIns="0" rIns="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Picture Placeholder 15">
            <a:extLst>
              <a:ext uri="{FF2B5EF4-FFF2-40B4-BE49-F238E27FC236}">
                <a16:creationId xmlns:a16="http://schemas.microsoft.com/office/drawing/2014/main" id="{B45CA488-D199-0558-3F0A-5FA97C6A4BBB}"/>
              </a:ext>
            </a:extLst>
          </p:cNvPr>
          <p:cNvSpPr>
            <a:spLocks noGrp="1"/>
          </p:cNvSpPr>
          <p:nvPr>
            <p:ph type="pic" sz="quarter" idx="28"/>
          </p:nvPr>
        </p:nvSpPr>
        <p:spPr>
          <a:xfrm>
            <a:off x="6391371" y="4691134"/>
            <a:ext cx="857842" cy="858771"/>
          </a:xfrm>
          <a:prstGeom prst="ellipse">
            <a:avLst/>
          </a:prstGeom>
          <a:solidFill>
            <a:srgbClr val="99E5EA"/>
          </a:solidFill>
        </p:spPr>
        <p:txBody>
          <a:bodyPr anchor="ctr" anchorCtr="0"/>
          <a:lstStyle>
            <a:lvl1pPr marL="0" indent="0" algn="ctr">
              <a:buNone/>
              <a:defRPr sz="1050"/>
            </a:lvl1pPr>
          </a:lstStyle>
          <a:p>
            <a:endParaRPr lang="en-US"/>
          </a:p>
        </p:txBody>
      </p:sp>
      <p:sp>
        <p:nvSpPr>
          <p:cNvPr id="26" name="Title 1">
            <a:extLst>
              <a:ext uri="{FF2B5EF4-FFF2-40B4-BE49-F238E27FC236}">
                <a16:creationId xmlns:a16="http://schemas.microsoft.com/office/drawing/2014/main" id="{DF8101AA-6F81-2E60-4BB7-F8A6DD038328}"/>
              </a:ext>
            </a:extLst>
          </p:cNvPr>
          <p:cNvSpPr>
            <a:spLocks noGrp="1"/>
          </p:cNvSpPr>
          <p:nvPr>
            <p:ph type="title"/>
          </p:nvPr>
        </p:nvSpPr>
        <p:spPr>
          <a:xfrm>
            <a:off x="603314" y="529325"/>
            <a:ext cx="10972801" cy="615263"/>
          </a:xfrm>
          <a:prstGeom prst="rect">
            <a:avLst/>
          </a:prstGeom>
        </p:spPr>
        <p:txBody>
          <a:bodyPr/>
          <a:lstStyle/>
          <a:p>
            <a:endParaRPr lang="en-US"/>
          </a:p>
        </p:txBody>
      </p:sp>
      <p:sp>
        <p:nvSpPr>
          <p:cNvPr id="28" name="Text Placeholder 7">
            <a:extLst>
              <a:ext uri="{FF2B5EF4-FFF2-40B4-BE49-F238E27FC236}">
                <a16:creationId xmlns:a16="http://schemas.microsoft.com/office/drawing/2014/main" id="{80C5E3D0-5DCC-8CAD-D340-09A25DFC16B3}"/>
              </a:ext>
            </a:extLst>
          </p:cNvPr>
          <p:cNvSpPr>
            <a:spLocks noGrp="1"/>
          </p:cNvSpPr>
          <p:nvPr>
            <p:ph type="body" sz="quarter" idx="13"/>
          </p:nvPr>
        </p:nvSpPr>
        <p:spPr>
          <a:xfrm>
            <a:off x="620732" y="1187456"/>
            <a:ext cx="10955384" cy="320040"/>
          </a:xfrm>
        </p:spPr>
        <p:txBody>
          <a:bodyPr lIns="0" rIns="0"/>
          <a:lstStyle>
            <a:lvl1pPr marL="0" indent="0">
              <a:buNone/>
              <a:defRPr sz="1800" b="0" i="0" spc="0">
                <a:solidFill>
                  <a:schemeClr val="tx1"/>
                </a:solidFill>
                <a:latin typeface="Roboto Light" panose="02000000000000000000" pitchFamily="2" charset="0"/>
                <a:ea typeface="Roboto Light" panose="02000000000000000000" pitchFamily="2" charset="0"/>
              </a:defRPr>
            </a:lvl1pPr>
          </a:lstStyle>
          <a:p>
            <a:pPr lvl="0"/>
            <a:endParaRPr lang="en-US"/>
          </a:p>
        </p:txBody>
      </p:sp>
    </p:spTree>
    <p:extLst>
      <p:ext uri="{BB962C8B-B14F-4D97-AF65-F5344CB8AC3E}">
        <p14:creationId xmlns:p14="http://schemas.microsoft.com/office/powerpoint/2010/main" val="1267955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2-Column (Icon 2)">
    <p:spTree>
      <p:nvGrpSpPr>
        <p:cNvPr id="1" name=""/>
        <p:cNvGrpSpPr/>
        <p:nvPr/>
      </p:nvGrpSpPr>
      <p:grpSpPr>
        <a:xfrm>
          <a:off x="0" y="0"/>
          <a:ext cx="0" cy="0"/>
          <a:chOff x="0" y="0"/>
          <a:chExt cx="0" cy="0"/>
        </a:xfrm>
      </p:grpSpPr>
      <p:pic>
        <p:nvPicPr>
          <p:cNvPr id="6" name="Picture 5" descr="A black background with a black square&#10;&#10;Description automatically generated with medium confidence">
            <a:extLst>
              <a:ext uri="{FF2B5EF4-FFF2-40B4-BE49-F238E27FC236}">
                <a16:creationId xmlns:a16="http://schemas.microsoft.com/office/drawing/2014/main" id="{58E4D5FB-6F84-338C-0424-A489C1DD2608}"/>
              </a:ext>
            </a:extLst>
          </p:cNvPr>
          <p:cNvPicPr>
            <a:picLocks noGrp="1" noRo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rcRect l="-1" t="89333" r="89780"/>
          <a:stretch/>
        </p:blipFill>
        <p:spPr>
          <a:xfrm>
            <a:off x="0" y="6126480"/>
            <a:ext cx="1246094" cy="731520"/>
          </a:xfrm>
          <a:prstGeom prst="rect">
            <a:avLst/>
          </a:prstGeom>
        </p:spPr>
      </p:pic>
      <p:sp>
        <p:nvSpPr>
          <p:cNvPr id="2" name="Title 1">
            <a:extLst>
              <a:ext uri="{FF2B5EF4-FFF2-40B4-BE49-F238E27FC236}">
                <a16:creationId xmlns:a16="http://schemas.microsoft.com/office/drawing/2014/main" id="{899F4B75-A8B8-D20D-F3FD-AF8A0ED61AC6}"/>
              </a:ext>
            </a:extLst>
          </p:cNvPr>
          <p:cNvSpPr>
            <a:spLocks noGrp="1"/>
          </p:cNvSpPr>
          <p:nvPr>
            <p:ph type="title"/>
          </p:nvPr>
        </p:nvSpPr>
        <p:spPr>
          <a:xfrm>
            <a:off x="603314" y="529325"/>
            <a:ext cx="10972802" cy="615263"/>
          </a:xfrm>
          <a:prstGeom prst="rect">
            <a:avLst/>
          </a:prstGeom>
        </p:spPr>
        <p:txBody>
          <a:bodyPr/>
          <a:lstStyle/>
          <a:p>
            <a:endParaRPr lang="en-US"/>
          </a:p>
        </p:txBody>
      </p:sp>
      <p:sp>
        <p:nvSpPr>
          <p:cNvPr id="8" name="Text Placeholder 7">
            <a:extLst>
              <a:ext uri="{FF2B5EF4-FFF2-40B4-BE49-F238E27FC236}">
                <a16:creationId xmlns:a16="http://schemas.microsoft.com/office/drawing/2014/main" id="{1A29AB17-54F8-FA0C-25CF-AD8D294DC2BE}"/>
              </a:ext>
            </a:extLst>
          </p:cNvPr>
          <p:cNvSpPr>
            <a:spLocks noGrp="1"/>
          </p:cNvSpPr>
          <p:nvPr>
            <p:ph type="body" sz="quarter" idx="11"/>
          </p:nvPr>
        </p:nvSpPr>
        <p:spPr>
          <a:xfrm>
            <a:off x="1517715" y="1892517"/>
            <a:ext cx="4270344" cy="615263"/>
          </a:xfrm>
        </p:spPr>
        <p:txBody>
          <a:bodyPr lIns="0" rIns="0" anchor="ctr" anchorCtr="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15">
            <a:extLst>
              <a:ext uri="{FF2B5EF4-FFF2-40B4-BE49-F238E27FC236}">
                <a16:creationId xmlns:a16="http://schemas.microsoft.com/office/drawing/2014/main" id="{1A33E8A3-ABEE-312B-2D60-FEF3627C6A10}"/>
              </a:ext>
            </a:extLst>
          </p:cNvPr>
          <p:cNvSpPr>
            <a:spLocks noGrp="1"/>
          </p:cNvSpPr>
          <p:nvPr>
            <p:ph type="pic" sz="quarter" idx="18"/>
          </p:nvPr>
        </p:nvSpPr>
        <p:spPr>
          <a:xfrm>
            <a:off x="603314" y="1892517"/>
            <a:ext cx="614597" cy="615263"/>
          </a:xfrm>
          <a:prstGeom prst="ellipse">
            <a:avLst/>
          </a:prstGeom>
          <a:solidFill>
            <a:srgbClr val="99E5EA"/>
          </a:solidFill>
        </p:spPr>
        <p:txBody>
          <a:bodyPr anchor="ctr" anchorCtr="0"/>
          <a:lstStyle>
            <a:lvl1pPr marL="0" indent="0" algn="ctr">
              <a:buNone/>
              <a:defRPr sz="600"/>
            </a:lvl1pPr>
          </a:lstStyle>
          <a:p>
            <a:endParaRPr lang="en-US"/>
          </a:p>
        </p:txBody>
      </p:sp>
      <p:sp>
        <p:nvSpPr>
          <p:cNvPr id="10" name="Text Placeholder 7">
            <a:extLst>
              <a:ext uri="{FF2B5EF4-FFF2-40B4-BE49-F238E27FC236}">
                <a16:creationId xmlns:a16="http://schemas.microsoft.com/office/drawing/2014/main" id="{406888E0-2D9B-15A0-066E-1D6A42AD0BBF}"/>
              </a:ext>
            </a:extLst>
          </p:cNvPr>
          <p:cNvSpPr>
            <a:spLocks noGrp="1"/>
          </p:cNvSpPr>
          <p:nvPr>
            <p:ph type="body" sz="quarter" idx="19"/>
          </p:nvPr>
        </p:nvSpPr>
        <p:spPr>
          <a:xfrm>
            <a:off x="1517715" y="2809103"/>
            <a:ext cx="4270344" cy="615263"/>
          </a:xfrm>
        </p:spPr>
        <p:txBody>
          <a:bodyPr lIns="0" rIns="0" anchor="ctr" anchorCtr="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5">
            <a:extLst>
              <a:ext uri="{FF2B5EF4-FFF2-40B4-BE49-F238E27FC236}">
                <a16:creationId xmlns:a16="http://schemas.microsoft.com/office/drawing/2014/main" id="{800018CC-0389-13F8-BE4B-30458DB50707}"/>
              </a:ext>
            </a:extLst>
          </p:cNvPr>
          <p:cNvSpPr>
            <a:spLocks noGrp="1"/>
          </p:cNvSpPr>
          <p:nvPr>
            <p:ph type="pic" sz="quarter" idx="20"/>
          </p:nvPr>
        </p:nvSpPr>
        <p:spPr>
          <a:xfrm>
            <a:off x="603314" y="2809103"/>
            <a:ext cx="614597" cy="615263"/>
          </a:xfrm>
          <a:prstGeom prst="ellipse">
            <a:avLst/>
          </a:prstGeom>
          <a:solidFill>
            <a:srgbClr val="99E5EA"/>
          </a:solidFill>
        </p:spPr>
        <p:txBody>
          <a:bodyPr anchor="ctr" anchorCtr="0"/>
          <a:lstStyle>
            <a:lvl1pPr marL="0" indent="0" algn="ctr">
              <a:buNone/>
              <a:defRPr sz="600"/>
            </a:lvl1pPr>
          </a:lstStyle>
          <a:p>
            <a:endParaRPr lang="en-US"/>
          </a:p>
        </p:txBody>
      </p:sp>
      <p:sp>
        <p:nvSpPr>
          <p:cNvPr id="14" name="Text Placeholder 7">
            <a:extLst>
              <a:ext uri="{FF2B5EF4-FFF2-40B4-BE49-F238E27FC236}">
                <a16:creationId xmlns:a16="http://schemas.microsoft.com/office/drawing/2014/main" id="{EA56D83E-6284-A145-BFE5-1213BC7BFB56}"/>
              </a:ext>
            </a:extLst>
          </p:cNvPr>
          <p:cNvSpPr>
            <a:spLocks noGrp="1"/>
          </p:cNvSpPr>
          <p:nvPr>
            <p:ph type="body" sz="quarter" idx="21"/>
          </p:nvPr>
        </p:nvSpPr>
        <p:spPr>
          <a:xfrm>
            <a:off x="1517715" y="3725689"/>
            <a:ext cx="4270344" cy="615263"/>
          </a:xfrm>
        </p:spPr>
        <p:txBody>
          <a:bodyPr lIns="0" rIns="0" anchor="ctr" anchorCtr="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icture Placeholder 15">
            <a:extLst>
              <a:ext uri="{FF2B5EF4-FFF2-40B4-BE49-F238E27FC236}">
                <a16:creationId xmlns:a16="http://schemas.microsoft.com/office/drawing/2014/main" id="{FFEBF643-F2B5-96BB-F372-DF82A8271CEC}"/>
              </a:ext>
            </a:extLst>
          </p:cNvPr>
          <p:cNvSpPr>
            <a:spLocks noGrp="1"/>
          </p:cNvSpPr>
          <p:nvPr>
            <p:ph type="pic" sz="quarter" idx="22"/>
          </p:nvPr>
        </p:nvSpPr>
        <p:spPr>
          <a:xfrm>
            <a:off x="603314" y="3725689"/>
            <a:ext cx="614597" cy="615263"/>
          </a:xfrm>
          <a:prstGeom prst="ellipse">
            <a:avLst/>
          </a:prstGeom>
          <a:solidFill>
            <a:srgbClr val="99E5EA"/>
          </a:solidFill>
        </p:spPr>
        <p:txBody>
          <a:bodyPr anchor="ctr" anchorCtr="0"/>
          <a:lstStyle>
            <a:lvl1pPr marL="0" indent="0" algn="ctr">
              <a:buNone/>
              <a:defRPr sz="600"/>
            </a:lvl1pPr>
          </a:lstStyle>
          <a:p>
            <a:endParaRPr lang="en-US"/>
          </a:p>
        </p:txBody>
      </p:sp>
      <p:sp>
        <p:nvSpPr>
          <p:cNvPr id="18" name="Text Placeholder 7">
            <a:extLst>
              <a:ext uri="{FF2B5EF4-FFF2-40B4-BE49-F238E27FC236}">
                <a16:creationId xmlns:a16="http://schemas.microsoft.com/office/drawing/2014/main" id="{C3CC0293-10B2-5A12-B360-6862E5DDFAAF}"/>
              </a:ext>
            </a:extLst>
          </p:cNvPr>
          <p:cNvSpPr>
            <a:spLocks noGrp="1"/>
          </p:cNvSpPr>
          <p:nvPr>
            <p:ph type="body" sz="quarter" idx="23"/>
          </p:nvPr>
        </p:nvSpPr>
        <p:spPr>
          <a:xfrm>
            <a:off x="1517715" y="4642275"/>
            <a:ext cx="4270344" cy="615263"/>
          </a:xfrm>
        </p:spPr>
        <p:txBody>
          <a:bodyPr lIns="0" rIns="0" anchor="ctr" anchorCtr="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Picture Placeholder 15">
            <a:extLst>
              <a:ext uri="{FF2B5EF4-FFF2-40B4-BE49-F238E27FC236}">
                <a16:creationId xmlns:a16="http://schemas.microsoft.com/office/drawing/2014/main" id="{BD3113C6-832F-BFC2-0515-B781F6A7FA7A}"/>
              </a:ext>
            </a:extLst>
          </p:cNvPr>
          <p:cNvSpPr>
            <a:spLocks noGrp="1"/>
          </p:cNvSpPr>
          <p:nvPr>
            <p:ph type="pic" sz="quarter" idx="24"/>
          </p:nvPr>
        </p:nvSpPr>
        <p:spPr>
          <a:xfrm>
            <a:off x="603314" y="4642275"/>
            <a:ext cx="614597" cy="615263"/>
          </a:xfrm>
          <a:prstGeom prst="ellipse">
            <a:avLst/>
          </a:prstGeom>
          <a:solidFill>
            <a:srgbClr val="99E5EA"/>
          </a:solidFill>
        </p:spPr>
        <p:txBody>
          <a:bodyPr anchor="ctr" anchorCtr="0"/>
          <a:lstStyle>
            <a:lvl1pPr marL="0" indent="0" algn="ctr">
              <a:buNone/>
              <a:defRPr sz="600"/>
            </a:lvl1pPr>
          </a:lstStyle>
          <a:p>
            <a:endParaRPr lang="en-US"/>
          </a:p>
        </p:txBody>
      </p:sp>
      <p:sp>
        <p:nvSpPr>
          <p:cNvPr id="26" name="Text Placeholder 7">
            <a:extLst>
              <a:ext uri="{FF2B5EF4-FFF2-40B4-BE49-F238E27FC236}">
                <a16:creationId xmlns:a16="http://schemas.microsoft.com/office/drawing/2014/main" id="{DAC17213-9F70-0056-D4F4-2607E4AFA1C8}"/>
              </a:ext>
            </a:extLst>
          </p:cNvPr>
          <p:cNvSpPr>
            <a:spLocks noGrp="1"/>
          </p:cNvSpPr>
          <p:nvPr>
            <p:ph type="body" sz="quarter" idx="25"/>
          </p:nvPr>
        </p:nvSpPr>
        <p:spPr>
          <a:xfrm>
            <a:off x="7305772" y="1892517"/>
            <a:ext cx="4270344" cy="615263"/>
          </a:xfrm>
        </p:spPr>
        <p:txBody>
          <a:bodyPr lIns="0" rIns="0" anchor="ctr" anchorCtr="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Picture Placeholder 15">
            <a:extLst>
              <a:ext uri="{FF2B5EF4-FFF2-40B4-BE49-F238E27FC236}">
                <a16:creationId xmlns:a16="http://schemas.microsoft.com/office/drawing/2014/main" id="{9F9C1395-747C-8ADB-F83E-16FBE41087F7}"/>
              </a:ext>
            </a:extLst>
          </p:cNvPr>
          <p:cNvSpPr>
            <a:spLocks noGrp="1"/>
          </p:cNvSpPr>
          <p:nvPr>
            <p:ph type="pic" sz="quarter" idx="26"/>
          </p:nvPr>
        </p:nvSpPr>
        <p:spPr>
          <a:xfrm>
            <a:off x="6391371" y="1892517"/>
            <a:ext cx="614597" cy="615263"/>
          </a:xfrm>
          <a:prstGeom prst="ellipse">
            <a:avLst/>
          </a:prstGeom>
          <a:solidFill>
            <a:srgbClr val="99E5EA"/>
          </a:solidFill>
        </p:spPr>
        <p:txBody>
          <a:bodyPr anchor="ctr" anchorCtr="0"/>
          <a:lstStyle>
            <a:lvl1pPr marL="0" indent="0" algn="ctr">
              <a:buNone/>
              <a:defRPr sz="600"/>
            </a:lvl1pPr>
          </a:lstStyle>
          <a:p>
            <a:endParaRPr lang="en-US"/>
          </a:p>
        </p:txBody>
      </p:sp>
      <p:sp>
        <p:nvSpPr>
          <p:cNvPr id="28" name="Text Placeholder 7">
            <a:extLst>
              <a:ext uri="{FF2B5EF4-FFF2-40B4-BE49-F238E27FC236}">
                <a16:creationId xmlns:a16="http://schemas.microsoft.com/office/drawing/2014/main" id="{10833A45-795B-FC18-ADD1-2D489F8426DB}"/>
              </a:ext>
            </a:extLst>
          </p:cNvPr>
          <p:cNvSpPr>
            <a:spLocks noGrp="1"/>
          </p:cNvSpPr>
          <p:nvPr>
            <p:ph type="body" sz="quarter" idx="27"/>
          </p:nvPr>
        </p:nvSpPr>
        <p:spPr>
          <a:xfrm>
            <a:off x="7305772" y="2809103"/>
            <a:ext cx="4270344" cy="615263"/>
          </a:xfrm>
        </p:spPr>
        <p:txBody>
          <a:bodyPr lIns="0" rIns="0" anchor="ctr" anchorCtr="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Picture Placeholder 15">
            <a:extLst>
              <a:ext uri="{FF2B5EF4-FFF2-40B4-BE49-F238E27FC236}">
                <a16:creationId xmlns:a16="http://schemas.microsoft.com/office/drawing/2014/main" id="{30E86BE1-3605-7641-440C-4CE9CD3AE591}"/>
              </a:ext>
            </a:extLst>
          </p:cNvPr>
          <p:cNvSpPr>
            <a:spLocks noGrp="1"/>
          </p:cNvSpPr>
          <p:nvPr>
            <p:ph type="pic" sz="quarter" idx="28"/>
          </p:nvPr>
        </p:nvSpPr>
        <p:spPr>
          <a:xfrm>
            <a:off x="6391371" y="2809103"/>
            <a:ext cx="614597" cy="615263"/>
          </a:xfrm>
          <a:prstGeom prst="ellipse">
            <a:avLst/>
          </a:prstGeom>
          <a:solidFill>
            <a:srgbClr val="99E5EA"/>
          </a:solidFill>
        </p:spPr>
        <p:txBody>
          <a:bodyPr anchor="ctr" anchorCtr="0"/>
          <a:lstStyle>
            <a:lvl1pPr marL="0" indent="0" algn="ctr">
              <a:buNone/>
              <a:defRPr sz="600"/>
            </a:lvl1pPr>
          </a:lstStyle>
          <a:p>
            <a:endParaRPr lang="en-US"/>
          </a:p>
        </p:txBody>
      </p:sp>
      <p:sp>
        <p:nvSpPr>
          <p:cNvPr id="30" name="Text Placeholder 7">
            <a:extLst>
              <a:ext uri="{FF2B5EF4-FFF2-40B4-BE49-F238E27FC236}">
                <a16:creationId xmlns:a16="http://schemas.microsoft.com/office/drawing/2014/main" id="{8BB73F36-38D5-B370-215C-4B36FECD826E}"/>
              </a:ext>
            </a:extLst>
          </p:cNvPr>
          <p:cNvSpPr>
            <a:spLocks noGrp="1"/>
          </p:cNvSpPr>
          <p:nvPr>
            <p:ph type="body" sz="quarter" idx="29"/>
          </p:nvPr>
        </p:nvSpPr>
        <p:spPr>
          <a:xfrm>
            <a:off x="7305772" y="3725689"/>
            <a:ext cx="4270344" cy="615263"/>
          </a:xfrm>
        </p:spPr>
        <p:txBody>
          <a:bodyPr lIns="0" rIns="0" anchor="ctr" anchorCtr="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Picture Placeholder 15">
            <a:extLst>
              <a:ext uri="{FF2B5EF4-FFF2-40B4-BE49-F238E27FC236}">
                <a16:creationId xmlns:a16="http://schemas.microsoft.com/office/drawing/2014/main" id="{8A0B5EEF-5D12-8301-4B5F-BFE2CF40429C}"/>
              </a:ext>
            </a:extLst>
          </p:cNvPr>
          <p:cNvSpPr>
            <a:spLocks noGrp="1"/>
          </p:cNvSpPr>
          <p:nvPr>
            <p:ph type="pic" sz="quarter" idx="30"/>
          </p:nvPr>
        </p:nvSpPr>
        <p:spPr>
          <a:xfrm>
            <a:off x="6391371" y="3725689"/>
            <a:ext cx="614597" cy="615263"/>
          </a:xfrm>
          <a:prstGeom prst="ellipse">
            <a:avLst/>
          </a:prstGeom>
          <a:solidFill>
            <a:srgbClr val="99E5EA"/>
          </a:solidFill>
        </p:spPr>
        <p:txBody>
          <a:bodyPr anchor="ctr" anchorCtr="0"/>
          <a:lstStyle>
            <a:lvl1pPr marL="0" indent="0" algn="ctr">
              <a:buNone/>
              <a:defRPr sz="600"/>
            </a:lvl1pPr>
          </a:lstStyle>
          <a:p>
            <a:endParaRPr lang="en-US"/>
          </a:p>
        </p:txBody>
      </p:sp>
      <p:sp>
        <p:nvSpPr>
          <p:cNvPr id="32" name="Text Placeholder 7">
            <a:extLst>
              <a:ext uri="{FF2B5EF4-FFF2-40B4-BE49-F238E27FC236}">
                <a16:creationId xmlns:a16="http://schemas.microsoft.com/office/drawing/2014/main" id="{3BBE264F-09C1-0638-1E5C-197B1A30280F}"/>
              </a:ext>
            </a:extLst>
          </p:cNvPr>
          <p:cNvSpPr>
            <a:spLocks noGrp="1"/>
          </p:cNvSpPr>
          <p:nvPr>
            <p:ph type="body" sz="quarter" idx="31"/>
          </p:nvPr>
        </p:nvSpPr>
        <p:spPr>
          <a:xfrm>
            <a:off x="7305772" y="4642275"/>
            <a:ext cx="4270344" cy="615263"/>
          </a:xfrm>
        </p:spPr>
        <p:txBody>
          <a:bodyPr lIns="0" rIns="0" anchor="ctr" anchorCtr="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Picture Placeholder 15">
            <a:extLst>
              <a:ext uri="{FF2B5EF4-FFF2-40B4-BE49-F238E27FC236}">
                <a16:creationId xmlns:a16="http://schemas.microsoft.com/office/drawing/2014/main" id="{CE4F9A26-CB7F-6739-1509-F740479AC03E}"/>
              </a:ext>
            </a:extLst>
          </p:cNvPr>
          <p:cNvSpPr>
            <a:spLocks noGrp="1"/>
          </p:cNvSpPr>
          <p:nvPr>
            <p:ph type="pic" sz="quarter" idx="32"/>
          </p:nvPr>
        </p:nvSpPr>
        <p:spPr>
          <a:xfrm>
            <a:off x="6391371" y="4642275"/>
            <a:ext cx="614597" cy="615263"/>
          </a:xfrm>
          <a:prstGeom prst="ellipse">
            <a:avLst/>
          </a:prstGeom>
          <a:solidFill>
            <a:srgbClr val="99E5EA"/>
          </a:solidFill>
        </p:spPr>
        <p:txBody>
          <a:bodyPr anchor="ctr" anchorCtr="0"/>
          <a:lstStyle>
            <a:lvl1pPr marL="0" indent="0" algn="ctr">
              <a:buNone/>
              <a:defRPr sz="600"/>
            </a:lvl1pPr>
          </a:lstStyle>
          <a:p>
            <a:endParaRPr lang="en-US"/>
          </a:p>
        </p:txBody>
      </p:sp>
    </p:spTree>
    <p:extLst>
      <p:ext uri="{BB962C8B-B14F-4D97-AF65-F5344CB8AC3E}">
        <p14:creationId xmlns:p14="http://schemas.microsoft.com/office/powerpoint/2010/main" val="2878147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ubitle 2-Column (Icon 2)">
    <p:spTree>
      <p:nvGrpSpPr>
        <p:cNvPr id="1" name=""/>
        <p:cNvGrpSpPr/>
        <p:nvPr/>
      </p:nvGrpSpPr>
      <p:grpSpPr>
        <a:xfrm>
          <a:off x="0" y="0"/>
          <a:ext cx="0" cy="0"/>
          <a:chOff x="0" y="0"/>
          <a:chExt cx="0" cy="0"/>
        </a:xfrm>
      </p:grpSpPr>
      <p:pic>
        <p:nvPicPr>
          <p:cNvPr id="2" name="Picture 1" descr="A black background with a black square&#10;&#10;Description automatically generated with medium confidence">
            <a:extLst>
              <a:ext uri="{FF2B5EF4-FFF2-40B4-BE49-F238E27FC236}">
                <a16:creationId xmlns:a16="http://schemas.microsoft.com/office/drawing/2014/main" id="{D63424AB-FA34-AFA6-BC03-99483AE1C32E}"/>
              </a:ext>
            </a:extLst>
          </p:cNvPr>
          <p:cNvPicPr>
            <a:picLocks noGrp="1" noRo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rcRect l="-1" t="89333" r="89780"/>
          <a:stretch/>
        </p:blipFill>
        <p:spPr>
          <a:xfrm>
            <a:off x="0" y="6126480"/>
            <a:ext cx="1246094" cy="731520"/>
          </a:xfrm>
          <a:prstGeom prst="rect">
            <a:avLst/>
          </a:prstGeom>
        </p:spPr>
      </p:pic>
      <p:sp>
        <p:nvSpPr>
          <p:cNvPr id="8" name="Text Placeholder 7">
            <a:extLst>
              <a:ext uri="{FF2B5EF4-FFF2-40B4-BE49-F238E27FC236}">
                <a16:creationId xmlns:a16="http://schemas.microsoft.com/office/drawing/2014/main" id="{1A29AB17-54F8-FA0C-25CF-AD8D294DC2BE}"/>
              </a:ext>
            </a:extLst>
          </p:cNvPr>
          <p:cNvSpPr>
            <a:spLocks noGrp="1"/>
          </p:cNvSpPr>
          <p:nvPr>
            <p:ph type="body" sz="quarter" idx="11"/>
          </p:nvPr>
        </p:nvSpPr>
        <p:spPr>
          <a:xfrm>
            <a:off x="1517715" y="2195139"/>
            <a:ext cx="4270344" cy="615263"/>
          </a:xfrm>
        </p:spPr>
        <p:txBody>
          <a:bodyPr lIns="0" rIns="0" anchor="ctr" anchorCtr="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15">
            <a:extLst>
              <a:ext uri="{FF2B5EF4-FFF2-40B4-BE49-F238E27FC236}">
                <a16:creationId xmlns:a16="http://schemas.microsoft.com/office/drawing/2014/main" id="{1A33E8A3-ABEE-312B-2D60-FEF3627C6A10}"/>
              </a:ext>
            </a:extLst>
          </p:cNvPr>
          <p:cNvSpPr>
            <a:spLocks noGrp="1"/>
          </p:cNvSpPr>
          <p:nvPr>
            <p:ph type="pic" sz="quarter" idx="18"/>
          </p:nvPr>
        </p:nvSpPr>
        <p:spPr>
          <a:xfrm>
            <a:off x="603314" y="2195139"/>
            <a:ext cx="614597" cy="615263"/>
          </a:xfrm>
          <a:prstGeom prst="ellipse">
            <a:avLst/>
          </a:prstGeom>
          <a:solidFill>
            <a:srgbClr val="99E5EA"/>
          </a:solidFill>
        </p:spPr>
        <p:txBody>
          <a:bodyPr anchor="ctr" anchorCtr="0"/>
          <a:lstStyle>
            <a:lvl1pPr marL="0" indent="0" algn="ctr">
              <a:buNone/>
              <a:defRPr sz="600"/>
            </a:lvl1pPr>
          </a:lstStyle>
          <a:p>
            <a:endParaRPr lang="en-US"/>
          </a:p>
        </p:txBody>
      </p:sp>
      <p:sp>
        <p:nvSpPr>
          <p:cNvPr id="10" name="Text Placeholder 7">
            <a:extLst>
              <a:ext uri="{FF2B5EF4-FFF2-40B4-BE49-F238E27FC236}">
                <a16:creationId xmlns:a16="http://schemas.microsoft.com/office/drawing/2014/main" id="{406888E0-2D9B-15A0-066E-1D6A42AD0BBF}"/>
              </a:ext>
            </a:extLst>
          </p:cNvPr>
          <p:cNvSpPr>
            <a:spLocks noGrp="1"/>
          </p:cNvSpPr>
          <p:nvPr>
            <p:ph type="body" sz="quarter" idx="19"/>
          </p:nvPr>
        </p:nvSpPr>
        <p:spPr>
          <a:xfrm>
            <a:off x="1517715" y="3111725"/>
            <a:ext cx="4270344" cy="615263"/>
          </a:xfrm>
        </p:spPr>
        <p:txBody>
          <a:bodyPr lIns="0" rIns="0" anchor="ctr" anchorCtr="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5">
            <a:extLst>
              <a:ext uri="{FF2B5EF4-FFF2-40B4-BE49-F238E27FC236}">
                <a16:creationId xmlns:a16="http://schemas.microsoft.com/office/drawing/2014/main" id="{800018CC-0389-13F8-BE4B-30458DB50707}"/>
              </a:ext>
            </a:extLst>
          </p:cNvPr>
          <p:cNvSpPr>
            <a:spLocks noGrp="1"/>
          </p:cNvSpPr>
          <p:nvPr>
            <p:ph type="pic" sz="quarter" idx="20"/>
          </p:nvPr>
        </p:nvSpPr>
        <p:spPr>
          <a:xfrm>
            <a:off x="603314" y="3111725"/>
            <a:ext cx="614597" cy="615263"/>
          </a:xfrm>
          <a:prstGeom prst="ellipse">
            <a:avLst/>
          </a:prstGeom>
          <a:solidFill>
            <a:srgbClr val="99E5EA"/>
          </a:solidFill>
        </p:spPr>
        <p:txBody>
          <a:bodyPr anchor="ctr" anchorCtr="0"/>
          <a:lstStyle>
            <a:lvl1pPr marL="0" indent="0" algn="ctr">
              <a:buNone/>
              <a:defRPr sz="600"/>
            </a:lvl1pPr>
          </a:lstStyle>
          <a:p>
            <a:endParaRPr lang="en-US"/>
          </a:p>
        </p:txBody>
      </p:sp>
      <p:sp>
        <p:nvSpPr>
          <p:cNvPr id="14" name="Text Placeholder 7">
            <a:extLst>
              <a:ext uri="{FF2B5EF4-FFF2-40B4-BE49-F238E27FC236}">
                <a16:creationId xmlns:a16="http://schemas.microsoft.com/office/drawing/2014/main" id="{EA56D83E-6284-A145-BFE5-1213BC7BFB56}"/>
              </a:ext>
            </a:extLst>
          </p:cNvPr>
          <p:cNvSpPr>
            <a:spLocks noGrp="1"/>
          </p:cNvSpPr>
          <p:nvPr>
            <p:ph type="body" sz="quarter" idx="21"/>
          </p:nvPr>
        </p:nvSpPr>
        <p:spPr>
          <a:xfrm>
            <a:off x="1517715" y="4028311"/>
            <a:ext cx="4270344" cy="615263"/>
          </a:xfrm>
        </p:spPr>
        <p:txBody>
          <a:bodyPr lIns="0" rIns="0" anchor="ctr" anchorCtr="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icture Placeholder 15">
            <a:extLst>
              <a:ext uri="{FF2B5EF4-FFF2-40B4-BE49-F238E27FC236}">
                <a16:creationId xmlns:a16="http://schemas.microsoft.com/office/drawing/2014/main" id="{FFEBF643-F2B5-96BB-F372-DF82A8271CEC}"/>
              </a:ext>
            </a:extLst>
          </p:cNvPr>
          <p:cNvSpPr>
            <a:spLocks noGrp="1"/>
          </p:cNvSpPr>
          <p:nvPr>
            <p:ph type="pic" sz="quarter" idx="22"/>
          </p:nvPr>
        </p:nvSpPr>
        <p:spPr>
          <a:xfrm>
            <a:off x="603314" y="4028311"/>
            <a:ext cx="614597" cy="615263"/>
          </a:xfrm>
          <a:prstGeom prst="ellipse">
            <a:avLst/>
          </a:prstGeom>
          <a:solidFill>
            <a:srgbClr val="99E5EA"/>
          </a:solidFill>
        </p:spPr>
        <p:txBody>
          <a:bodyPr anchor="ctr" anchorCtr="0"/>
          <a:lstStyle>
            <a:lvl1pPr marL="0" indent="0" algn="ctr">
              <a:buNone/>
              <a:defRPr sz="600"/>
            </a:lvl1pPr>
          </a:lstStyle>
          <a:p>
            <a:endParaRPr lang="en-US"/>
          </a:p>
        </p:txBody>
      </p:sp>
      <p:sp>
        <p:nvSpPr>
          <p:cNvPr id="18" name="Text Placeholder 7">
            <a:extLst>
              <a:ext uri="{FF2B5EF4-FFF2-40B4-BE49-F238E27FC236}">
                <a16:creationId xmlns:a16="http://schemas.microsoft.com/office/drawing/2014/main" id="{C3CC0293-10B2-5A12-B360-6862E5DDFAAF}"/>
              </a:ext>
            </a:extLst>
          </p:cNvPr>
          <p:cNvSpPr>
            <a:spLocks noGrp="1"/>
          </p:cNvSpPr>
          <p:nvPr>
            <p:ph type="body" sz="quarter" idx="23"/>
          </p:nvPr>
        </p:nvSpPr>
        <p:spPr>
          <a:xfrm>
            <a:off x="1517715" y="4944897"/>
            <a:ext cx="4270344" cy="615263"/>
          </a:xfrm>
        </p:spPr>
        <p:txBody>
          <a:bodyPr lIns="0" rIns="0" anchor="ctr" anchorCtr="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Picture Placeholder 15">
            <a:extLst>
              <a:ext uri="{FF2B5EF4-FFF2-40B4-BE49-F238E27FC236}">
                <a16:creationId xmlns:a16="http://schemas.microsoft.com/office/drawing/2014/main" id="{BD3113C6-832F-BFC2-0515-B781F6A7FA7A}"/>
              </a:ext>
            </a:extLst>
          </p:cNvPr>
          <p:cNvSpPr>
            <a:spLocks noGrp="1"/>
          </p:cNvSpPr>
          <p:nvPr>
            <p:ph type="pic" sz="quarter" idx="24"/>
          </p:nvPr>
        </p:nvSpPr>
        <p:spPr>
          <a:xfrm>
            <a:off x="603314" y="4944897"/>
            <a:ext cx="614597" cy="615263"/>
          </a:xfrm>
          <a:prstGeom prst="ellipse">
            <a:avLst/>
          </a:prstGeom>
          <a:solidFill>
            <a:srgbClr val="99E5EA"/>
          </a:solidFill>
        </p:spPr>
        <p:txBody>
          <a:bodyPr anchor="ctr" anchorCtr="0"/>
          <a:lstStyle>
            <a:lvl1pPr marL="0" indent="0" algn="ctr">
              <a:buNone/>
              <a:defRPr sz="600"/>
            </a:lvl1pPr>
          </a:lstStyle>
          <a:p>
            <a:endParaRPr lang="en-US"/>
          </a:p>
        </p:txBody>
      </p:sp>
      <p:sp>
        <p:nvSpPr>
          <p:cNvPr id="26" name="Text Placeholder 7">
            <a:extLst>
              <a:ext uri="{FF2B5EF4-FFF2-40B4-BE49-F238E27FC236}">
                <a16:creationId xmlns:a16="http://schemas.microsoft.com/office/drawing/2014/main" id="{DAC17213-9F70-0056-D4F4-2607E4AFA1C8}"/>
              </a:ext>
            </a:extLst>
          </p:cNvPr>
          <p:cNvSpPr>
            <a:spLocks noGrp="1"/>
          </p:cNvSpPr>
          <p:nvPr>
            <p:ph type="body" sz="quarter" idx="25"/>
          </p:nvPr>
        </p:nvSpPr>
        <p:spPr>
          <a:xfrm>
            <a:off x="7305772" y="2195139"/>
            <a:ext cx="4270344" cy="615263"/>
          </a:xfrm>
        </p:spPr>
        <p:txBody>
          <a:bodyPr lIns="0" rIns="0" anchor="ctr" anchorCtr="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Picture Placeholder 15">
            <a:extLst>
              <a:ext uri="{FF2B5EF4-FFF2-40B4-BE49-F238E27FC236}">
                <a16:creationId xmlns:a16="http://schemas.microsoft.com/office/drawing/2014/main" id="{9F9C1395-747C-8ADB-F83E-16FBE41087F7}"/>
              </a:ext>
            </a:extLst>
          </p:cNvPr>
          <p:cNvSpPr>
            <a:spLocks noGrp="1"/>
          </p:cNvSpPr>
          <p:nvPr>
            <p:ph type="pic" sz="quarter" idx="26"/>
          </p:nvPr>
        </p:nvSpPr>
        <p:spPr>
          <a:xfrm>
            <a:off x="6391371" y="2195139"/>
            <a:ext cx="614597" cy="615263"/>
          </a:xfrm>
          <a:prstGeom prst="ellipse">
            <a:avLst/>
          </a:prstGeom>
          <a:solidFill>
            <a:srgbClr val="99E5EA"/>
          </a:solidFill>
        </p:spPr>
        <p:txBody>
          <a:bodyPr anchor="ctr" anchorCtr="0"/>
          <a:lstStyle>
            <a:lvl1pPr marL="0" indent="0" algn="ctr">
              <a:buNone/>
              <a:defRPr sz="600"/>
            </a:lvl1pPr>
          </a:lstStyle>
          <a:p>
            <a:endParaRPr lang="en-US"/>
          </a:p>
        </p:txBody>
      </p:sp>
      <p:sp>
        <p:nvSpPr>
          <p:cNvPr id="28" name="Text Placeholder 7">
            <a:extLst>
              <a:ext uri="{FF2B5EF4-FFF2-40B4-BE49-F238E27FC236}">
                <a16:creationId xmlns:a16="http://schemas.microsoft.com/office/drawing/2014/main" id="{10833A45-795B-FC18-ADD1-2D489F8426DB}"/>
              </a:ext>
            </a:extLst>
          </p:cNvPr>
          <p:cNvSpPr>
            <a:spLocks noGrp="1"/>
          </p:cNvSpPr>
          <p:nvPr>
            <p:ph type="body" sz="quarter" idx="27"/>
          </p:nvPr>
        </p:nvSpPr>
        <p:spPr>
          <a:xfrm>
            <a:off x="7305772" y="3111725"/>
            <a:ext cx="4270344" cy="615263"/>
          </a:xfrm>
        </p:spPr>
        <p:txBody>
          <a:bodyPr lIns="0" rIns="0" anchor="ctr" anchorCtr="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Picture Placeholder 15">
            <a:extLst>
              <a:ext uri="{FF2B5EF4-FFF2-40B4-BE49-F238E27FC236}">
                <a16:creationId xmlns:a16="http://schemas.microsoft.com/office/drawing/2014/main" id="{30E86BE1-3605-7641-440C-4CE9CD3AE591}"/>
              </a:ext>
            </a:extLst>
          </p:cNvPr>
          <p:cNvSpPr>
            <a:spLocks noGrp="1"/>
          </p:cNvSpPr>
          <p:nvPr>
            <p:ph type="pic" sz="quarter" idx="28"/>
          </p:nvPr>
        </p:nvSpPr>
        <p:spPr>
          <a:xfrm>
            <a:off x="6391371" y="3111725"/>
            <a:ext cx="614597" cy="615263"/>
          </a:xfrm>
          <a:prstGeom prst="ellipse">
            <a:avLst/>
          </a:prstGeom>
          <a:solidFill>
            <a:srgbClr val="99E5EA"/>
          </a:solidFill>
        </p:spPr>
        <p:txBody>
          <a:bodyPr anchor="ctr" anchorCtr="0"/>
          <a:lstStyle>
            <a:lvl1pPr marL="0" indent="0" algn="ctr">
              <a:buNone/>
              <a:defRPr sz="600"/>
            </a:lvl1pPr>
          </a:lstStyle>
          <a:p>
            <a:endParaRPr lang="en-US"/>
          </a:p>
        </p:txBody>
      </p:sp>
      <p:sp>
        <p:nvSpPr>
          <p:cNvPr id="30" name="Text Placeholder 7">
            <a:extLst>
              <a:ext uri="{FF2B5EF4-FFF2-40B4-BE49-F238E27FC236}">
                <a16:creationId xmlns:a16="http://schemas.microsoft.com/office/drawing/2014/main" id="{8BB73F36-38D5-B370-215C-4B36FECD826E}"/>
              </a:ext>
            </a:extLst>
          </p:cNvPr>
          <p:cNvSpPr>
            <a:spLocks noGrp="1"/>
          </p:cNvSpPr>
          <p:nvPr>
            <p:ph type="body" sz="quarter" idx="29"/>
          </p:nvPr>
        </p:nvSpPr>
        <p:spPr>
          <a:xfrm>
            <a:off x="7305772" y="4028311"/>
            <a:ext cx="4270344" cy="615263"/>
          </a:xfrm>
        </p:spPr>
        <p:txBody>
          <a:bodyPr lIns="0" rIns="0" anchor="ctr" anchorCtr="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Picture Placeholder 15">
            <a:extLst>
              <a:ext uri="{FF2B5EF4-FFF2-40B4-BE49-F238E27FC236}">
                <a16:creationId xmlns:a16="http://schemas.microsoft.com/office/drawing/2014/main" id="{8A0B5EEF-5D12-8301-4B5F-BFE2CF40429C}"/>
              </a:ext>
            </a:extLst>
          </p:cNvPr>
          <p:cNvSpPr>
            <a:spLocks noGrp="1"/>
          </p:cNvSpPr>
          <p:nvPr>
            <p:ph type="pic" sz="quarter" idx="30"/>
          </p:nvPr>
        </p:nvSpPr>
        <p:spPr>
          <a:xfrm>
            <a:off x="6391371" y="4028311"/>
            <a:ext cx="614597" cy="615263"/>
          </a:xfrm>
          <a:prstGeom prst="ellipse">
            <a:avLst/>
          </a:prstGeom>
          <a:solidFill>
            <a:srgbClr val="99E5EA"/>
          </a:solidFill>
        </p:spPr>
        <p:txBody>
          <a:bodyPr anchor="ctr" anchorCtr="0"/>
          <a:lstStyle>
            <a:lvl1pPr marL="0" indent="0" algn="ctr">
              <a:buNone/>
              <a:defRPr sz="600"/>
            </a:lvl1pPr>
          </a:lstStyle>
          <a:p>
            <a:endParaRPr lang="en-US"/>
          </a:p>
        </p:txBody>
      </p:sp>
      <p:sp>
        <p:nvSpPr>
          <p:cNvPr id="32" name="Text Placeholder 7">
            <a:extLst>
              <a:ext uri="{FF2B5EF4-FFF2-40B4-BE49-F238E27FC236}">
                <a16:creationId xmlns:a16="http://schemas.microsoft.com/office/drawing/2014/main" id="{3BBE264F-09C1-0638-1E5C-197B1A30280F}"/>
              </a:ext>
            </a:extLst>
          </p:cNvPr>
          <p:cNvSpPr>
            <a:spLocks noGrp="1"/>
          </p:cNvSpPr>
          <p:nvPr>
            <p:ph type="body" sz="quarter" idx="31"/>
          </p:nvPr>
        </p:nvSpPr>
        <p:spPr>
          <a:xfrm>
            <a:off x="7305772" y="4944897"/>
            <a:ext cx="4270344" cy="615263"/>
          </a:xfrm>
        </p:spPr>
        <p:txBody>
          <a:bodyPr lIns="0" rIns="0" anchor="ctr" anchorCtr="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Picture Placeholder 15">
            <a:extLst>
              <a:ext uri="{FF2B5EF4-FFF2-40B4-BE49-F238E27FC236}">
                <a16:creationId xmlns:a16="http://schemas.microsoft.com/office/drawing/2014/main" id="{CE4F9A26-CB7F-6739-1509-F740479AC03E}"/>
              </a:ext>
            </a:extLst>
          </p:cNvPr>
          <p:cNvSpPr>
            <a:spLocks noGrp="1"/>
          </p:cNvSpPr>
          <p:nvPr>
            <p:ph type="pic" sz="quarter" idx="32"/>
          </p:nvPr>
        </p:nvSpPr>
        <p:spPr>
          <a:xfrm>
            <a:off x="6391371" y="4944897"/>
            <a:ext cx="614597" cy="615263"/>
          </a:xfrm>
          <a:prstGeom prst="ellipse">
            <a:avLst/>
          </a:prstGeom>
          <a:solidFill>
            <a:srgbClr val="99E5EA"/>
          </a:solidFill>
        </p:spPr>
        <p:txBody>
          <a:bodyPr anchor="ctr" anchorCtr="0"/>
          <a:lstStyle>
            <a:lvl1pPr marL="0" indent="0" algn="ctr">
              <a:buNone/>
              <a:defRPr sz="600"/>
            </a:lvl1pPr>
          </a:lstStyle>
          <a:p>
            <a:endParaRPr lang="en-US"/>
          </a:p>
        </p:txBody>
      </p:sp>
      <p:sp>
        <p:nvSpPr>
          <p:cNvPr id="21" name="Title 1">
            <a:extLst>
              <a:ext uri="{FF2B5EF4-FFF2-40B4-BE49-F238E27FC236}">
                <a16:creationId xmlns:a16="http://schemas.microsoft.com/office/drawing/2014/main" id="{A35702A4-BB7A-B2C4-B9FB-826E96DF71DB}"/>
              </a:ext>
            </a:extLst>
          </p:cNvPr>
          <p:cNvSpPr>
            <a:spLocks noGrp="1"/>
          </p:cNvSpPr>
          <p:nvPr>
            <p:ph type="title"/>
          </p:nvPr>
        </p:nvSpPr>
        <p:spPr>
          <a:xfrm>
            <a:off x="603314" y="529325"/>
            <a:ext cx="10972801" cy="615263"/>
          </a:xfrm>
          <a:prstGeom prst="rect">
            <a:avLst/>
          </a:prstGeom>
        </p:spPr>
        <p:txBody>
          <a:bodyPr/>
          <a:lstStyle/>
          <a:p>
            <a:endParaRPr lang="en-US"/>
          </a:p>
        </p:txBody>
      </p:sp>
      <p:sp>
        <p:nvSpPr>
          <p:cNvPr id="23" name="Text Placeholder 7">
            <a:extLst>
              <a:ext uri="{FF2B5EF4-FFF2-40B4-BE49-F238E27FC236}">
                <a16:creationId xmlns:a16="http://schemas.microsoft.com/office/drawing/2014/main" id="{D5450548-B00D-B8C1-45CE-C5D7032FC8C1}"/>
              </a:ext>
            </a:extLst>
          </p:cNvPr>
          <p:cNvSpPr>
            <a:spLocks noGrp="1"/>
          </p:cNvSpPr>
          <p:nvPr>
            <p:ph type="body" sz="quarter" idx="13"/>
          </p:nvPr>
        </p:nvSpPr>
        <p:spPr>
          <a:xfrm>
            <a:off x="620732" y="1187456"/>
            <a:ext cx="10955384" cy="320040"/>
          </a:xfrm>
        </p:spPr>
        <p:txBody>
          <a:bodyPr lIns="0" rIns="0"/>
          <a:lstStyle>
            <a:lvl1pPr marL="0" indent="0">
              <a:buNone/>
              <a:defRPr sz="1800" b="0" i="0" spc="0">
                <a:solidFill>
                  <a:schemeClr val="tx1"/>
                </a:solidFill>
                <a:latin typeface="Roboto Light" panose="02000000000000000000" pitchFamily="2" charset="0"/>
                <a:ea typeface="Roboto Light" panose="02000000000000000000" pitchFamily="2" charset="0"/>
              </a:defRPr>
            </a:lvl1pPr>
          </a:lstStyle>
          <a:p>
            <a:pPr lvl="0"/>
            <a:endParaRPr lang="en-US"/>
          </a:p>
        </p:txBody>
      </p:sp>
    </p:spTree>
    <p:extLst>
      <p:ext uri="{BB962C8B-B14F-4D97-AF65-F5344CB8AC3E}">
        <p14:creationId xmlns:p14="http://schemas.microsoft.com/office/powerpoint/2010/main" val="4190036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3-Column">
    <p:spTree>
      <p:nvGrpSpPr>
        <p:cNvPr id="1" name=""/>
        <p:cNvGrpSpPr/>
        <p:nvPr/>
      </p:nvGrpSpPr>
      <p:grpSpPr>
        <a:xfrm>
          <a:off x="0" y="0"/>
          <a:ext cx="0" cy="0"/>
          <a:chOff x="0" y="0"/>
          <a:chExt cx="0" cy="0"/>
        </a:xfrm>
      </p:grpSpPr>
      <p:pic>
        <p:nvPicPr>
          <p:cNvPr id="7" name="Picture 6" descr="A black background with a black square&#10;&#10;Description automatically generated with medium confidence">
            <a:extLst>
              <a:ext uri="{FF2B5EF4-FFF2-40B4-BE49-F238E27FC236}">
                <a16:creationId xmlns:a16="http://schemas.microsoft.com/office/drawing/2014/main" id="{78482364-2549-085D-8D7A-B007C7974C4A}"/>
              </a:ext>
            </a:extLst>
          </p:cNvPr>
          <p:cNvPicPr>
            <a:picLocks noGrp="1" noRo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rcRect l="-1" t="89333" r="89780"/>
          <a:stretch/>
        </p:blipFill>
        <p:spPr>
          <a:xfrm>
            <a:off x="0" y="6126480"/>
            <a:ext cx="1246094" cy="731520"/>
          </a:xfrm>
          <a:prstGeom prst="rect">
            <a:avLst/>
          </a:prstGeom>
        </p:spPr>
      </p:pic>
      <p:sp>
        <p:nvSpPr>
          <p:cNvPr id="2" name="Title 1">
            <a:extLst>
              <a:ext uri="{FF2B5EF4-FFF2-40B4-BE49-F238E27FC236}">
                <a16:creationId xmlns:a16="http://schemas.microsoft.com/office/drawing/2014/main" id="{899F4B75-A8B8-D20D-F3FD-AF8A0ED61AC6}"/>
              </a:ext>
            </a:extLst>
          </p:cNvPr>
          <p:cNvSpPr>
            <a:spLocks noGrp="1"/>
          </p:cNvSpPr>
          <p:nvPr>
            <p:ph type="title"/>
          </p:nvPr>
        </p:nvSpPr>
        <p:spPr>
          <a:xfrm>
            <a:off x="603314" y="529325"/>
            <a:ext cx="10972802" cy="615263"/>
          </a:xfrm>
          <a:prstGeom prst="rect">
            <a:avLst/>
          </a:prstGeom>
        </p:spPr>
        <p:txBody>
          <a:bodyPr/>
          <a:lstStyle/>
          <a:p>
            <a:endParaRPr lang="en-US"/>
          </a:p>
        </p:txBody>
      </p:sp>
      <p:sp>
        <p:nvSpPr>
          <p:cNvPr id="6" name="Content Placeholder 11">
            <a:extLst>
              <a:ext uri="{FF2B5EF4-FFF2-40B4-BE49-F238E27FC236}">
                <a16:creationId xmlns:a16="http://schemas.microsoft.com/office/drawing/2014/main" id="{E94FAEA4-BCD7-2621-CE3B-280B2714D9AB}"/>
              </a:ext>
            </a:extLst>
          </p:cNvPr>
          <p:cNvSpPr>
            <a:spLocks noGrp="1"/>
          </p:cNvSpPr>
          <p:nvPr>
            <p:ph sz="quarter" idx="14"/>
          </p:nvPr>
        </p:nvSpPr>
        <p:spPr>
          <a:xfrm>
            <a:off x="8314440" y="1534297"/>
            <a:ext cx="3274248" cy="42976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11">
            <a:extLst>
              <a:ext uri="{FF2B5EF4-FFF2-40B4-BE49-F238E27FC236}">
                <a16:creationId xmlns:a16="http://schemas.microsoft.com/office/drawing/2014/main" id="{124DAA2E-D5D9-1375-25DE-48D69C061284}"/>
              </a:ext>
            </a:extLst>
          </p:cNvPr>
          <p:cNvSpPr>
            <a:spLocks noGrp="1"/>
          </p:cNvSpPr>
          <p:nvPr>
            <p:ph sz="quarter" idx="15"/>
          </p:nvPr>
        </p:nvSpPr>
        <p:spPr>
          <a:xfrm>
            <a:off x="4452591" y="1519516"/>
            <a:ext cx="3274248" cy="42976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1">
            <a:extLst>
              <a:ext uri="{FF2B5EF4-FFF2-40B4-BE49-F238E27FC236}">
                <a16:creationId xmlns:a16="http://schemas.microsoft.com/office/drawing/2014/main" id="{5D1854CA-327D-9E01-B4E6-E38C21D21E9C}"/>
              </a:ext>
            </a:extLst>
          </p:cNvPr>
          <p:cNvSpPr>
            <a:spLocks noGrp="1"/>
          </p:cNvSpPr>
          <p:nvPr>
            <p:ph sz="quarter" idx="16"/>
          </p:nvPr>
        </p:nvSpPr>
        <p:spPr>
          <a:xfrm>
            <a:off x="603312" y="1519516"/>
            <a:ext cx="3274248" cy="42976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0623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ubtitle 3-Column">
    <p:spTree>
      <p:nvGrpSpPr>
        <p:cNvPr id="1" name=""/>
        <p:cNvGrpSpPr/>
        <p:nvPr/>
      </p:nvGrpSpPr>
      <p:grpSpPr>
        <a:xfrm>
          <a:off x="0" y="0"/>
          <a:ext cx="0" cy="0"/>
          <a:chOff x="0" y="0"/>
          <a:chExt cx="0" cy="0"/>
        </a:xfrm>
      </p:grpSpPr>
      <p:pic>
        <p:nvPicPr>
          <p:cNvPr id="2" name="Picture 1" descr="A black background with a black square&#10;&#10;Description automatically generated with medium confidence">
            <a:extLst>
              <a:ext uri="{FF2B5EF4-FFF2-40B4-BE49-F238E27FC236}">
                <a16:creationId xmlns:a16="http://schemas.microsoft.com/office/drawing/2014/main" id="{84500AF3-35CF-F2C8-D5FC-EBC64C5182EA}"/>
              </a:ext>
            </a:extLst>
          </p:cNvPr>
          <p:cNvPicPr>
            <a:picLocks noGrp="1" noRo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rcRect l="-1" t="89333" r="89780"/>
          <a:stretch/>
        </p:blipFill>
        <p:spPr>
          <a:xfrm>
            <a:off x="0" y="6126480"/>
            <a:ext cx="1246094" cy="731520"/>
          </a:xfrm>
          <a:prstGeom prst="rect">
            <a:avLst/>
          </a:prstGeom>
        </p:spPr>
      </p:pic>
      <p:sp>
        <p:nvSpPr>
          <p:cNvPr id="21" name="Title 1">
            <a:extLst>
              <a:ext uri="{FF2B5EF4-FFF2-40B4-BE49-F238E27FC236}">
                <a16:creationId xmlns:a16="http://schemas.microsoft.com/office/drawing/2014/main" id="{E7295025-0230-3786-97B6-4552352CD03F}"/>
              </a:ext>
            </a:extLst>
          </p:cNvPr>
          <p:cNvSpPr>
            <a:spLocks noGrp="1"/>
          </p:cNvSpPr>
          <p:nvPr>
            <p:ph type="title"/>
          </p:nvPr>
        </p:nvSpPr>
        <p:spPr>
          <a:xfrm>
            <a:off x="603314" y="529325"/>
            <a:ext cx="10972801" cy="615263"/>
          </a:xfrm>
          <a:prstGeom prst="rect">
            <a:avLst/>
          </a:prstGeom>
        </p:spPr>
        <p:txBody>
          <a:bodyPr/>
          <a:lstStyle/>
          <a:p>
            <a:endParaRPr lang="en-US"/>
          </a:p>
        </p:txBody>
      </p:sp>
      <p:sp>
        <p:nvSpPr>
          <p:cNvPr id="23" name="Text Placeholder 7">
            <a:extLst>
              <a:ext uri="{FF2B5EF4-FFF2-40B4-BE49-F238E27FC236}">
                <a16:creationId xmlns:a16="http://schemas.microsoft.com/office/drawing/2014/main" id="{83186C48-DE6B-6971-0009-3563FC03F417}"/>
              </a:ext>
            </a:extLst>
          </p:cNvPr>
          <p:cNvSpPr>
            <a:spLocks noGrp="1"/>
          </p:cNvSpPr>
          <p:nvPr>
            <p:ph type="body" sz="quarter" idx="14"/>
          </p:nvPr>
        </p:nvSpPr>
        <p:spPr>
          <a:xfrm>
            <a:off x="620732" y="1187456"/>
            <a:ext cx="10955384" cy="320040"/>
          </a:xfrm>
        </p:spPr>
        <p:txBody>
          <a:bodyPr lIns="0" rIns="0"/>
          <a:lstStyle>
            <a:lvl1pPr marL="0" indent="0">
              <a:buNone/>
              <a:defRPr sz="1800" b="0" i="0" spc="0">
                <a:solidFill>
                  <a:schemeClr val="tx1"/>
                </a:solidFill>
                <a:latin typeface="Roboto Light" panose="02000000000000000000" pitchFamily="2" charset="0"/>
                <a:ea typeface="Roboto Light" panose="02000000000000000000" pitchFamily="2" charset="0"/>
              </a:defRPr>
            </a:lvl1pPr>
          </a:lstStyle>
          <a:p>
            <a:pPr lvl="0"/>
            <a:endParaRPr lang="en-US"/>
          </a:p>
        </p:txBody>
      </p:sp>
      <p:sp>
        <p:nvSpPr>
          <p:cNvPr id="27" name="Content Placeholder 11">
            <a:extLst>
              <a:ext uri="{FF2B5EF4-FFF2-40B4-BE49-F238E27FC236}">
                <a16:creationId xmlns:a16="http://schemas.microsoft.com/office/drawing/2014/main" id="{42024EC9-DB57-EFBB-8982-88C13EFBA2AF}"/>
              </a:ext>
            </a:extLst>
          </p:cNvPr>
          <p:cNvSpPr>
            <a:spLocks noGrp="1"/>
          </p:cNvSpPr>
          <p:nvPr>
            <p:ph sz="quarter" idx="15"/>
          </p:nvPr>
        </p:nvSpPr>
        <p:spPr>
          <a:xfrm>
            <a:off x="8314440" y="1896462"/>
            <a:ext cx="3274248" cy="39355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a:t>
            </a:r>
            <a:r>
              <a:rPr lang="en-US" err="1"/>
              <a:t>levelv</a:t>
            </a:r>
            <a:endParaRPr lang="en-US"/>
          </a:p>
        </p:txBody>
      </p:sp>
      <p:sp>
        <p:nvSpPr>
          <p:cNvPr id="28" name="Content Placeholder 11">
            <a:extLst>
              <a:ext uri="{FF2B5EF4-FFF2-40B4-BE49-F238E27FC236}">
                <a16:creationId xmlns:a16="http://schemas.microsoft.com/office/drawing/2014/main" id="{1955BF5C-DD37-B882-7AD1-46D5FC12E633}"/>
              </a:ext>
            </a:extLst>
          </p:cNvPr>
          <p:cNvSpPr>
            <a:spLocks noGrp="1"/>
          </p:cNvSpPr>
          <p:nvPr>
            <p:ph sz="quarter" idx="16"/>
          </p:nvPr>
        </p:nvSpPr>
        <p:spPr>
          <a:xfrm>
            <a:off x="4452591" y="1881682"/>
            <a:ext cx="3274248" cy="3935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11">
            <a:extLst>
              <a:ext uri="{FF2B5EF4-FFF2-40B4-BE49-F238E27FC236}">
                <a16:creationId xmlns:a16="http://schemas.microsoft.com/office/drawing/2014/main" id="{24DE22FE-719B-9B6E-E1E2-1EE4545CC4F7}"/>
              </a:ext>
            </a:extLst>
          </p:cNvPr>
          <p:cNvSpPr>
            <a:spLocks noGrp="1"/>
          </p:cNvSpPr>
          <p:nvPr>
            <p:ph sz="quarter" idx="17"/>
          </p:nvPr>
        </p:nvSpPr>
        <p:spPr>
          <a:xfrm>
            <a:off x="603312" y="1881682"/>
            <a:ext cx="3274248" cy="3935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9975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1/3 Column">
    <p:spTree>
      <p:nvGrpSpPr>
        <p:cNvPr id="1" name=""/>
        <p:cNvGrpSpPr/>
        <p:nvPr/>
      </p:nvGrpSpPr>
      <p:grpSpPr>
        <a:xfrm>
          <a:off x="0" y="0"/>
          <a:ext cx="0" cy="0"/>
          <a:chOff x="0" y="0"/>
          <a:chExt cx="0" cy="0"/>
        </a:xfrm>
      </p:grpSpPr>
      <p:pic>
        <p:nvPicPr>
          <p:cNvPr id="6" name="Picture 5" descr="A black background with a black square&#10;&#10;Description automatically generated with medium confidence">
            <a:extLst>
              <a:ext uri="{FF2B5EF4-FFF2-40B4-BE49-F238E27FC236}">
                <a16:creationId xmlns:a16="http://schemas.microsoft.com/office/drawing/2014/main" id="{F07B4244-F99A-064B-20CE-6AABFD75544F}"/>
              </a:ext>
            </a:extLst>
          </p:cNvPr>
          <p:cNvPicPr>
            <a:picLocks noGrp="1" noRo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rcRect l="-1" t="89333" r="89780"/>
          <a:stretch/>
        </p:blipFill>
        <p:spPr>
          <a:xfrm>
            <a:off x="0" y="6126480"/>
            <a:ext cx="1246094" cy="731520"/>
          </a:xfrm>
          <a:prstGeom prst="rect">
            <a:avLst/>
          </a:prstGeom>
        </p:spPr>
      </p:pic>
      <p:sp>
        <p:nvSpPr>
          <p:cNvPr id="2" name="Title 1">
            <a:extLst>
              <a:ext uri="{FF2B5EF4-FFF2-40B4-BE49-F238E27FC236}">
                <a16:creationId xmlns:a16="http://schemas.microsoft.com/office/drawing/2014/main" id="{899F4B75-A8B8-D20D-F3FD-AF8A0ED61AC6}"/>
              </a:ext>
            </a:extLst>
          </p:cNvPr>
          <p:cNvSpPr>
            <a:spLocks noGrp="1"/>
          </p:cNvSpPr>
          <p:nvPr>
            <p:ph type="title"/>
          </p:nvPr>
        </p:nvSpPr>
        <p:spPr>
          <a:xfrm>
            <a:off x="603314" y="529325"/>
            <a:ext cx="10972802" cy="615263"/>
          </a:xfrm>
          <a:prstGeom prst="rect">
            <a:avLst/>
          </a:prstGeom>
        </p:spPr>
        <p:txBody>
          <a:bodyPr/>
          <a:lstStyle/>
          <a:p>
            <a:endParaRPr lang="en-US"/>
          </a:p>
        </p:txBody>
      </p:sp>
      <p:sp>
        <p:nvSpPr>
          <p:cNvPr id="9" name="Content Placeholder 11">
            <a:extLst>
              <a:ext uri="{FF2B5EF4-FFF2-40B4-BE49-F238E27FC236}">
                <a16:creationId xmlns:a16="http://schemas.microsoft.com/office/drawing/2014/main" id="{124DAA2E-D5D9-1375-25DE-48D69C061284}"/>
              </a:ext>
            </a:extLst>
          </p:cNvPr>
          <p:cNvSpPr>
            <a:spLocks noGrp="1"/>
          </p:cNvSpPr>
          <p:nvPr>
            <p:ph sz="quarter" idx="15"/>
          </p:nvPr>
        </p:nvSpPr>
        <p:spPr>
          <a:xfrm>
            <a:off x="4452590" y="1519516"/>
            <a:ext cx="7136097" cy="42976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1">
            <a:extLst>
              <a:ext uri="{FF2B5EF4-FFF2-40B4-BE49-F238E27FC236}">
                <a16:creationId xmlns:a16="http://schemas.microsoft.com/office/drawing/2014/main" id="{5D1854CA-327D-9E01-B4E6-E38C21D21E9C}"/>
              </a:ext>
            </a:extLst>
          </p:cNvPr>
          <p:cNvSpPr>
            <a:spLocks noGrp="1"/>
          </p:cNvSpPr>
          <p:nvPr>
            <p:ph sz="quarter" idx="16"/>
          </p:nvPr>
        </p:nvSpPr>
        <p:spPr>
          <a:xfrm>
            <a:off x="603312" y="1519516"/>
            <a:ext cx="3274248" cy="42976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2874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ubtitle 1/3 Column">
    <p:spTree>
      <p:nvGrpSpPr>
        <p:cNvPr id="1" name=""/>
        <p:cNvGrpSpPr/>
        <p:nvPr/>
      </p:nvGrpSpPr>
      <p:grpSpPr>
        <a:xfrm>
          <a:off x="0" y="0"/>
          <a:ext cx="0" cy="0"/>
          <a:chOff x="0" y="0"/>
          <a:chExt cx="0" cy="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13F8F021-13EF-27DC-25A8-23CECDBBB706}"/>
              </a:ext>
            </a:extLst>
          </p:cNvPr>
          <p:cNvPicPr>
            <a:picLocks noGrp="1" noRo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rcRect l="-1" t="89333" r="89780"/>
          <a:stretch/>
        </p:blipFill>
        <p:spPr>
          <a:xfrm>
            <a:off x="0" y="6126480"/>
            <a:ext cx="1246094" cy="731520"/>
          </a:xfrm>
          <a:prstGeom prst="rect">
            <a:avLst/>
          </a:prstGeom>
        </p:spPr>
      </p:pic>
      <p:sp>
        <p:nvSpPr>
          <p:cNvPr id="21" name="Title 1">
            <a:extLst>
              <a:ext uri="{FF2B5EF4-FFF2-40B4-BE49-F238E27FC236}">
                <a16:creationId xmlns:a16="http://schemas.microsoft.com/office/drawing/2014/main" id="{E7295025-0230-3786-97B6-4552352CD03F}"/>
              </a:ext>
            </a:extLst>
          </p:cNvPr>
          <p:cNvSpPr>
            <a:spLocks noGrp="1"/>
          </p:cNvSpPr>
          <p:nvPr>
            <p:ph type="title"/>
          </p:nvPr>
        </p:nvSpPr>
        <p:spPr>
          <a:xfrm>
            <a:off x="603314" y="529325"/>
            <a:ext cx="10972801" cy="615263"/>
          </a:xfrm>
          <a:prstGeom prst="rect">
            <a:avLst/>
          </a:prstGeom>
        </p:spPr>
        <p:txBody>
          <a:bodyPr/>
          <a:lstStyle/>
          <a:p>
            <a:endParaRPr lang="en-US"/>
          </a:p>
        </p:txBody>
      </p:sp>
      <p:sp>
        <p:nvSpPr>
          <p:cNvPr id="23" name="Text Placeholder 7">
            <a:extLst>
              <a:ext uri="{FF2B5EF4-FFF2-40B4-BE49-F238E27FC236}">
                <a16:creationId xmlns:a16="http://schemas.microsoft.com/office/drawing/2014/main" id="{83186C48-DE6B-6971-0009-3563FC03F417}"/>
              </a:ext>
            </a:extLst>
          </p:cNvPr>
          <p:cNvSpPr>
            <a:spLocks noGrp="1"/>
          </p:cNvSpPr>
          <p:nvPr>
            <p:ph type="body" sz="quarter" idx="14"/>
          </p:nvPr>
        </p:nvSpPr>
        <p:spPr>
          <a:xfrm>
            <a:off x="620732" y="1187456"/>
            <a:ext cx="10955384" cy="320040"/>
          </a:xfrm>
        </p:spPr>
        <p:txBody>
          <a:bodyPr lIns="0" rIns="0"/>
          <a:lstStyle>
            <a:lvl1pPr marL="0" indent="0">
              <a:buNone/>
              <a:defRPr sz="1800" b="0" i="0" spc="0">
                <a:solidFill>
                  <a:schemeClr val="tx1"/>
                </a:solidFill>
                <a:latin typeface="Roboto Light" panose="02000000000000000000" pitchFamily="2" charset="0"/>
                <a:ea typeface="Roboto Light" panose="02000000000000000000" pitchFamily="2" charset="0"/>
              </a:defRPr>
            </a:lvl1pPr>
          </a:lstStyle>
          <a:p>
            <a:pPr lvl="0"/>
            <a:endParaRPr lang="en-US"/>
          </a:p>
        </p:txBody>
      </p:sp>
      <p:sp>
        <p:nvSpPr>
          <p:cNvPr id="29" name="Content Placeholder 11">
            <a:extLst>
              <a:ext uri="{FF2B5EF4-FFF2-40B4-BE49-F238E27FC236}">
                <a16:creationId xmlns:a16="http://schemas.microsoft.com/office/drawing/2014/main" id="{24DE22FE-719B-9B6E-E1E2-1EE4545CC4F7}"/>
              </a:ext>
            </a:extLst>
          </p:cNvPr>
          <p:cNvSpPr>
            <a:spLocks noGrp="1"/>
          </p:cNvSpPr>
          <p:nvPr>
            <p:ph sz="quarter" idx="17"/>
          </p:nvPr>
        </p:nvSpPr>
        <p:spPr>
          <a:xfrm>
            <a:off x="603312" y="1881682"/>
            <a:ext cx="3274248" cy="3935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11">
            <a:extLst>
              <a:ext uri="{FF2B5EF4-FFF2-40B4-BE49-F238E27FC236}">
                <a16:creationId xmlns:a16="http://schemas.microsoft.com/office/drawing/2014/main" id="{F8CE667C-245E-0407-EF3E-9A2C02D20C67}"/>
              </a:ext>
            </a:extLst>
          </p:cNvPr>
          <p:cNvSpPr>
            <a:spLocks noGrp="1"/>
          </p:cNvSpPr>
          <p:nvPr>
            <p:ph sz="quarter" idx="18"/>
          </p:nvPr>
        </p:nvSpPr>
        <p:spPr>
          <a:xfrm>
            <a:off x="4452591" y="1881682"/>
            <a:ext cx="7123524" cy="39355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0252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3-Column (Image)">
    <p:spTree>
      <p:nvGrpSpPr>
        <p:cNvPr id="1" name=""/>
        <p:cNvGrpSpPr/>
        <p:nvPr/>
      </p:nvGrpSpPr>
      <p:grpSpPr>
        <a:xfrm>
          <a:off x="0" y="0"/>
          <a:ext cx="0" cy="0"/>
          <a:chOff x="0" y="0"/>
          <a:chExt cx="0" cy="0"/>
        </a:xfrm>
      </p:grpSpPr>
      <p:pic>
        <p:nvPicPr>
          <p:cNvPr id="8" name="Picture 7" descr="A black background with a black square&#10;&#10;Description automatically generated with medium confidence">
            <a:extLst>
              <a:ext uri="{FF2B5EF4-FFF2-40B4-BE49-F238E27FC236}">
                <a16:creationId xmlns:a16="http://schemas.microsoft.com/office/drawing/2014/main" id="{EE20C7FE-F1AD-B4ED-AFA7-3D7F69A59F46}"/>
              </a:ext>
            </a:extLst>
          </p:cNvPr>
          <p:cNvPicPr>
            <a:picLocks noGrp="1" noRo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rcRect l="-1" t="89333" r="89780"/>
          <a:stretch/>
        </p:blipFill>
        <p:spPr>
          <a:xfrm>
            <a:off x="0" y="6126480"/>
            <a:ext cx="1246094" cy="731520"/>
          </a:xfrm>
          <a:prstGeom prst="rect">
            <a:avLst/>
          </a:prstGeom>
        </p:spPr>
      </p:pic>
      <p:sp>
        <p:nvSpPr>
          <p:cNvPr id="2" name="Title 1">
            <a:extLst>
              <a:ext uri="{FF2B5EF4-FFF2-40B4-BE49-F238E27FC236}">
                <a16:creationId xmlns:a16="http://schemas.microsoft.com/office/drawing/2014/main" id="{899F4B75-A8B8-D20D-F3FD-AF8A0ED61AC6}"/>
              </a:ext>
            </a:extLst>
          </p:cNvPr>
          <p:cNvSpPr>
            <a:spLocks noGrp="1"/>
          </p:cNvSpPr>
          <p:nvPr>
            <p:ph type="title"/>
          </p:nvPr>
        </p:nvSpPr>
        <p:spPr>
          <a:xfrm>
            <a:off x="603314" y="529325"/>
            <a:ext cx="7107812" cy="615263"/>
          </a:xfrm>
          <a:prstGeom prst="rect">
            <a:avLst/>
          </a:prstGeom>
        </p:spPr>
        <p:txBody>
          <a:bodyPr/>
          <a:lstStyle/>
          <a:p>
            <a:endParaRPr lang="en-US"/>
          </a:p>
        </p:txBody>
      </p:sp>
      <p:sp>
        <p:nvSpPr>
          <p:cNvPr id="5" name="Picture Placeholder 4">
            <a:extLst>
              <a:ext uri="{FF2B5EF4-FFF2-40B4-BE49-F238E27FC236}">
                <a16:creationId xmlns:a16="http://schemas.microsoft.com/office/drawing/2014/main" id="{29B1BC29-E542-06A9-8F6D-C45704AA68E3}"/>
              </a:ext>
            </a:extLst>
          </p:cNvPr>
          <p:cNvSpPr>
            <a:spLocks noGrp="1"/>
          </p:cNvSpPr>
          <p:nvPr>
            <p:ph type="pic" sz="quarter" idx="14"/>
          </p:nvPr>
        </p:nvSpPr>
        <p:spPr>
          <a:xfrm>
            <a:off x="8314440" y="612742"/>
            <a:ext cx="3274246" cy="5219236"/>
          </a:xfrm>
          <a:prstGeom prst="roundRect">
            <a:avLst>
              <a:gd name="adj" fmla="val 0"/>
            </a:avLst>
          </a:prstGeom>
          <a:solidFill>
            <a:schemeClr val="bg1"/>
          </a:solidFill>
        </p:spPr>
        <p:txBody>
          <a:bodyPr/>
          <a:lstStyle>
            <a:lvl1pPr marL="0" indent="0">
              <a:buNone/>
              <a:defRPr/>
            </a:lvl1pPr>
          </a:lstStyle>
          <a:p>
            <a:endParaRPr lang="en-US"/>
          </a:p>
        </p:txBody>
      </p:sp>
      <p:sp>
        <p:nvSpPr>
          <p:cNvPr id="6" name="Content Placeholder 11">
            <a:extLst>
              <a:ext uri="{FF2B5EF4-FFF2-40B4-BE49-F238E27FC236}">
                <a16:creationId xmlns:a16="http://schemas.microsoft.com/office/drawing/2014/main" id="{F39F4BF6-81BB-2335-04D4-038F768152E4}"/>
              </a:ext>
            </a:extLst>
          </p:cNvPr>
          <p:cNvSpPr>
            <a:spLocks noGrp="1"/>
          </p:cNvSpPr>
          <p:nvPr>
            <p:ph sz="quarter" idx="15"/>
          </p:nvPr>
        </p:nvSpPr>
        <p:spPr>
          <a:xfrm>
            <a:off x="4452591" y="1519516"/>
            <a:ext cx="3274248" cy="42976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11">
            <a:extLst>
              <a:ext uri="{FF2B5EF4-FFF2-40B4-BE49-F238E27FC236}">
                <a16:creationId xmlns:a16="http://schemas.microsoft.com/office/drawing/2014/main" id="{E9AFD6B4-DE20-C23B-A6D9-20301B17842B}"/>
              </a:ext>
            </a:extLst>
          </p:cNvPr>
          <p:cNvSpPr>
            <a:spLocks noGrp="1"/>
          </p:cNvSpPr>
          <p:nvPr>
            <p:ph sz="quarter" idx="16"/>
          </p:nvPr>
        </p:nvSpPr>
        <p:spPr>
          <a:xfrm>
            <a:off x="603312" y="1519516"/>
            <a:ext cx="3274248" cy="42976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0556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ubtitle 3-Column (Image)">
    <p:spTree>
      <p:nvGrpSpPr>
        <p:cNvPr id="1" name=""/>
        <p:cNvGrpSpPr/>
        <p:nvPr/>
      </p:nvGrpSpPr>
      <p:grpSpPr>
        <a:xfrm>
          <a:off x="0" y="0"/>
          <a:ext cx="0" cy="0"/>
          <a:chOff x="0" y="0"/>
          <a:chExt cx="0" cy="0"/>
        </a:xfrm>
      </p:grpSpPr>
      <p:pic>
        <p:nvPicPr>
          <p:cNvPr id="2" name="Picture 1" descr="A black background with a black square&#10;&#10;Description automatically generated with medium confidence">
            <a:extLst>
              <a:ext uri="{FF2B5EF4-FFF2-40B4-BE49-F238E27FC236}">
                <a16:creationId xmlns:a16="http://schemas.microsoft.com/office/drawing/2014/main" id="{5454BE30-A85C-EB95-62CF-D06E77CD823D}"/>
              </a:ext>
            </a:extLst>
          </p:cNvPr>
          <p:cNvPicPr>
            <a:picLocks noGrp="1" noRo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rcRect l="-1" t="89333" r="89780"/>
          <a:stretch/>
        </p:blipFill>
        <p:spPr>
          <a:xfrm>
            <a:off x="0" y="6126480"/>
            <a:ext cx="1246094" cy="731520"/>
          </a:xfrm>
          <a:prstGeom prst="rect">
            <a:avLst/>
          </a:prstGeom>
        </p:spPr>
      </p:pic>
      <p:sp>
        <p:nvSpPr>
          <p:cNvPr id="5" name="Picture Placeholder 4">
            <a:extLst>
              <a:ext uri="{FF2B5EF4-FFF2-40B4-BE49-F238E27FC236}">
                <a16:creationId xmlns:a16="http://schemas.microsoft.com/office/drawing/2014/main" id="{29B1BC29-E542-06A9-8F6D-C45704AA68E3}"/>
              </a:ext>
            </a:extLst>
          </p:cNvPr>
          <p:cNvSpPr>
            <a:spLocks noGrp="1"/>
          </p:cNvSpPr>
          <p:nvPr>
            <p:ph type="pic" sz="quarter" idx="14"/>
          </p:nvPr>
        </p:nvSpPr>
        <p:spPr>
          <a:xfrm>
            <a:off x="8314440" y="612742"/>
            <a:ext cx="3274246" cy="5219236"/>
          </a:xfrm>
          <a:prstGeom prst="roundRect">
            <a:avLst>
              <a:gd name="adj" fmla="val 0"/>
            </a:avLst>
          </a:prstGeom>
          <a:solidFill>
            <a:schemeClr val="bg1"/>
          </a:solidFill>
        </p:spPr>
        <p:txBody>
          <a:bodyPr/>
          <a:lstStyle>
            <a:lvl1pPr marL="0" indent="0">
              <a:buNone/>
              <a:defRPr/>
            </a:lvl1pPr>
          </a:lstStyle>
          <a:p>
            <a:endParaRPr lang="en-US"/>
          </a:p>
        </p:txBody>
      </p:sp>
      <p:sp>
        <p:nvSpPr>
          <p:cNvPr id="20" name="Title 1">
            <a:extLst>
              <a:ext uri="{FF2B5EF4-FFF2-40B4-BE49-F238E27FC236}">
                <a16:creationId xmlns:a16="http://schemas.microsoft.com/office/drawing/2014/main" id="{6244F405-7168-B53B-811F-96AEB8D27869}"/>
              </a:ext>
            </a:extLst>
          </p:cNvPr>
          <p:cNvSpPr>
            <a:spLocks noGrp="1"/>
          </p:cNvSpPr>
          <p:nvPr>
            <p:ph type="title"/>
          </p:nvPr>
        </p:nvSpPr>
        <p:spPr>
          <a:xfrm>
            <a:off x="603315" y="529325"/>
            <a:ext cx="7107812" cy="615263"/>
          </a:xfrm>
          <a:prstGeom prst="rect">
            <a:avLst/>
          </a:prstGeom>
        </p:spPr>
        <p:txBody>
          <a:bodyPr/>
          <a:lstStyle/>
          <a:p>
            <a:endParaRPr lang="en-US"/>
          </a:p>
        </p:txBody>
      </p:sp>
      <p:sp>
        <p:nvSpPr>
          <p:cNvPr id="22" name="Text Placeholder 7">
            <a:extLst>
              <a:ext uri="{FF2B5EF4-FFF2-40B4-BE49-F238E27FC236}">
                <a16:creationId xmlns:a16="http://schemas.microsoft.com/office/drawing/2014/main" id="{C4C7316C-BE93-1360-F5CC-0C24AA366308}"/>
              </a:ext>
            </a:extLst>
          </p:cNvPr>
          <p:cNvSpPr>
            <a:spLocks noGrp="1"/>
          </p:cNvSpPr>
          <p:nvPr>
            <p:ph type="body" sz="quarter" idx="15"/>
          </p:nvPr>
        </p:nvSpPr>
        <p:spPr>
          <a:xfrm>
            <a:off x="620733" y="1187456"/>
            <a:ext cx="7090394" cy="320040"/>
          </a:xfrm>
        </p:spPr>
        <p:txBody>
          <a:bodyPr lIns="0" rIns="0"/>
          <a:lstStyle>
            <a:lvl1pPr marL="0" indent="0">
              <a:buNone/>
              <a:defRPr sz="1800" b="0" i="0" spc="0">
                <a:solidFill>
                  <a:schemeClr val="tx1"/>
                </a:solidFill>
                <a:latin typeface="Roboto Light" panose="02000000000000000000" pitchFamily="2" charset="0"/>
                <a:ea typeface="Roboto Light" panose="02000000000000000000" pitchFamily="2" charset="0"/>
              </a:defRPr>
            </a:lvl1pPr>
          </a:lstStyle>
          <a:p>
            <a:pPr lvl="0"/>
            <a:endParaRPr lang="en-US"/>
          </a:p>
        </p:txBody>
      </p:sp>
      <p:sp>
        <p:nvSpPr>
          <p:cNvPr id="25" name="Content Placeholder 11">
            <a:extLst>
              <a:ext uri="{FF2B5EF4-FFF2-40B4-BE49-F238E27FC236}">
                <a16:creationId xmlns:a16="http://schemas.microsoft.com/office/drawing/2014/main" id="{40FF174A-9741-E4AF-DB65-8F8E282D7B6F}"/>
              </a:ext>
            </a:extLst>
          </p:cNvPr>
          <p:cNvSpPr>
            <a:spLocks noGrp="1"/>
          </p:cNvSpPr>
          <p:nvPr>
            <p:ph sz="quarter" idx="16"/>
          </p:nvPr>
        </p:nvSpPr>
        <p:spPr>
          <a:xfrm>
            <a:off x="4452591" y="1881682"/>
            <a:ext cx="3274248" cy="3935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11">
            <a:extLst>
              <a:ext uri="{FF2B5EF4-FFF2-40B4-BE49-F238E27FC236}">
                <a16:creationId xmlns:a16="http://schemas.microsoft.com/office/drawing/2014/main" id="{B5103B84-BBED-9644-D797-D3C0382017FF}"/>
              </a:ext>
            </a:extLst>
          </p:cNvPr>
          <p:cNvSpPr>
            <a:spLocks noGrp="1"/>
          </p:cNvSpPr>
          <p:nvPr>
            <p:ph sz="quarter" idx="17"/>
          </p:nvPr>
        </p:nvSpPr>
        <p:spPr>
          <a:xfrm>
            <a:off x="603312" y="1881682"/>
            <a:ext cx="3274248" cy="3935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7775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4 Column (Icon)">
    <p:spTree>
      <p:nvGrpSpPr>
        <p:cNvPr id="1" name=""/>
        <p:cNvGrpSpPr/>
        <p:nvPr/>
      </p:nvGrpSpPr>
      <p:grpSpPr>
        <a:xfrm>
          <a:off x="0" y="0"/>
          <a:ext cx="0" cy="0"/>
          <a:chOff x="0" y="0"/>
          <a:chExt cx="0" cy="0"/>
        </a:xfrm>
      </p:grpSpPr>
      <p:pic>
        <p:nvPicPr>
          <p:cNvPr id="6" name="Picture 5" descr="A black background with a black square&#10;&#10;Description automatically generated with medium confidence">
            <a:extLst>
              <a:ext uri="{FF2B5EF4-FFF2-40B4-BE49-F238E27FC236}">
                <a16:creationId xmlns:a16="http://schemas.microsoft.com/office/drawing/2014/main" id="{6FAD98DF-68DC-BA28-740B-9C1ED7563BFC}"/>
              </a:ext>
            </a:extLst>
          </p:cNvPr>
          <p:cNvPicPr>
            <a:picLocks noGrp="1" noRo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rcRect l="-1" t="89333" r="89780"/>
          <a:stretch/>
        </p:blipFill>
        <p:spPr>
          <a:xfrm>
            <a:off x="0" y="6126480"/>
            <a:ext cx="1246094" cy="731520"/>
          </a:xfrm>
          <a:prstGeom prst="rect">
            <a:avLst/>
          </a:prstGeom>
        </p:spPr>
      </p:pic>
      <p:sp>
        <p:nvSpPr>
          <p:cNvPr id="2" name="Title 1">
            <a:extLst>
              <a:ext uri="{FF2B5EF4-FFF2-40B4-BE49-F238E27FC236}">
                <a16:creationId xmlns:a16="http://schemas.microsoft.com/office/drawing/2014/main" id="{93A08500-7F3D-6F4C-8E86-A029A395C7F6}"/>
              </a:ext>
            </a:extLst>
          </p:cNvPr>
          <p:cNvSpPr>
            <a:spLocks noGrp="1"/>
          </p:cNvSpPr>
          <p:nvPr>
            <p:ph type="title"/>
          </p:nvPr>
        </p:nvSpPr>
        <p:spPr>
          <a:xfrm>
            <a:off x="603314" y="529325"/>
            <a:ext cx="10972802" cy="615263"/>
          </a:xfrm>
          <a:prstGeom prst="rect">
            <a:avLst/>
          </a:prstGeom>
        </p:spPr>
        <p:txBody>
          <a:bodyPr/>
          <a:lstStyle/>
          <a:p>
            <a:endParaRPr lang="en-US"/>
          </a:p>
        </p:txBody>
      </p:sp>
      <p:sp>
        <p:nvSpPr>
          <p:cNvPr id="8" name="Text Placeholder 7">
            <a:extLst>
              <a:ext uri="{FF2B5EF4-FFF2-40B4-BE49-F238E27FC236}">
                <a16:creationId xmlns:a16="http://schemas.microsoft.com/office/drawing/2014/main" id="{16497525-43DF-E23D-C0DD-19AEF8DBC803}"/>
              </a:ext>
            </a:extLst>
          </p:cNvPr>
          <p:cNvSpPr>
            <a:spLocks noGrp="1"/>
          </p:cNvSpPr>
          <p:nvPr>
            <p:ph type="body" sz="quarter" idx="11"/>
          </p:nvPr>
        </p:nvSpPr>
        <p:spPr>
          <a:xfrm>
            <a:off x="603314" y="3301942"/>
            <a:ext cx="2403837" cy="2062103"/>
          </a:xfrm>
        </p:spPr>
        <p:txBody>
          <a:bodyPr lIns="0" rIns="0">
            <a:spAutoFit/>
          </a:bodyPr>
          <a:lstStyle>
            <a:lvl1pPr marL="0" indent="0">
              <a:buNone/>
              <a:defRPr sz="1800"/>
            </a:lvl1pPr>
            <a:lvl2pPr marL="292100" indent="0">
              <a:buNone/>
              <a:defRPr sz="1800"/>
            </a:lvl2pPr>
            <a:lvl3pPr marL="579438" indent="0">
              <a:buNone/>
              <a:defRPr sz="1800"/>
            </a:lvl3pPr>
            <a:lvl4pPr marL="877887" indent="0">
              <a:buNone/>
              <a:defRPr sz="1800"/>
            </a:lvl4pPr>
            <a:lvl5pPr marL="1131887" indent="0">
              <a:buNone/>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15">
            <a:extLst>
              <a:ext uri="{FF2B5EF4-FFF2-40B4-BE49-F238E27FC236}">
                <a16:creationId xmlns:a16="http://schemas.microsoft.com/office/drawing/2014/main" id="{B41C87A7-67EE-3EB3-308E-F88EF7436F4B}"/>
              </a:ext>
            </a:extLst>
          </p:cNvPr>
          <p:cNvSpPr>
            <a:spLocks noGrp="1"/>
          </p:cNvSpPr>
          <p:nvPr>
            <p:ph type="pic" sz="quarter" idx="18"/>
          </p:nvPr>
        </p:nvSpPr>
        <p:spPr>
          <a:xfrm>
            <a:off x="603314" y="2062200"/>
            <a:ext cx="857842" cy="858771"/>
          </a:xfrm>
          <a:prstGeom prst="ellipse">
            <a:avLst/>
          </a:prstGeom>
          <a:solidFill>
            <a:srgbClr val="99E5EA"/>
          </a:solidFill>
        </p:spPr>
        <p:txBody>
          <a:bodyPr anchor="ctr" anchorCtr="0"/>
          <a:lstStyle>
            <a:lvl1pPr marL="0" indent="0" algn="ctr">
              <a:buNone/>
              <a:defRPr sz="1050"/>
            </a:lvl1pPr>
          </a:lstStyle>
          <a:p>
            <a:endParaRPr lang="en-US"/>
          </a:p>
        </p:txBody>
      </p:sp>
      <p:sp>
        <p:nvSpPr>
          <p:cNvPr id="11" name="Text Placeholder 7">
            <a:extLst>
              <a:ext uri="{FF2B5EF4-FFF2-40B4-BE49-F238E27FC236}">
                <a16:creationId xmlns:a16="http://schemas.microsoft.com/office/drawing/2014/main" id="{6993BB46-87CC-CF04-3895-0E9FE5521B78}"/>
              </a:ext>
            </a:extLst>
          </p:cNvPr>
          <p:cNvSpPr>
            <a:spLocks noGrp="1"/>
          </p:cNvSpPr>
          <p:nvPr>
            <p:ph type="body" sz="quarter" idx="20"/>
          </p:nvPr>
        </p:nvSpPr>
        <p:spPr>
          <a:xfrm>
            <a:off x="3459636" y="3301942"/>
            <a:ext cx="2403837" cy="2062103"/>
          </a:xfrm>
        </p:spPr>
        <p:txBody>
          <a:bodyPr lIns="0" rIns="0">
            <a:spAutoFit/>
          </a:bodyPr>
          <a:lstStyle>
            <a:lvl1pPr marL="0" indent="0">
              <a:buNone/>
              <a:defRPr sz="1800"/>
            </a:lvl1pPr>
            <a:lvl2pPr marL="292100" indent="0">
              <a:buNone/>
              <a:defRPr sz="1800"/>
            </a:lvl2pPr>
            <a:lvl3pPr marL="579438" indent="0">
              <a:buNone/>
              <a:defRPr sz="1800"/>
            </a:lvl3pPr>
            <a:lvl4pPr marL="877887" indent="0">
              <a:buNone/>
              <a:defRPr sz="1800"/>
            </a:lvl4pPr>
            <a:lvl5pPr marL="1131887" indent="0">
              <a:buNone/>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7">
            <a:extLst>
              <a:ext uri="{FF2B5EF4-FFF2-40B4-BE49-F238E27FC236}">
                <a16:creationId xmlns:a16="http://schemas.microsoft.com/office/drawing/2014/main" id="{6C326D5D-C2B5-855F-A338-D1355944A228}"/>
              </a:ext>
            </a:extLst>
          </p:cNvPr>
          <p:cNvSpPr>
            <a:spLocks noGrp="1"/>
          </p:cNvSpPr>
          <p:nvPr>
            <p:ph type="body" sz="quarter" idx="21"/>
          </p:nvPr>
        </p:nvSpPr>
        <p:spPr>
          <a:xfrm>
            <a:off x="6315958" y="3301942"/>
            <a:ext cx="2403837" cy="2062103"/>
          </a:xfrm>
        </p:spPr>
        <p:txBody>
          <a:bodyPr lIns="0" rIns="0">
            <a:spAutoFit/>
          </a:bodyPr>
          <a:lstStyle>
            <a:lvl1pPr marL="0" indent="0">
              <a:buNone/>
              <a:defRPr sz="1800"/>
            </a:lvl1pPr>
            <a:lvl2pPr marL="292100" indent="0">
              <a:buNone/>
              <a:defRPr sz="1800"/>
            </a:lvl2pPr>
            <a:lvl3pPr marL="579438" indent="0">
              <a:buNone/>
              <a:defRPr sz="1800"/>
            </a:lvl3pPr>
            <a:lvl4pPr marL="877887" indent="0">
              <a:buNone/>
              <a:defRPr sz="1800"/>
            </a:lvl4pPr>
            <a:lvl5pPr marL="1131887" indent="0">
              <a:buNone/>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7">
            <a:extLst>
              <a:ext uri="{FF2B5EF4-FFF2-40B4-BE49-F238E27FC236}">
                <a16:creationId xmlns:a16="http://schemas.microsoft.com/office/drawing/2014/main" id="{FBAAC1C1-709A-612F-36DB-D7AFCDB5C257}"/>
              </a:ext>
            </a:extLst>
          </p:cNvPr>
          <p:cNvSpPr>
            <a:spLocks noGrp="1"/>
          </p:cNvSpPr>
          <p:nvPr>
            <p:ph type="body" sz="quarter" idx="22"/>
          </p:nvPr>
        </p:nvSpPr>
        <p:spPr>
          <a:xfrm>
            <a:off x="9172279" y="3301942"/>
            <a:ext cx="2403837" cy="2062103"/>
          </a:xfrm>
        </p:spPr>
        <p:txBody>
          <a:bodyPr lIns="0" rIns="0">
            <a:spAutoFit/>
          </a:bodyPr>
          <a:lstStyle>
            <a:lvl1pPr marL="0" indent="0">
              <a:buNone/>
              <a:defRPr sz="1800"/>
            </a:lvl1pPr>
            <a:lvl2pPr marL="292100" indent="0">
              <a:buNone/>
              <a:defRPr sz="1800"/>
            </a:lvl2pPr>
            <a:lvl3pPr marL="579438" indent="0">
              <a:buNone/>
              <a:defRPr sz="1800"/>
            </a:lvl3pPr>
            <a:lvl4pPr marL="877887" indent="0">
              <a:buNone/>
              <a:defRPr sz="1800"/>
            </a:lvl4pPr>
            <a:lvl5pPr marL="1131887" indent="0">
              <a:buNone/>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Picture Placeholder 15">
            <a:extLst>
              <a:ext uri="{FF2B5EF4-FFF2-40B4-BE49-F238E27FC236}">
                <a16:creationId xmlns:a16="http://schemas.microsoft.com/office/drawing/2014/main" id="{3772B302-BDBC-3FA2-872E-0ED804BC4BA2}"/>
              </a:ext>
            </a:extLst>
          </p:cNvPr>
          <p:cNvSpPr>
            <a:spLocks noGrp="1"/>
          </p:cNvSpPr>
          <p:nvPr>
            <p:ph type="pic" sz="quarter" idx="23"/>
          </p:nvPr>
        </p:nvSpPr>
        <p:spPr>
          <a:xfrm>
            <a:off x="3459636" y="2062200"/>
            <a:ext cx="857842" cy="858771"/>
          </a:xfrm>
          <a:prstGeom prst="ellipse">
            <a:avLst/>
          </a:prstGeom>
          <a:solidFill>
            <a:srgbClr val="99E5EA"/>
          </a:solidFill>
        </p:spPr>
        <p:txBody>
          <a:bodyPr anchor="ctr" anchorCtr="0"/>
          <a:lstStyle>
            <a:lvl1pPr marL="0" indent="0" algn="ctr">
              <a:buNone/>
              <a:defRPr sz="1050"/>
            </a:lvl1pPr>
          </a:lstStyle>
          <a:p>
            <a:endParaRPr lang="en-US"/>
          </a:p>
        </p:txBody>
      </p:sp>
      <p:sp>
        <p:nvSpPr>
          <p:cNvPr id="17" name="Picture Placeholder 15">
            <a:extLst>
              <a:ext uri="{FF2B5EF4-FFF2-40B4-BE49-F238E27FC236}">
                <a16:creationId xmlns:a16="http://schemas.microsoft.com/office/drawing/2014/main" id="{3ED5258D-D4BB-006F-321D-23C50DCF34CE}"/>
              </a:ext>
            </a:extLst>
          </p:cNvPr>
          <p:cNvSpPr>
            <a:spLocks noGrp="1"/>
          </p:cNvSpPr>
          <p:nvPr>
            <p:ph type="pic" sz="quarter" idx="24"/>
          </p:nvPr>
        </p:nvSpPr>
        <p:spPr>
          <a:xfrm>
            <a:off x="6315958" y="2062199"/>
            <a:ext cx="857842" cy="858771"/>
          </a:xfrm>
          <a:prstGeom prst="ellipse">
            <a:avLst/>
          </a:prstGeom>
          <a:solidFill>
            <a:srgbClr val="99E5EA"/>
          </a:solidFill>
        </p:spPr>
        <p:txBody>
          <a:bodyPr anchor="ctr" anchorCtr="0"/>
          <a:lstStyle>
            <a:lvl1pPr marL="0" indent="0" algn="ctr">
              <a:buNone/>
              <a:defRPr sz="1050"/>
            </a:lvl1pPr>
          </a:lstStyle>
          <a:p>
            <a:endParaRPr lang="en-US"/>
          </a:p>
        </p:txBody>
      </p:sp>
      <p:sp>
        <p:nvSpPr>
          <p:cNvPr id="18" name="Picture Placeholder 15">
            <a:extLst>
              <a:ext uri="{FF2B5EF4-FFF2-40B4-BE49-F238E27FC236}">
                <a16:creationId xmlns:a16="http://schemas.microsoft.com/office/drawing/2014/main" id="{A105E4D0-272E-A10B-0DDB-AB09CDF1FA79}"/>
              </a:ext>
            </a:extLst>
          </p:cNvPr>
          <p:cNvSpPr>
            <a:spLocks noGrp="1"/>
          </p:cNvSpPr>
          <p:nvPr>
            <p:ph type="pic" sz="quarter" idx="25"/>
          </p:nvPr>
        </p:nvSpPr>
        <p:spPr>
          <a:xfrm>
            <a:off x="9172279" y="2062199"/>
            <a:ext cx="857842" cy="858771"/>
          </a:xfrm>
          <a:prstGeom prst="ellipse">
            <a:avLst/>
          </a:prstGeom>
          <a:solidFill>
            <a:srgbClr val="99E5EA"/>
          </a:solidFill>
        </p:spPr>
        <p:txBody>
          <a:bodyPr anchor="ctr" anchorCtr="0"/>
          <a:lstStyle>
            <a:lvl1pPr marL="0" indent="0" algn="ctr">
              <a:buNone/>
              <a:defRPr sz="1050"/>
            </a:lvl1pPr>
          </a:lstStyle>
          <a:p>
            <a:endParaRPr lang="en-US"/>
          </a:p>
        </p:txBody>
      </p:sp>
    </p:spTree>
    <p:extLst>
      <p:ext uri="{BB962C8B-B14F-4D97-AF65-F5344CB8AC3E}">
        <p14:creationId xmlns:p14="http://schemas.microsoft.com/office/powerpoint/2010/main" val="521829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Split Content">
    <p:bg>
      <p:bgPr>
        <a:solidFill>
          <a:schemeClr val="accent1"/>
        </a:solidFill>
        <a:effectLst/>
      </p:bgPr>
    </p:bg>
    <p:spTree>
      <p:nvGrpSpPr>
        <p:cNvPr id="1" name=""/>
        <p:cNvGrpSpPr/>
        <p:nvPr/>
      </p:nvGrpSpPr>
      <p:grpSpPr>
        <a:xfrm>
          <a:off x="0" y="0"/>
          <a:ext cx="0" cy="0"/>
          <a:chOff x="0" y="0"/>
          <a:chExt cx="0" cy="0"/>
        </a:xfrm>
      </p:grpSpPr>
      <p:sp>
        <p:nvSpPr>
          <p:cNvPr id="21" name="Text Placeholder 3"/>
          <p:cNvSpPr>
            <a:spLocks noGrp="1"/>
          </p:cNvSpPr>
          <p:nvPr>
            <p:ph type="body" sz="quarter" idx="18" hasCustomPrompt="1"/>
          </p:nvPr>
        </p:nvSpPr>
        <p:spPr>
          <a:xfrm>
            <a:off x="419101" y="216953"/>
            <a:ext cx="11187683" cy="738363"/>
          </a:xfrm>
          <a:prstGeom prst="rect">
            <a:avLst/>
          </a:prstGeom>
        </p:spPr>
        <p:txBody>
          <a:bodyPr anchor="ctr"/>
          <a:lstStyle>
            <a:lvl1pPr marL="0" indent="0" algn="l">
              <a:buNone/>
              <a:defRPr sz="3192" b="1" spc="0">
                <a:solidFill>
                  <a:schemeClr val="bg1"/>
                </a:solidFill>
                <a:latin typeface="+mj-lt"/>
              </a:defRPr>
            </a:lvl1pPr>
            <a:lvl2pPr marL="454558" indent="0" algn="ctr">
              <a:buNone/>
              <a:defRPr sz="1592" b="1">
                <a:solidFill>
                  <a:schemeClr val="tx1"/>
                </a:solidFill>
                <a:latin typeface="+mj-lt"/>
              </a:defRPr>
            </a:lvl2pPr>
            <a:lvl3pPr marL="909110" indent="0" algn="ctr">
              <a:buNone/>
              <a:defRPr sz="1592" b="1">
                <a:solidFill>
                  <a:schemeClr val="tx1"/>
                </a:solidFill>
                <a:latin typeface="+mj-lt"/>
              </a:defRPr>
            </a:lvl3pPr>
            <a:lvl4pPr marL="1363665" indent="0" algn="ctr">
              <a:buNone/>
              <a:defRPr sz="1592" b="1">
                <a:solidFill>
                  <a:schemeClr val="tx1"/>
                </a:solidFill>
                <a:latin typeface="+mj-lt"/>
              </a:defRPr>
            </a:lvl4pPr>
            <a:lvl5pPr marL="1818219" indent="0" algn="ctr">
              <a:buNone/>
              <a:defRPr sz="1592" b="1">
                <a:solidFill>
                  <a:schemeClr val="tx1"/>
                </a:solidFill>
                <a:latin typeface="+mj-lt"/>
              </a:defRPr>
            </a:lvl5pPr>
          </a:lstStyle>
          <a:p>
            <a:pPr lvl="0"/>
            <a:r>
              <a:rPr lang="en-US"/>
              <a:t>Edit master text styles</a:t>
            </a:r>
          </a:p>
        </p:txBody>
      </p:sp>
      <p:sp>
        <p:nvSpPr>
          <p:cNvPr id="6" name="Text Placeholder 4"/>
          <p:cNvSpPr>
            <a:spLocks noGrp="1"/>
          </p:cNvSpPr>
          <p:nvPr>
            <p:ph type="body" sz="quarter" idx="10" hasCustomPrompt="1"/>
          </p:nvPr>
        </p:nvSpPr>
        <p:spPr>
          <a:xfrm>
            <a:off x="84813" y="6563468"/>
            <a:ext cx="12107187" cy="197261"/>
          </a:xfrm>
        </p:spPr>
        <p:txBody>
          <a:bodyPr anchor="b"/>
          <a:lstStyle>
            <a:lvl1pPr>
              <a:defRPr sz="1066" b="0" i="1">
                <a:solidFill>
                  <a:schemeClr val="bg2"/>
                </a:solidFill>
              </a:defRPr>
            </a:lvl1pPr>
            <a:lvl2pPr>
              <a:defRPr sz="1066" b="0" i="1">
                <a:solidFill>
                  <a:schemeClr val="bg2"/>
                </a:solidFill>
              </a:defRPr>
            </a:lvl2pPr>
            <a:lvl3pPr>
              <a:defRPr sz="1066" b="0" i="1">
                <a:solidFill>
                  <a:schemeClr val="bg2"/>
                </a:solidFill>
              </a:defRPr>
            </a:lvl3pPr>
            <a:lvl4pPr>
              <a:defRPr sz="1066" b="0" i="1">
                <a:solidFill>
                  <a:schemeClr val="bg2"/>
                </a:solidFill>
              </a:defRPr>
            </a:lvl4pPr>
            <a:lvl5pPr>
              <a:defRPr sz="1066" b="0" i="1">
                <a:solidFill>
                  <a:schemeClr val="bg2"/>
                </a:solidFill>
              </a:defRPr>
            </a:lvl5pPr>
          </a:lstStyle>
          <a:p>
            <a:pPr lvl="0"/>
            <a:r>
              <a:rPr lang="en-US"/>
              <a:t>Edit Master text styles</a:t>
            </a:r>
          </a:p>
        </p:txBody>
      </p:sp>
    </p:spTree>
    <p:extLst>
      <p:ext uri="{BB962C8B-B14F-4D97-AF65-F5344CB8AC3E}">
        <p14:creationId xmlns:p14="http://schemas.microsoft.com/office/powerpoint/2010/main" val="4069162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ubtitle 4 Column (Icon)">
    <p:spTree>
      <p:nvGrpSpPr>
        <p:cNvPr id="1" name=""/>
        <p:cNvGrpSpPr/>
        <p:nvPr/>
      </p:nvGrpSpPr>
      <p:grpSpPr>
        <a:xfrm>
          <a:off x="0" y="0"/>
          <a:ext cx="0" cy="0"/>
          <a:chOff x="0" y="0"/>
          <a:chExt cx="0" cy="0"/>
        </a:xfrm>
      </p:grpSpPr>
      <p:pic>
        <p:nvPicPr>
          <p:cNvPr id="2" name="Picture 1" descr="A black background with a black square&#10;&#10;Description automatically generated with medium confidence">
            <a:extLst>
              <a:ext uri="{FF2B5EF4-FFF2-40B4-BE49-F238E27FC236}">
                <a16:creationId xmlns:a16="http://schemas.microsoft.com/office/drawing/2014/main" id="{3BB330EF-028E-DE32-A0E4-D78B0AC5E6FD}"/>
              </a:ext>
            </a:extLst>
          </p:cNvPr>
          <p:cNvPicPr>
            <a:picLocks noGrp="1" noRo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rcRect l="-1" t="89333" r="89780"/>
          <a:stretch/>
        </p:blipFill>
        <p:spPr>
          <a:xfrm>
            <a:off x="0" y="6126480"/>
            <a:ext cx="1246094" cy="731520"/>
          </a:xfrm>
          <a:prstGeom prst="rect">
            <a:avLst/>
          </a:prstGeom>
        </p:spPr>
      </p:pic>
      <p:sp>
        <p:nvSpPr>
          <p:cNvPr id="8" name="Text Placeholder 7">
            <a:extLst>
              <a:ext uri="{FF2B5EF4-FFF2-40B4-BE49-F238E27FC236}">
                <a16:creationId xmlns:a16="http://schemas.microsoft.com/office/drawing/2014/main" id="{16497525-43DF-E23D-C0DD-19AEF8DBC803}"/>
              </a:ext>
            </a:extLst>
          </p:cNvPr>
          <p:cNvSpPr>
            <a:spLocks noGrp="1"/>
          </p:cNvSpPr>
          <p:nvPr>
            <p:ph type="body" sz="quarter" idx="11"/>
          </p:nvPr>
        </p:nvSpPr>
        <p:spPr>
          <a:xfrm>
            <a:off x="603314" y="3435564"/>
            <a:ext cx="2403837" cy="2062103"/>
          </a:xfrm>
        </p:spPr>
        <p:txBody>
          <a:bodyPr lIns="0" rIns="0">
            <a:spAutoFit/>
          </a:bodyPr>
          <a:lstStyle>
            <a:lvl1pPr marL="0" indent="0">
              <a:buNone/>
              <a:defRPr sz="1800"/>
            </a:lvl1pPr>
            <a:lvl2pPr marL="292100" indent="0">
              <a:buNone/>
              <a:defRPr sz="1800"/>
            </a:lvl2pPr>
            <a:lvl3pPr marL="579438" indent="0">
              <a:buNone/>
              <a:defRPr sz="1800"/>
            </a:lvl3pPr>
            <a:lvl4pPr marL="877887" indent="0">
              <a:buNone/>
              <a:defRPr sz="1800"/>
            </a:lvl4pPr>
            <a:lvl5pPr marL="1131887" indent="0">
              <a:buNone/>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15">
            <a:extLst>
              <a:ext uri="{FF2B5EF4-FFF2-40B4-BE49-F238E27FC236}">
                <a16:creationId xmlns:a16="http://schemas.microsoft.com/office/drawing/2014/main" id="{B41C87A7-67EE-3EB3-308E-F88EF7436F4B}"/>
              </a:ext>
            </a:extLst>
          </p:cNvPr>
          <p:cNvSpPr>
            <a:spLocks noGrp="1"/>
          </p:cNvSpPr>
          <p:nvPr>
            <p:ph type="pic" sz="quarter" idx="18"/>
          </p:nvPr>
        </p:nvSpPr>
        <p:spPr>
          <a:xfrm>
            <a:off x="603314" y="2195822"/>
            <a:ext cx="857842" cy="858771"/>
          </a:xfrm>
          <a:prstGeom prst="ellipse">
            <a:avLst/>
          </a:prstGeom>
          <a:solidFill>
            <a:srgbClr val="99E5EA"/>
          </a:solidFill>
        </p:spPr>
        <p:txBody>
          <a:bodyPr anchor="ctr" anchorCtr="0"/>
          <a:lstStyle>
            <a:lvl1pPr marL="0" indent="0" algn="ctr">
              <a:buNone/>
              <a:defRPr sz="1050"/>
            </a:lvl1pPr>
          </a:lstStyle>
          <a:p>
            <a:endParaRPr lang="en-US"/>
          </a:p>
        </p:txBody>
      </p:sp>
      <p:sp>
        <p:nvSpPr>
          <p:cNvPr id="11" name="Text Placeholder 7">
            <a:extLst>
              <a:ext uri="{FF2B5EF4-FFF2-40B4-BE49-F238E27FC236}">
                <a16:creationId xmlns:a16="http://schemas.microsoft.com/office/drawing/2014/main" id="{6993BB46-87CC-CF04-3895-0E9FE5521B78}"/>
              </a:ext>
            </a:extLst>
          </p:cNvPr>
          <p:cNvSpPr>
            <a:spLocks noGrp="1"/>
          </p:cNvSpPr>
          <p:nvPr>
            <p:ph type="body" sz="quarter" idx="20"/>
          </p:nvPr>
        </p:nvSpPr>
        <p:spPr>
          <a:xfrm>
            <a:off x="3459636" y="3435564"/>
            <a:ext cx="2403837" cy="2062103"/>
          </a:xfrm>
        </p:spPr>
        <p:txBody>
          <a:bodyPr lIns="0" rIns="0">
            <a:spAutoFit/>
          </a:bodyPr>
          <a:lstStyle>
            <a:lvl1pPr marL="0" indent="0">
              <a:buNone/>
              <a:defRPr sz="1800"/>
            </a:lvl1pPr>
            <a:lvl2pPr marL="292100" indent="0">
              <a:buNone/>
              <a:defRPr sz="1800"/>
            </a:lvl2pPr>
            <a:lvl3pPr marL="579438" indent="0">
              <a:buNone/>
              <a:defRPr sz="1800"/>
            </a:lvl3pPr>
            <a:lvl4pPr marL="877887" indent="0">
              <a:buNone/>
              <a:defRPr sz="1800"/>
            </a:lvl4pPr>
            <a:lvl5pPr marL="1131887" indent="0">
              <a:buNone/>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7">
            <a:extLst>
              <a:ext uri="{FF2B5EF4-FFF2-40B4-BE49-F238E27FC236}">
                <a16:creationId xmlns:a16="http://schemas.microsoft.com/office/drawing/2014/main" id="{6C326D5D-C2B5-855F-A338-D1355944A228}"/>
              </a:ext>
            </a:extLst>
          </p:cNvPr>
          <p:cNvSpPr>
            <a:spLocks noGrp="1"/>
          </p:cNvSpPr>
          <p:nvPr>
            <p:ph type="body" sz="quarter" idx="21"/>
          </p:nvPr>
        </p:nvSpPr>
        <p:spPr>
          <a:xfrm>
            <a:off x="6315958" y="3435564"/>
            <a:ext cx="2403837" cy="2062103"/>
          </a:xfrm>
        </p:spPr>
        <p:txBody>
          <a:bodyPr lIns="0" rIns="0">
            <a:spAutoFit/>
          </a:bodyPr>
          <a:lstStyle>
            <a:lvl1pPr marL="0" indent="0">
              <a:buNone/>
              <a:defRPr sz="1800"/>
            </a:lvl1pPr>
            <a:lvl2pPr marL="292100" indent="0">
              <a:buNone/>
              <a:defRPr sz="1800"/>
            </a:lvl2pPr>
            <a:lvl3pPr marL="579438" indent="0">
              <a:buNone/>
              <a:defRPr sz="1800"/>
            </a:lvl3pPr>
            <a:lvl4pPr marL="877887" indent="0">
              <a:buNone/>
              <a:defRPr sz="1800"/>
            </a:lvl4pPr>
            <a:lvl5pPr marL="1131887" indent="0">
              <a:buNone/>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7">
            <a:extLst>
              <a:ext uri="{FF2B5EF4-FFF2-40B4-BE49-F238E27FC236}">
                <a16:creationId xmlns:a16="http://schemas.microsoft.com/office/drawing/2014/main" id="{FBAAC1C1-709A-612F-36DB-D7AFCDB5C257}"/>
              </a:ext>
            </a:extLst>
          </p:cNvPr>
          <p:cNvSpPr>
            <a:spLocks noGrp="1"/>
          </p:cNvSpPr>
          <p:nvPr>
            <p:ph type="body" sz="quarter" idx="22"/>
          </p:nvPr>
        </p:nvSpPr>
        <p:spPr>
          <a:xfrm>
            <a:off x="9172279" y="3435564"/>
            <a:ext cx="2403837" cy="2062103"/>
          </a:xfrm>
        </p:spPr>
        <p:txBody>
          <a:bodyPr lIns="0" rIns="0">
            <a:spAutoFit/>
          </a:bodyPr>
          <a:lstStyle>
            <a:lvl1pPr marL="0" indent="0">
              <a:buNone/>
              <a:defRPr sz="1800"/>
            </a:lvl1pPr>
            <a:lvl2pPr marL="292100" indent="0">
              <a:buNone/>
              <a:defRPr sz="1800"/>
            </a:lvl2pPr>
            <a:lvl3pPr marL="579438" indent="0">
              <a:buNone/>
              <a:defRPr sz="1800"/>
            </a:lvl3pPr>
            <a:lvl4pPr marL="877887" indent="0">
              <a:buNone/>
              <a:defRPr sz="1800"/>
            </a:lvl4pPr>
            <a:lvl5pPr marL="1131887" indent="0">
              <a:buNone/>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Picture Placeholder 15">
            <a:extLst>
              <a:ext uri="{FF2B5EF4-FFF2-40B4-BE49-F238E27FC236}">
                <a16:creationId xmlns:a16="http://schemas.microsoft.com/office/drawing/2014/main" id="{3772B302-BDBC-3FA2-872E-0ED804BC4BA2}"/>
              </a:ext>
            </a:extLst>
          </p:cNvPr>
          <p:cNvSpPr>
            <a:spLocks noGrp="1"/>
          </p:cNvSpPr>
          <p:nvPr>
            <p:ph type="pic" sz="quarter" idx="23"/>
          </p:nvPr>
        </p:nvSpPr>
        <p:spPr>
          <a:xfrm>
            <a:off x="3459636" y="2195822"/>
            <a:ext cx="857842" cy="858771"/>
          </a:xfrm>
          <a:prstGeom prst="ellipse">
            <a:avLst/>
          </a:prstGeom>
          <a:solidFill>
            <a:srgbClr val="99E5EA"/>
          </a:solidFill>
        </p:spPr>
        <p:txBody>
          <a:bodyPr anchor="ctr" anchorCtr="0"/>
          <a:lstStyle>
            <a:lvl1pPr marL="0" indent="0" algn="ctr">
              <a:buNone/>
              <a:defRPr sz="1050"/>
            </a:lvl1pPr>
          </a:lstStyle>
          <a:p>
            <a:endParaRPr lang="en-US"/>
          </a:p>
        </p:txBody>
      </p:sp>
      <p:sp>
        <p:nvSpPr>
          <p:cNvPr id="17" name="Picture Placeholder 15">
            <a:extLst>
              <a:ext uri="{FF2B5EF4-FFF2-40B4-BE49-F238E27FC236}">
                <a16:creationId xmlns:a16="http://schemas.microsoft.com/office/drawing/2014/main" id="{3ED5258D-D4BB-006F-321D-23C50DCF34CE}"/>
              </a:ext>
            </a:extLst>
          </p:cNvPr>
          <p:cNvSpPr>
            <a:spLocks noGrp="1"/>
          </p:cNvSpPr>
          <p:nvPr>
            <p:ph type="pic" sz="quarter" idx="24"/>
          </p:nvPr>
        </p:nvSpPr>
        <p:spPr>
          <a:xfrm>
            <a:off x="6315958" y="2195821"/>
            <a:ext cx="857842" cy="858771"/>
          </a:xfrm>
          <a:prstGeom prst="ellipse">
            <a:avLst/>
          </a:prstGeom>
          <a:solidFill>
            <a:srgbClr val="99E5EA"/>
          </a:solidFill>
        </p:spPr>
        <p:txBody>
          <a:bodyPr anchor="ctr" anchorCtr="0"/>
          <a:lstStyle>
            <a:lvl1pPr marL="0" indent="0" algn="ctr">
              <a:buNone/>
              <a:defRPr sz="1050"/>
            </a:lvl1pPr>
          </a:lstStyle>
          <a:p>
            <a:endParaRPr lang="en-US"/>
          </a:p>
        </p:txBody>
      </p:sp>
      <p:sp>
        <p:nvSpPr>
          <p:cNvPr id="18" name="Picture Placeholder 15">
            <a:extLst>
              <a:ext uri="{FF2B5EF4-FFF2-40B4-BE49-F238E27FC236}">
                <a16:creationId xmlns:a16="http://schemas.microsoft.com/office/drawing/2014/main" id="{A105E4D0-272E-A10B-0DDB-AB09CDF1FA79}"/>
              </a:ext>
            </a:extLst>
          </p:cNvPr>
          <p:cNvSpPr>
            <a:spLocks noGrp="1"/>
          </p:cNvSpPr>
          <p:nvPr>
            <p:ph type="pic" sz="quarter" idx="25"/>
          </p:nvPr>
        </p:nvSpPr>
        <p:spPr>
          <a:xfrm>
            <a:off x="9172279" y="2195821"/>
            <a:ext cx="857842" cy="858771"/>
          </a:xfrm>
          <a:prstGeom prst="ellipse">
            <a:avLst/>
          </a:prstGeom>
          <a:solidFill>
            <a:srgbClr val="99E5EA"/>
          </a:solidFill>
        </p:spPr>
        <p:txBody>
          <a:bodyPr anchor="ctr" anchorCtr="0"/>
          <a:lstStyle>
            <a:lvl1pPr marL="0" indent="0" algn="ctr">
              <a:buNone/>
              <a:defRPr sz="1050"/>
            </a:lvl1pPr>
          </a:lstStyle>
          <a:p>
            <a:endParaRPr lang="en-US"/>
          </a:p>
        </p:txBody>
      </p:sp>
      <p:sp>
        <p:nvSpPr>
          <p:cNvPr id="21" name="Title 1">
            <a:extLst>
              <a:ext uri="{FF2B5EF4-FFF2-40B4-BE49-F238E27FC236}">
                <a16:creationId xmlns:a16="http://schemas.microsoft.com/office/drawing/2014/main" id="{D64268D6-303A-503C-E0DC-51E58362954B}"/>
              </a:ext>
            </a:extLst>
          </p:cNvPr>
          <p:cNvSpPr>
            <a:spLocks noGrp="1"/>
          </p:cNvSpPr>
          <p:nvPr>
            <p:ph type="title"/>
          </p:nvPr>
        </p:nvSpPr>
        <p:spPr>
          <a:xfrm>
            <a:off x="603314" y="529325"/>
            <a:ext cx="10972801" cy="615263"/>
          </a:xfrm>
          <a:prstGeom prst="rect">
            <a:avLst/>
          </a:prstGeom>
        </p:spPr>
        <p:txBody>
          <a:bodyPr/>
          <a:lstStyle/>
          <a:p>
            <a:endParaRPr lang="en-US"/>
          </a:p>
        </p:txBody>
      </p:sp>
      <p:sp>
        <p:nvSpPr>
          <p:cNvPr id="23" name="Text Placeholder 7">
            <a:extLst>
              <a:ext uri="{FF2B5EF4-FFF2-40B4-BE49-F238E27FC236}">
                <a16:creationId xmlns:a16="http://schemas.microsoft.com/office/drawing/2014/main" id="{BC71EFD7-B6B1-5428-C393-A62435AF7CCF}"/>
              </a:ext>
            </a:extLst>
          </p:cNvPr>
          <p:cNvSpPr>
            <a:spLocks noGrp="1"/>
          </p:cNvSpPr>
          <p:nvPr>
            <p:ph type="body" sz="quarter" idx="13"/>
          </p:nvPr>
        </p:nvSpPr>
        <p:spPr>
          <a:xfrm>
            <a:off x="620732" y="1187456"/>
            <a:ext cx="10955384" cy="320040"/>
          </a:xfrm>
        </p:spPr>
        <p:txBody>
          <a:bodyPr lIns="0" rIns="0"/>
          <a:lstStyle>
            <a:lvl1pPr marL="0" indent="0">
              <a:buNone/>
              <a:defRPr sz="1800" b="0" i="0" spc="0">
                <a:solidFill>
                  <a:schemeClr val="tx1"/>
                </a:solidFill>
                <a:latin typeface="Roboto Light" panose="02000000000000000000" pitchFamily="2" charset="0"/>
                <a:ea typeface="Roboto Light" panose="02000000000000000000" pitchFamily="2" charset="0"/>
              </a:defRPr>
            </a:lvl1pPr>
          </a:lstStyle>
          <a:p>
            <a:pPr lvl="0"/>
            <a:endParaRPr lang="en-US"/>
          </a:p>
        </p:txBody>
      </p:sp>
    </p:spTree>
    <p:extLst>
      <p:ext uri="{BB962C8B-B14F-4D97-AF65-F5344CB8AC3E}">
        <p14:creationId xmlns:p14="http://schemas.microsoft.com/office/powerpoint/2010/main" val="1484002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Offset Right">
    <p:spTree>
      <p:nvGrpSpPr>
        <p:cNvPr id="1" name=""/>
        <p:cNvGrpSpPr/>
        <p:nvPr/>
      </p:nvGrpSpPr>
      <p:grpSpPr>
        <a:xfrm>
          <a:off x="0" y="0"/>
          <a:ext cx="0" cy="0"/>
          <a:chOff x="0" y="0"/>
          <a:chExt cx="0" cy="0"/>
        </a:xfrm>
      </p:grpSpPr>
      <p:pic>
        <p:nvPicPr>
          <p:cNvPr id="7" name="Picture 6" descr="A black background with a black square&#10;&#10;Description automatically generated with medium confidence">
            <a:extLst>
              <a:ext uri="{FF2B5EF4-FFF2-40B4-BE49-F238E27FC236}">
                <a16:creationId xmlns:a16="http://schemas.microsoft.com/office/drawing/2014/main" id="{45FD52CC-B675-AA35-3A6D-A4B2564277E7}"/>
              </a:ext>
            </a:extLst>
          </p:cNvPr>
          <p:cNvPicPr>
            <a:picLocks noGrp="1" noRo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rcRect l="-1" t="89333" r="89780"/>
          <a:stretch/>
        </p:blipFill>
        <p:spPr>
          <a:xfrm>
            <a:off x="0" y="6126480"/>
            <a:ext cx="1246094" cy="731520"/>
          </a:xfrm>
          <a:prstGeom prst="rect">
            <a:avLst/>
          </a:prstGeom>
        </p:spPr>
      </p:pic>
      <p:sp>
        <p:nvSpPr>
          <p:cNvPr id="2" name="Title 1">
            <a:extLst>
              <a:ext uri="{FF2B5EF4-FFF2-40B4-BE49-F238E27FC236}">
                <a16:creationId xmlns:a16="http://schemas.microsoft.com/office/drawing/2014/main" id="{899F4B75-A8B8-D20D-F3FD-AF8A0ED61AC6}"/>
              </a:ext>
            </a:extLst>
          </p:cNvPr>
          <p:cNvSpPr>
            <a:spLocks noGrp="1"/>
          </p:cNvSpPr>
          <p:nvPr>
            <p:ph type="title"/>
          </p:nvPr>
        </p:nvSpPr>
        <p:spPr>
          <a:xfrm>
            <a:off x="603312" y="529325"/>
            <a:ext cx="6153727" cy="615263"/>
          </a:xfrm>
          <a:prstGeom prst="rect">
            <a:avLst/>
          </a:prstGeom>
        </p:spPr>
        <p:txBody>
          <a:bodyPr/>
          <a:lstStyle/>
          <a:p>
            <a:endParaRPr lang="en-US"/>
          </a:p>
        </p:txBody>
      </p:sp>
      <p:sp>
        <p:nvSpPr>
          <p:cNvPr id="5" name="Picture Placeholder 4">
            <a:extLst>
              <a:ext uri="{FF2B5EF4-FFF2-40B4-BE49-F238E27FC236}">
                <a16:creationId xmlns:a16="http://schemas.microsoft.com/office/drawing/2014/main" id="{29B1BC29-E542-06A9-8F6D-C45704AA68E3}"/>
              </a:ext>
            </a:extLst>
          </p:cNvPr>
          <p:cNvSpPr>
            <a:spLocks noGrp="1"/>
          </p:cNvSpPr>
          <p:nvPr>
            <p:ph type="pic" sz="quarter" idx="14"/>
          </p:nvPr>
        </p:nvSpPr>
        <p:spPr>
          <a:xfrm>
            <a:off x="7371761" y="529325"/>
            <a:ext cx="4216925" cy="5302653"/>
          </a:xfrm>
          <a:prstGeom prst="roundRect">
            <a:avLst>
              <a:gd name="adj" fmla="val 0"/>
            </a:avLst>
          </a:prstGeom>
          <a:solidFill>
            <a:srgbClr val="F5F5F5"/>
          </a:solidFill>
        </p:spPr>
        <p:txBody>
          <a:bodyPr/>
          <a:lstStyle>
            <a:lvl1pPr marL="0" indent="0">
              <a:buNone/>
              <a:defRPr/>
            </a:lvl1pPr>
          </a:lstStyle>
          <a:p>
            <a:endParaRPr lang="en-US"/>
          </a:p>
        </p:txBody>
      </p:sp>
      <p:sp>
        <p:nvSpPr>
          <p:cNvPr id="9" name="Content Placeholder 11">
            <a:extLst>
              <a:ext uri="{FF2B5EF4-FFF2-40B4-BE49-F238E27FC236}">
                <a16:creationId xmlns:a16="http://schemas.microsoft.com/office/drawing/2014/main" id="{BFE0C82E-A4E6-3833-72E8-85E3F2DD34FD}"/>
              </a:ext>
            </a:extLst>
          </p:cNvPr>
          <p:cNvSpPr>
            <a:spLocks noGrp="1"/>
          </p:cNvSpPr>
          <p:nvPr>
            <p:ph sz="quarter" idx="15"/>
          </p:nvPr>
        </p:nvSpPr>
        <p:spPr>
          <a:xfrm>
            <a:off x="603313" y="1534297"/>
            <a:ext cx="6153726" cy="42976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8038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ubtitle Offset Right">
    <p:spTree>
      <p:nvGrpSpPr>
        <p:cNvPr id="1" name=""/>
        <p:cNvGrpSpPr/>
        <p:nvPr/>
      </p:nvGrpSpPr>
      <p:grpSpPr>
        <a:xfrm>
          <a:off x="0" y="0"/>
          <a:ext cx="0" cy="0"/>
          <a:chOff x="0" y="0"/>
          <a:chExt cx="0" cy="0"/>
        </a:xfrm>
      </p:grpSpPr>
      <p:pic>
        <p:nvPicPr>
          <p:cNvPr id="2" name="Picture 1" descr="A black background with a black square&#10;&#10;Description automatically generated with medium confidence">
            <a:extLst>
              <a:ext uri="{FF2B5EF4-FFF2-40B4-BE49-F238E27FC236}">
                <a16:creationId xmlns:a16="http://schemas.microsoft.com/office/drawing/2014/main" id="{D9D287DA-4E08-F56E-122E-925C7E4D6C34}"/>
              </a:ext>
            </a:extLst>
          </p:cNvPr>
          <p:cNvPicPr>
            <a:picLocks noGrp="1" noRo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rcRect l="-1" t="89333" r="89780"/>
          <a:stretch/>
        </p:blipFill>
        <p:spPr>
          <a:xfrm>
            <a:off x="0" y="6126480"/>
            <a:ext cx="1246094" cy="731520"/>
          </a:xfrm>
          <a:prstGeom prst="rect">
            <a:avLst/>
          </a:prstGeom>
        </p:spPr>
      </p:pic>
      <p:sp>
        <p:nvSpPr>
          <p:cNvPr id="5" name="Picture Placeholder 4">
            <a:extLst>
              <a:ext uri="{FF2B5EF4-FFF2-40B4-BE49-F238E27FC236}">
                <a16:creationId xmlns:a16="http://schemas.microsoft.com/office/drawing/2014/main" id="{29B1BC29-E542-06A9-8F6D-C45704AA68E3}"/>
              </a:ext>
            </a:extLst>
          </p:cNvPr>
          <p:cNvSpPr>
            <a:spLocks noGrp="1"/>
          </p:cNvSpPr>
          <p:nvPr>
            <p:ph type="pic" sz="quarter" idx="14"/>
          </p:nvPr>
        </p:nvSpPr>
        <p:spPr>
          <a:xfrm>
            <a:off x="7371761" y="529325"/>
            <a:ext cx="4216925" cy="5302653"/>
          </a:xfrm>
          <a:prstGeom prst="roundRect">
            <a:avLst>
              <a:gd name="adj" fmla="val 0"/>
            </a:avLst>
          </a:prstGeom>
          <a:solidFill>
            <a:srgbClr val="F5F5F5"/>
          </a:solidFill>
        </p:spPr>
        <p:txBody>
          <a:bodyPr/>
          <a:lstStyle>
            <a:lvl1pPr marL="0" indent="0">
              <a:buNone/>
              <a:defRPr/>
            </a:lvl1pPr>
          </a:lstStyle>
          <a:p>
            <a:endParaRPr lang="en-US"/>
          </a:p>
        </p:txBody>
      </p:sp>
      <p:sp>
        <p:nvSpPr>
          <p:cNvPr id="7" name="Title 1">
            <a:extLst>
              <a:ext uri="{FF2B5EF4-FFF2-40B4-BE49-F238E27FC236}">
                <a16:creationId xmlns:a16="http://schemas.microsoft.com/office/drawing/2014/main" id="{9D7AFD95-93D4-E5BA-0FD1-202B8457808A}"/>
              </a:ext>
            </a:extLst>
          </p:cNvPr>
          <p:cNvSpPr>
            <a:spLocks noGrp="1"/>
          </p:cNvSpPr>
          <p:nvPr>
            <p:ph type="title"/>
          </p:nvPr>
        </p:nvSpPr>
        <p:spPr>
          <a:xfrm>
            <a:off x="603315" y="529325"/>
            <a:ext cx="6153726" cy="615263"/>
          </a:xfrm>
          <a:prstGeom prst="rect">
            <a:avLst/>
          </a:prstGeom>
        </p:spPr>
        <p:txBody>
          <a:bodyPr/>
          <a:lstStyle/>
          <a:p>
            <a:endParaRPr lang="en-US"/>
          </a:p>
        </p:txBody>
      </p:sp>
      <p:sp>
        <p:nvSpPr>
          <p:cNvPr id="10" name="Text Placeholder 7">
            <a:extLst>
              <a:ext uri="{FF2B5EF4-FFF2-40B4-BE49-F238E27FC236}">
                <a16:creationId xmlns:a16="http://schemas.microsoft.com/office/drawing/2014/main" id="{F873E2D8-25FE-1C0F-F4FC-A40BA1E1E015}"/>
              </a:ext>
            </a:extLst>
          </p:cNvPr>
          <p:cNvSpPr>
            <a:spLocks noGrp="1"/>
          </p:cNvSpPr>
          <p:nvPr>
            <p:ph type="body" sz="quarter" idx="16"/>
          </p:nvPr>
        </p:nvSpPr>
        <p:spPr>
          <a:xfrm>
            <a:off x="620732" y="1187456"/>
            <a:ext cx="6136308" cy="320040"/>
          </a:xfrm>
        </p:spPr>
        <p:txBody>
          <a:bodyPr lIns="0" rIns="0"/>
          <a:lstStyle>
            <a:lvl1pPr marL="0" indent="0">
              <a:buNone/>
              <a:defRPr sz="1800" b="0" i="0" spc="0">
                <a:solidFill>
                  <a:schemeClr val="tx1"/>
                </a:solidFill>
                <a:latin typeface="Roboto Light" panose="02000000000000000000" pitchFamily="2" charset="0"/>
                <a:ea typeface="Roboto Light" panose="02000000000000000000" pitchFamily="2" charset="0"/>
              </a:defRPr>
            </a:lvl1pPr>
          </a:lstStyle>
          <a:p>
            <a:pPr lvl="0"/>
            <a:endParaRPr lang="en-US"/>
          </a:p>
        </p:txBody>
      </p:sp>
      <p:sp>
        <p:nvSpPr>
          <p:cNvPr id="11" name="Content Placeholder 11">
            <a:extLst>
              <a:ext uri="{FF2B5EF4-FFF2-40B4-BE49-F238E27FC236}">
                <a16:creationId xmlns:a16="http://schemas.microsoft.com/office/drawing/2014/main" id="{BDCF0EA6-032E-362B-10E2-248E3E0F05E2}"/>
              </a:ext>
            </a:extLst>
          </p:cNvPr>
          <p:cNvSpPr>
            <a:spLocks noGrp="1"/>
          </p:cNvSpPr>
          <p:nvPr>
            <p:ph sz="quarter" idx="15"/>
          </p:nvPr>
        </p:nvSpPr>
        <p:spPr>
          <a:xfrm>
            <a:off x="603315" y="1898467"/>
            <a:ext cx="6153726" cy="39335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387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Offset Left">
    <p:spTree>
      <p:nvGrpSpPr>
        <p:cNvPr id="1" name=""/>
        <p:cNvGrpSpPr/>
        <p:nvPr/>
      </p:nvGrpSpPr>
      <p:grpSpPr>
        <a:xfrm>
          <a:off x="0" y="0"/>
          <a:ext cx="0" cy="0"/>
          <a:chOff x="0" y="0"/>
          <a:chExt cx="0" cy="0"/>
        </a:xfrm>
      </p:grpSpPr>
      <p:pic>
        <p:nvPicPr>
          <p:cNvPr id="7" name="Picture 6" descr="A black background with a black square&#10;&#10;Description automatically generated with medium confidence">
            <a:extLst>
              <a:ext uri="{FF2B5EF4-FFF2-40B4-BE49-F238E27FC236}">
                <a16:creationId xmlns:a16="http://schemas.microsoft.com/office/drawing/2014/main" id="{DB9A8D19-A026-6D3D-26D6-066265288C40}"/>
              </a:ext>
            </a:extLst>
          </p:cNvPr>
          <p:cNvPicPr>
            <a:picLocks noGrp="1" noRo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rcRect l="-1" t="89333" r="89780"/>
          <a:stretch/>
        </p:blipFill>
        <p:spPr>
          <a:xfrm>
            <a:off x="0" y="6126480"/>
            <a:ext cx="1246094" cy="731520"/>
          </a:xfrm>
          <a:prstGeom prst="rect">
            <a:avLst/>
          </a:prstGeom>
        </p:spPr>
      </p:pic>
      <p:sp>
        <p:nvSpPr>
          <p:cNvPr id="2" name="Title 1">
            <a:extLst>
              <a:ext uri="{FF2B5EF4-FFF2-40B4-BE49-F238E27FC236}">
                <a16:creationId xmlns:a16="http://schemas.microsoft.com/office/drawing/2014/main" id="{899F4B75-A8B8-D20D-F3FD-AF8A0ED61AC6}"/>
              </a:ext>
            </a:extLst>
          </p:cNvPr>
          <p:cNvSpPr>
            <a:spLocks noGrp="1"/>
          </p:cNvSpPr>
          <p:nvPr>
            <p:ph type="title"/>
          </p:nvPr>
        </p:nvSpPr>
        <p:spPr>
          <a:xfrm>
            <a:off x="5434958" y="529325"/>
            <a:ext cx="6153727" cy="615263"/>
          </a:xfrm>
          <a:prstGeom prst="rect">
            <a:avLst/>
          </a:prstGeom>
        </p:spPr>
        <p:txBody>
          <a:bodyPr/>
          <a:lstStyle/>
          <a:p>
            <a:endParaRPr lang="en-US"/>
          </a:p>
        </p:txBody>
      </p:sp>
      <p:sp>
        <p:nvSpPr>
          <p:cNvPr id="5" name="Picture Placeholder 4">
            <a:extLst>
              <a:ext uri="{FF2B5EF4-FFF2-40B4-BE49-F238E27FC236}">
                <a16:creationId xmlns:a16="http://schemas.microsoft.com/office/drawing/2014/main" id="{29B1BC29-E542-06A9-8F6D-C45704AA68E3}"/>
              </a:ext>
            </a:extLst>
          </p:cNvPr>
          <p:cNvSpPr>
            <a:spLocks noGrp="1"/>
          </p:cNvSpPr>
          <p:nvPr>
            <p:ph type="pic" sz="quarter" idx="14"/>
          </p:nvPr>
        </p:nvSpPr>
        <p:spPr>
          <a:xfrm>
            <a:off x="603314" y="529325"/>
            <a:ext cx="4216925" cy="5302653"/>
          </a:xfrm>
          <a:prstGeom prst="roundRect">
            <a:avLst>
              <a:gd name="adj" fmla="val 0"/>
            </a:avLst>
          </a:prstGeom>
          <a:solidFill>
            <a:srgbClr val="F5F5F5"/>
          </a:solidFill>
        </p:spPr>
        <p:txBody>
          <a:bodyPr/>
          <a:lstStyle>
            <a:lvl1pPr marL="0" indent="0">
              <a:buNone/>
              <a:defRPr/>
            </a:lvl1pPr>
          </a:lstStyle>
          <a:p>
            <a:endParaRPr lang="en-US"/>
          </a:p>
        </p:txBody>
      </p:sp>
      <p:sp>
        <p:nvSpPr>
          <p:cNvPr id="4" name="Rectangle 3">
            <a:extLst>
              <a:ext uri="{FF2B5EF4-FFF2-40B4-BE49-F238E27FC236}">
                <a16:creationId xmlns:a16="http://schemas.microsoft.com/office/drawing/2014/main" id="{D9B1930C-DE66-8205-CF74-CB0E0A6C8A78}"/>
              </a:ext>
            </a:extLst>
          </p:cNvPr>
          <p:cNvSpPr/>
          <p:nvPr userDrawn="1"/>
        </p:nvSpPr>
        <p:spPr>
          <a:xfrm>
            <a:off x="339365" y="529325"/>
            <a:ext cx="160256" cy="6152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10" name="Content Placeholder 11">
            <a:extLst>
              <a:ext uri="{FF2B5EF4-FFF2-40B4-BE49-F238E27FC236}">
                <a16:creationId xmlns:a16="http://schemas.microsoft.com/office/drawing/2014/main" id="{42BF027F-ABE9-D29F-0331-A1863A353D9D}"/>
              </a:ext>
            </a:extLst>
          </p:cNvPr>
          <p:cNvSpPr>
            <a:spLocks noGrp="1"/>
          </p:cNvSpPr>
          <p:nvPr>
            <p:ph sz="quarter" idx="15"/>
          </p:nvPr>
        </p:nvSpPr>
        <p:spPr>
          <a:xfrm>
            <a:off x="5434959" y="1534297"/>
            <a:ext cx="6153726" cy="42976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7546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ubtitle Offset Left">
    <p:spTree>
      <p:nvGrpSpPr>
        <p:cNvPr id="1" name=""/>
        <p:cNvGrpSpPr/>
        <p:nvPr/>
      </p:nvGrpSpPr>
      <p:grpSpPr>
        <a:xfrm>
          <a:off x="0" y="0"/>
          <a:ext cx="0" cy="0"/>
          <a:chOff x="0" y="0"/>
          <a:chExt cx="0" cy="0"/>
        </a:xfrm>
      </p:grpSpPr>
      <p:pic>
        <p:nvPicPr>
          <p:cNvPr id="6" name="Picture 5" descr="A black background with a black square&#10;&#10;Description automatically generated with medium confidence">
            <a:extLst>
              <a:ext uri="{FF2B5EF4-FFF2-40B4-BE49-F238E27FC236}">
                <a16:creationId xmlns:a16="http://schemas.microsoft.com/office/drawing/2014/main" id="{5B23E1B9-6242-F9E1-7354-2A77E4157EF6}"/>
              </a:ext>
            </a:extLst>
          </p:cNvPr>
          <p:cNvPicPr>
            <a:picLocks noGrp="1" noRo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rcRect l="-1" t="89333" r="89780"/>
          <a:stretch/>
        </p:blipFill>
        <p:spPr>
          <a:xfrm>
            <a:off x="0" y="6126480"/>
            <a:ext cx="1246094" cy="731520"/>
          </a:xfrm>
          <a:prstGeom prst="rect">
            <a:avLst/>
          </a:prstGeom>
        </p:spPr>
      </p:pic>
      <p:sp>
        <p:nvSpPr>
          <p:cNvPr id="2" name="Title 1">
            <a:extLst>
              <a:ext uri="{FF2B5EF4-FFF2-40B4-BE49-F238E27FC236}">
                <a16:creationId xmlns:a16="http://schemas.microsoft.com/office/drawing/2014/main" id="{899F4B75-A8B8-D20D-F3FD-AF8A0ED61AC6}"/>
              </a:ext>
            </a:extLst>
          </p:cNvPr>
          <p:cNvSpPr>
            <a:spLocks noGrp="1"/>
          </p:cNvSpPr>
          <p:nvPr>
            <p:ph type="title"/>
          </p:nvPr>
        </p:nvSpPr>
        <p:spPr>
          <a:xfrm>
            <a:off x="5434958" y="529325"/>
            <a:ext cx="6153727" cy="615263"/>
          </a:xfrm>
          <a:prstGeom prst="rect">
            <a:avLst/>
          </a:prstGeom>
        </p:spPr>
        <p:txBody>
          <a:bodyPr/>
          <a:lstStyle/>
          <a:p>
            <a:endParaRPr lang="en-US"/>
          </a:p>
        </p:txBody>
      </p:sp>
      <p:sp>
        <p:nvSpPr>
          <p:cNvPr id="5" name="Picture Placeholder 4">
            <a:extLst>
              <a:ext uri="{FF2B5EF4-FFF2-40B4-BE49-F238E27FC236}">
                <a16:creationId xmlns:a16="http://schemas.microsoft.com/office/drawing/2014/main" id="{29B1BC29-E542-06A9-8F6D-C45704AA68E3}"/>
              </a:ext>
            </a:extLst>
          </p:cNvPr>
          <p:cNvSpPr>
            <a:spLocks noGrp="1"/>
          </p:cNvSpPr>
          <p:nvPr>
            <p:ph type="pic" sz="quarter" idx="14"/>
          </p:nvPr>
        </p:nvSpPr>
        <p:spPr>
          <a:xfrm>
            <a:off x="603314" y="529325"/>
            <a:ext cx="4216925" cy="5302653"/>
          </a:xfrm>
          <a:prstGeom prst="roundRect">
            <a:avLst>
              <a:gd name="adj" fmla="val 0"/>
            </a:avLst>
          </a:prstGeom>
          <a:solidFill>
            <a:srgbClr val="F5F5F5"/>
          </a:solidFill>
        </p:spPr>
        <p:txBody>
          <a:bodyPr/>
          <a:lstStyle>
            <a:lvl1pPr marL="0" indent="0">
              <a:buNone/>
              <a:defRPr/>
            </a:lvl1pPr>
          </a:lstStyle>
          <a:p>
            <a:endParaRPr lang="en-US"/>
          </a:p>
        </p:txBody>
      </p:sp>
      <p:sp>
        <p:nvSpPr>
          <p:cNvPr id="4" name="Rectangle 3">
            <a:extLst>
              <a:ext uri="{FF2B5EF4-FFF2-40B4-BE49-F238E27FC236}">
                <a16:creationId xmlns:a16="http://schemas.microsoft.com/office/drawing/2014/main" id="{D9B1930C-DE66-8205-CF74-CB0E0A6C8A78}"/>
              </a:ext>
            </a:extLst>
          </p:cNvPr>
          <p:cNvSpPr/>
          <p:nvPr userDrawn="1"/>
        </p:nvSpPr>
        <p:spPr>
          <a:xfrm>
            <a:off x="339365" y="529325"/>
            <a:ext cx="160256" cy="6152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10" name="Text Placeholder 7">
            <a:extLst>
              <a:ext uri="{FF2B5EF4-FFF2-40B4-BE49-F238E27FC236}">
                <a16:creationId xmlns:a16="http://schemas.microsoft.com/office/drawing/2014/main" id="{DC023B49-A242-972E-2288-2E3749821B23}"/>
              </a:ext>
            </a:extLst>
          </p:cNvPr>
          <p:cNvSpPr>
            <a:spLocks noGrp="1"/>
          </p:cNvSpPr>
          <p:nvPr>
            <p:ph type="body" sz="quarter" idx="16"/>
          </p:nvPr>
        </p:nvSpPr>
        <p:spPr>
          <a:xfrm>
            <a:off x="5452377" y="1187456"/>
            <a:ext cx="6136308" cy="320040"/>
          </a:xfrm>
        </p:spPr>
        <p:txBody>
          <a:bodyPr lIns="0" rIns="0"/>
          <a:lstStyle>
            <a:lvl1pPr marL="0" indent="0">
              <a:buNone/>
              <a:defRPr sz="1800" b="0" i="0" spc="0">
                <a:solidFill>
                  <a:schemeClr val="tx1"/>
                </a:solidFill>
                <a:latin typeface="Roboto Light" panose="02000000000000000000" pitchFamily="2" charset="0"/>
                <a:ea typeface="Roboto Light" panose="02000000000000000000" pitchFamily="2" charset="0"/>
              </a:defRPr>
            </a:lvl1pPr>
          </a:lstStyle>
          <a:p>
            <a:pPr lvl="0"/>
            <a:endParaRPr lang="en-US"/>
          </a:p>
        </p:txBody>
      </p:sp>
      <p:sp>
        <p:nvSpPr>
          <p:cNvPr id="11" name="Content Placeholder 11">
            <a:extLst>
              <a:ext uri="{FF2B5EF4-FFF2-40B4-BE49-F238E27FC236}">
                <a16:creationId xmlns:a16="http://schemas.microsoft.com/office/drawing/2014/main" id="{57028CC9-194C-6407-5A6B-FC6CC37D55D9}"/>
              </a:ext>
            </a:extLst>
          </p:cNvPr>
          <p:cNvSpPr>
            <a:spLocks noGrp="1"/>
          </p:cNvSpPr>
          <p:nvPr>
            <p:ph sz="quarter" idx="17"/>
          </p:nvPr>
        </p:nvSpPr>
        <p:spPr>
          <a:xfrm>
            <a:off x="5434958" y="1898468"/>
            <a:ext cx="6153726" cy="39335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4533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A black background with a black square&#10;&#10;Description automatically generated with medium confidence">
            <a:extLst>
              <a:ext uri="{FF2B5EF4-FFF2-40B4-BE49-F238E27FC236}">
                <a16:creationId xmlns:a16="http://schemas.microsoft.com/office/drawing/2014/main" id="{92695650-F5F4-3361-5079-118DD342A1EE}"/>
              </a:ext>
            </a:extLst>
          </p:cNvPr>
          <p:cNvPicPr>
            <a:picLocks noGrp="1" noRo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rcRect l="-1" t="89333" r="89780"/>
          <a:stretch/>
        </p:blipFill>
        <p:spPr>
          <a:xfrm>
            <a:off x="0" y="6126480"/>
            <a:ext cx="1246094" cy="731520"/>
          </a:xfrm>
          <a:prstGeom prst="rect">
            <a:avLst/>
          </a:prstGeom>
        </p:spPr>
      </p:pic>
      <p:sp>
        <p:nvSpPr>
          <p:cNvPr id="4" name="Title 1">
            <a:extLst>
              <a:ext uri="{FF2B5EF4-FFF2-40B4-BE49-F238E27FC236}">
                <a16:creationId xmlns:a16="http://schemas.microsoft.com/office/drawing/2014/main" id="{D4F8E2F0-0107-5FE6-7A0E-5C57F8EE0063}"/>
              </a:ext>
            </a:extLst>
          </p:cNvPr>
          <p:cNvSpPr>
            <a:spLocks noGrp="1"/>
          </p:cNvSpPr>
          <p:nvPr>
            <p:ph type="title"/>
          </p:nvPr>
        </p:nvSpPr>
        <p:spPr>
          <a:xfrm>
            <a:off x="603314" y="529325"/>
            <a:ext cx="10972801" cy="615263"/>
          </a:xfrm>
          <a:prstGeom prst="rect">
            <a:avLst/>
          </a:prstGeom>
        </p:spPr>
        <p:txBody>
          <a:bodyPr/>
          <a:lstStyle/>
          <a:p>
            <a:endParaRPr lang="en-US"/>
          </a:p>
        </p:txBody>
      </p:sp>
    </p:spTree>
    <p:extLst>
      <p:ext uri="{BB962C8B-B14F-4D97-AF65-F5344CB8AC3E}">
        <p14:creationId xmlns:p14="http://schemas.microsoft.com/office/powerpoint/2010/main" val="1974829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Subtitle Only">
    <p:spTree>
      <p:nvGrpSpPr>
        <p:cNvPr id="1" name=""/>
        <p:cNvGrpSpPr/>
        <p:nvPr/>
      </p:nvGrpSpPr>
      <p:grpSpPr>
        <a:xfrm>
          <a:off x="0" y="0"/>
          <a:ext cx="0" cy="0"/>
          <a:chOff x="0" y="0"/>
          <a:chExt cx="0" cy="0"/>
        </a:xfrm>
      </p:grpSpPr>
      <p:pic>
        <p:nvPicPr>
          <p:cNvPr id="2" name="Picture 1" descr="A black background with a black square&#10;&#10;Description automatically generated with medium confidence">
            <a:extLst>
              <a:ext uri="{FF2B5EF4-FFF2-40B4-BE49-F238E27FC236}">
                <a16:creationId xmlns:a16="http://schemas.microsoft.com/office/drawing/2014/main" id="{6E1D0008-6C06-186A-31B0-10FE8E7DCAA5}"/>
              </a:ext>
            </a:extLst>
          </p:cNvPr>
          <p:cNvPicPr>
            <a:picLocks noGrp="1" noRo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rcRect l="-1" t="89333" r="89780"/>
          <a:stretch/>
        </p:blipFill>
        <p:spPr>
          <a:xfrm>
            <a:off x="0" y="6126480"/>
            <a:ext cx="1246094" cy="731520"/>
          </a:xfrm>
          <a:prstGeom prst="rect">
            <a:avLst/>
          </a:prstGeom>
        </p:spPr>
      </p:pic>
      <p:sp>
        <p:nvSpPr>
          <p:cNvPr id="4" name="Title 1">
            <a:extLst>
              <a:ext uri="{FF2B5EF4-FFF2-40B4-BE49-F238E27FC236}">
                <a16:creationId xmlns:a16="http://schemas.microsoft.com/office/drawing/2014/main" id="{4EAFED1A-7756-7CBB-823E-3193578124F5}"/>
              </a:ext>
            </a:extLst>
          </p:cNvPr>
          <p:cNvSpPr>
            <a:spLocks noGrp="1"/>
          </p:cNvSpPr>
          <p:nvPr>
            <p:ph type="title"/>
          </p:nvPr>
        </p:nvSpPr>
        <p:spPr>
          <a:xfrm>
            <a:off x="603314" y="529325"/>
            <a:ext cx="10972801" cy="615263"/>
          </a:xfrm>
          <a:prstGeom prst="rect">
            <a:avLst/>
          </a:prstGeom>
        </p:spPr>
        <p:txBody>
          <a:bodyPr/>
          <a:lstStyle/>
          <a:p>
            <a:endParaRPr lang="en-US"/>
          </a:p>
        </p:txBody>
      </p:sp>
      <p:sp>
        <p:nvSpPr>
          <p:cNvPr id="6" name="Text Placeholder 7">
            <a:extLst>
              <a:ext uri="{FF2B5EF4-FFF2-40B4-BE49-F238E27FC236}">
                <a16:creationId xmlns:a16="http://schemas.microsoft.com/office/drawing/2014/main" id="{6BA57749-8E03-0F1F-1A7C-35A3467FEA58}"/>
              </a:ext>
            </a:extLst>
          </p:cNvPr>
          <p:cNvSpPr>
            <a:spLocks noGrp="1"/>
          </p:cNvSpPr>
          <p:nvPr>
            <p:ph type="body" sz="quarter" idx="13"/>
          </p:nvPr>
        </p:nvSpPr>
        <p:spPr>
          <a:xfrm>
            <a:off x="620732" y="1187456"/>
            <a:ext cx="10955384" cy="320040"/>
          </a:xfrm>
        </p:spPr>
        <p:txBody>
          <a:bodyPr lIns="0" rIns="0"/>
          <a:lstStyle>
            <a:lvl1pPr marL="0" indent="0">
              <a:buNone/>
              <a:defRPr sz="1800" b="0" i="0" spc="0">
                <a:solidFill>
                  <a:schemeClr val="tx1"/>
                </a:solidFill>
                <a:latin typeface="Roboto Light" panose="02000000000000000000" pitchFamily="2" charset="0"/>
                <a:ea typeface="Roboto Light" panose="02000000000000000000" pitchFamily="2" charset="0"/>
              </a:defRPr>
            </a:lvl1pPr>
          </a:lstStyle>
          <a:p>
            <a:pPr lvl="0"/>
            <a:endParaRPr lang="en-US"/>
          </a:p>
        </p:txBody>
      </p:sp>
    </p:spTree>
    <p:extLst>
      <p:ext uri="{BB962C8B-B14F-4D97-AF65-F5344CB8AC3E}">
        <p14:creationId xmlns:p14="http://schemas.microsoft.com/office/powerpoint/2010/main" val="2537482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pic>
        <p:nvPicPr>
          <p:cNvPr id="2" name="Picture 1" descr="A black background with a black square&#10;&#10;Description automatically generated with medium confidence">
            <a:extLst>
              <a:ext uri="{FF2B5EF4-FFF2-40B4-BE49-F238E27FC236}">
                <a16:creationId xmlns:a16="http://schemas.microsoft.com/office/drawing/2014/main" id="{DB8653C9-BCFB-D521-6CF3-CFDFF58131ED}"/>
              </a:ext>
            </a:extLst>
          </p:cNvPr>
          <p:cNvPicPr>
            <a:picLocks noGrp="1" noRo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rcRect l="-1" t="89333" r="89780"/>
          <a:stretch/>
        </p:blipFill>
        <p:spPr>
          <a:xfrm>
            <a:off x="0" y="6126480"/>
            <a:ext cx="1246094" cy="731520"/>
          </a:xfrm>
          <a:prstGeom prst="rect">
            <a:avLst/>
          </a:prstGeom>
        </p:spPr>
      </p:pic>
    </p:spTree>
    <p:extLst>
      <p:ext uri="{BB962C8B-B14F-4D97-AF65-F5344CB8AC3E}">
        <p14:creationId xmlns:p14="http://schemas.microsoft.com/office/powerpoint/2010/main" val="4158636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E698AA5-6480-0051-2EE4-5548C2EB67EF}"/>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Tree>
    <p:extLst>
      <p:ext uri="{BB962C8B-B14F-4D97-AF65-F5344CB8AC3E}">
        <p14:creationId xmlns:p14="http://schemas.microsoft.com/office/powerpoint/2010/main" val="756425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Image 1">
    <p:bg>
      <p:bgRef idx="1001">
        <a:schemeClr val="bg2"/>
      </p:bgRef>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F66E0D38-C5FF-2E24-4095-1ABDA1A668D4}"/>
              </a:ext>
            </a:extLst>
          </p:cNvPr>
          <p:cNvSpPr>
            <a:spLocks noGrp="1"/>
          </p:cNvSpPr>
          <p:nvPr>
            <p:ph type="pic" sz="quarter" idx="10"/>
          </p:nvPr>
        </p:nvSpPr>
        <p:spPr>
          <a:xfrm>
            <a:off x="6403947" y="-3050"/>
            <a:ext cx="5788053" cy="6858000"/>
          </a:xfrm>
          <a:solidFill>
            <a:srgbClr val="F5F5F5"/>
          </a:solidFill>
        </p:spPr>
        <p:txBody>
          <a:bodyPr/>
          <a:lstStyle/>
          <a:p>
            <a:endParaRPr lang="en-US"/>
          </a:p>
        </p:txBody>
      </p:sp>
      <p:pic>
        <p:nvPicPr>
          <p:cNvPr id="6" name="Graphic 5">
            <a:extLst>
              <a:ext uri="{FF2B5EF4-FFF2-40B4-BE49-F238E27FC236}">
                <a16:creationId xmlns:a16="http://schemas.microsoft.com/office/drawing/2014/main" id="{BC59FA59-514A-DFDF-074E-7207A1360C82}"/>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l="73897" t="65897"/>
          <a:stretch/>
        </p:blipFill>
        <p:spPr>
          <a:xfrm>
            <a:off x="9009528" y="4518212"/>
            <a:ext cx="3182471" cy="2336738"/>
          </a:xfrm>
          <a:prstGeom prst="rect">
            <a:avLst/>
          </a:prstGeom>
        </p:spPr>
      </p:pic>
      <p:sp>
        <p:nvSpPr>
          <p:cNvPr id="9" name="Title 1">
            <a:extLst>
              <a:ext uri="{FF2B5EF4-FFF2-40B4-BE49-F238E27FC236}">
                <a16:creationId xmlns:a16="http://schemas.microsoft.com/office/drawing/2014/main" id="{D9AB3787-E8E0-325D-82B7-6325727BE439}"/>
              </a:ext>
            </a:extLst>
          </p:cNvPr>
          <p:cNvSpPr>
            <a:spLocks noGrp="1"/>
          </p:cNvSpPr>
          <p:nvPr>
            <p:ph type="title"/>
          </p:nvPr>
        </p:nvSpPr>
        <p:spPr>
          <a:xfrm>
            <a:off x="603314" y="529325"/>
            <a:ext cx="5184741" cy="615263"/>
          </a:xfrm>
          <a:prstGeom prst="rect">
            <a:avLst/>
          </a:prstGeom>
        </p:spPr>
        <p:txBody>
          <a:bodyPr/>
          <a:lstStyle/>
          <a:p>
            <a:endParaRPr lang="en-US"/>
          </a:p>
        </p:txBody>
      </p:sp>
      <p:sp>
        <p:nvSpPr>
          <p:cNvPr id="10" name="Content Placeholder 11">
            <a:extLst>
              <a:ext uri="{FF2B5EF4-FFF2-40B4-BE49-F238E27FC236}">
                <a16:creationId xmlns:a16="http://schemas.microsoft.com/office/drawing/2014/main" id="{3DBBAB3E-2D47-84C3-4749-C9E448924C34}"/>
              </a:ext>
            </a:extLst>
          </p:cNvPr>
          <p:cNvSpPr>
            <a:spLocks noGrp="1"/>
          </p:cNvSpPr>
          <p:nvPr>
            <p:ph sz="quarter" idx="15"/>
          </p:nvPr>
        </p:nvSpPr>
        <p:spPr>
          <a:xfrm>
            <a:off x="603312" y="1534297"/>
            <a:ext cx="5184743" cy="42976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91393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Split Content">
    <p:bg>
      <p:bgPr>
        <a:solidFill>
          <a:schemeClr val="bg1"/>
        </a:solidFill>
        <a:effectLst/>
      </p:bgPr>
    </p:bg>
    <p:spTree>
      <p:nvGrpSpPr>
        <p:cNvPr id="1" name=""/>
        <p:cNvGrpSpPr/>
        <p:nvPr/>
      </p:nvGrpSpPr>
      <p:grpSpPr>
        <a:xfrm>
          <a:off x="0" y="0"/>
          <a:ext cx="0" cy="0"/>
          <a:chOff x="0" y="0"/>
          <a:chExt cx="0" cy="0"/>
        </a:xfrm>
      </p:grpSpPr>
      <p:sp>
        <p:nvSpPr>
          <p:cNvPr id="21" name="Text Placeholder 3"/>
          <p:cNvSpPr>
            <a:spLocks noGrp="1"/>
          </p:cNvSpPr>
          <p:nvPr>
            <p:ph type="body" sz="quarter" idx="18" hasCustomPrompt="1"/>
          </p:nvPr>
        </p:nvSpPr>
        <p:spPr>
          <a:xfrm>
            <a:off x="419101" y="216953"/>
            <a:ext cx="11187683" cy="738363"/>
          </a:xfrm>
          <a:prstGeom prst="rect">
            <a:avLst/>
          </a:prstGeom>
        </p:spPr>
        <p:txBody>
          <a:bodyPr anchor="ctr"/>
          <a:lstStyle>
            <a:lvl1pPr marL="0" indent="0" algn="l">
              <a:buNone/>
              <a:defRPr sz="3192" b="1" spc="0">
                <a:solidFill>
                  <a:schemeClr val="tx2"/>
                </a:solidFill>
                <a:latin typeface="+mj-lt"/>
              </a:defRPr>
            </a:lvl1pPr>
            <a:lvl2pPr marL="454558" indent="0" algn="ctr">
              <a:buNone/>
              <a:defRPr sz="1592" b="1">
                <a:solidFill>
                  <a:schemeClr val="tx1"/>
                </a:solidFill>
                <a:latin typeface="+mj-lt"/>
              </a:defRPr>
            </a:lvl2pPr>
            <a:lvl3pPr marL="909110" indent="0" algn="ctr">
              <a:buNone/>
              <a:defRPr sz="1592" b="1">
                <a:solidFill>
                  <a:schemeClr val="tx1"/>
                </a:solidFill>
                <a:latin typeface="+mj-lt"/>
              </a:defRPr>
            </a:lvl3pPr>
            <a:lvl4pPr marL="1363665" indent="0" algn="ctr">
              <a:buNone/>
              <a:defRPr sz="1592" b="1">
                <a:solidFill>
                  <a:schemeClr val="tx1"/>
                </a:solidFill>
                <a:latin typeface="+mj-lt"/>
              </a:defRPr>
            </a:lvl4pPr>
            <a:lvl5pPr marL="1818219" indent="0" algn="ctr">
              <a:buNone/>
              <a:defRPr sz="1592" b="1">
                <a:solidFill>
                  <a:schemeClr val="tx1"/>
                </a:solidFill>
                <a:latin typeface="+mj-lt"/>
              </a:defRPr>
            </a:lvl5pPr>
          </a:lstStyle>
          <a:p>
            <a:pPr lvl="0"/>
            <a:r>
              <a:rPr lang="en-US"/>
              <a:t>Edit master text styles</a:t>
            </a:r>
          </a:p>
        </p:txBody>
      </p:sp>
      <p:sp>
        <p:nvSpPr>
          <p:cNvPr id="6" name="Text Placeholder 4"/>
          <p:cNvSpPr>
            <a:spLocks noGrp="1"/>
          </p:cNvSpPr>
          <p:nvPr>
            <p:ph type="body" sz="quarter" idx="10" hasCustomPrompt="1"/>
          </p:nvPr>
        </p:nvSpPr>
        <p:spPr>
          <a:xfrm>
            <a:off x="84813" y="6563468"/>
            <a:ext cx="12107187" cy="197261"/>
          </a:xfrm>
        </p:spPr>
        <p:txBody>
          <a:bodyPr anchor="b"/>
          <a:lstStyle>
            <a:lvl1pPr>
              <a:defRPr sz="1066" b="0" i="1">
                <a:solidFill>
                  <a:schemeClr val="bg2"/>
                </a:solidFill>
              </a:defRPr>
            </a:lvl1pPr>
            <a:lvl2pPr>
              <a:defRPr sz="1066" b="0" i="1">
                <a:solidFill>
                  <a:schemeClr val="bg2"/>
                </a:solidFill>
              </a:defRPr>
            </a:lvl2pPr>
            <a:lvl3pPr>
              <a:defRPr sz="1066" b="0" i="1">
                <a:solidFill>
                  <a:schemeClr val="bg2"/>
                </a:solidFill>
              </a:defRPr>
            </a:lvl3pPr>
            <a:lvl4pPr>
              <a:defRPr sz="1066" b="0" i="1">
                <a:solidFill>
                  <a:schemeClr val="bg2"/>
                </a:solidFill>
              </a:defRPr>
            </a:lvl4pPr>
            <a:lvl5pPr>
              <a:defRPr sz="1066" b="0" i="1">
                <a:solidFill>
                  <a:schemeClr val="bg2"/>
                </a:solidFill>
              </a:defRPr>
            </a:lvl5pPr>
          </a:lstStyle>
          <a:p>
            <a:pPr lvl="0"/>
            <a:r>
              <a:rPr lang="en-US"/>
              <a:t>Edit Master text styles</a:t>
            </a:r>
          </a:p>
        </p:txBody>
      </p:sp>
    </p:spTree>
    <p:extLst>
      <p:ext uri="{BB962C8B-B14F-4D97-AF65-F5344CB8AC3E}">
        <p14:creationId xmlns:p14="http://schemas.microsoft.com/office/powerpoint/2010/main" val="344549450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ubtitle Image 1">
    <p:bg>
      <p:bgRef idx="1001">
        <a:schemeClr val="bg2"/>
      </p:bgRef>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F66E0D38-C5FF-2E24-4095-1ABDA1A668D4}"/>
              </a:ext>
            </a:extLst>
          </p:cNvPr>
          <p:cNvSpPr>
            <a:spLocks noGrp="1"/>
          </p:cNvSpPr>
          <p:nvPr>
            <p:ph type="pic" sz="quarter" idx="10"/>
          </p:nvPr>
        </p:nvSpPr>
        <p:spPr>
          <a:xfrm>
            <a:off x="6403947" y="0"/>
            <a:ext cx="5788053" cy="6858000"/>
          </a:xfrm>
          <a:solidFill>
            <a:srgbClr val="F5F5F5"/>
          </a:solidFill>
        </p:spPr>
        <p:txBody>
          <a:bodyPr/>
          <a:lstStyle/>
          <a:p>
            <a:endParaRPr lang="en-US"/>
          </a:p>
        </p:txBody>
      </p:sp>
      <p:pic>
        <p:nvPicPr>
          <p:cNvPr id="6" name="Graphic 5">
            <a:extLst>
              <a:ext uri="{FF2B5EF4-FFF2-40B4-BE49-F238E27FC236}">
                <a16:creationId xmlns:a16="http://schemas.microsoft.com/office/drawing/2014/main" id="{BC59FA59-514A-DFDF-074E-7207A1360C82}"/>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l="73897" t="65897"/>
          <a:stretch/>
        </p:blipFill>
        <p:spPr>
          <a:xfrm>
            <a:off x="9009528" y="4518212"/>
            <a:ext cx="3182471" cy="2336738"/>
          </a:xfrm>
          <a:prstGeom prst="rect">
            <a:avLst/>
          </a:prstGeom>
        </p:spPr>
      </p:pic>
      <p:sp>
        <p:nvSpPr>
          <p:cNvPr id="9" name="Title 1">
            <a:extLst>
              <a:ext uri="{FF2B5EF4-FFF2-40B4-BE49-F238E27FC236}">
                <a16:creationId xmlns:a16="http://schemas.microsoft.com/office/drawing/2014/main" id="{D9AB3787-E8E0-325D-82B7-6325727BE439}"/>
              </a:ext>
            </a:extLst>
          </p:cNvPr>
          <p:cNvSpPr>
            <a:spLocks noGrp="1"/>
          </p:cNvSpPr>
          <p:nvPr>
            <p:ph type="title"/>
          </p:nvPr>
        </p:nvSpPr>
        <p:spPr>
          <a:xfrm>
            <a:off x="603314" y="529325"/>
            <a:ext cx="5184741" cy="615263"/>
          </a:xfrm>
          <a:prstGeom prst="rect">
            <a:avLst/>
          </a:prstGeom>
        </p:spPr>
        <p:txBody>
          <a:bodyPr/>
          <a:lstStyle/>
          <a:p>
            <a:endParaRPr lang="en-US"/>
          </a:p>
        </p:txBody>
      </p:sp>
      <p:sp>
        <p:nvSpPr>
          <p:cNvPr id="2" name="Content Placeholder 11">
            <a:extLst>
              <a:ext uri="{FF2B5EF4-FFF2-40B4-BE49-F238E27FC236}">
                <a16:creationId xmlns:a16="http://schemas.microsoft.com/office/drawing/2014/main" id="{EDEFDF63-65D6-4F95-EA38-DD9011C18003}"/>
              </a:ext>
            </a:extLst>
          </p:cNvPr>
          <p:cNvSpPr>
            <a:spLocks noGrp="1"/>
          </p:cNvSpPr>
          <p:nvPr>
            <p:ph sz="quarter" idx="15"/>
          </p:nvPr>
        </p:nvSpPr>
        <p:spPr>
          <a:xfrm>
            <a:off x="603312" y="1898465"/>
            <a:ext cx="5184741" cy="3933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7">
            <a:extLst>
              <a:ext uri="{FF2B5EF4-FFF2-40B4-BE49-F238E27FC236}">
                <a16:creationId xmlns:a16="http://schemas.microsoft.com/office/drawing/2014/main" id="{6B8B5BB9-ED29-C910-0ECA-0144AC4ED046}"/>
              </a:ext>
            </a:extLst>
          </p:cNvPr>
          <p:cNvSpPr>
            <a:spLocks noGrp="1"/>
          </p:cNvSpPr>
          <p:nvPr>
            <p:ph type="body" sz="quarter" idx="13"/>
          </p:nvPr>
        </p:nvSpPr>
        <p:spPr>
          <a:xfrm>
            <a:off x="620733" y="1187456"/>
            <a:ext cx="5168411" cy="320040"/>
          </a:xfrm>
        </p:spPr>
        <p:txBody>
          <a:bodyPr lIns="0" rIns="0"/>
          <a:lstStyle>
            <a:lvl1pPr marL="0" indent="0">
              <a:buNone/>
              <a:defRPr sz="1800" b="0" i="0" spc="0">
                <a:solidFill>
                  <a:schemeClr val="tx1"/>
                </a:solidFill>
                <a:latin typeface="Roboto Light" panose="02000000000000000000" pitchFamily="2" charset="0"/>
                <a:ea typeface="Roboto Light" panose="02000000000000000000" pitchFamily="2" charset="0"/>
              </a:defRPr>
            </a:lvl1pPr>
          </a:lstStyle>
          <a:p>
            <a:pPr lvl="0"/>
            <a:endParaRPr lang="en-US"/>
          </a:p>
        </p:txBody>
      </p:sp>
    </p:spTree>
    <p:extLst>
      <p:ext uri="{BB962C8B-B14F-4D97-AF65-F5344CB8AC3E}">
        <p14:creationId xmlns:p14="http://schemas.microsoft.com/office/powerpoint/2010/main" val="25479839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Image 2">
    <p:bg>
      <p:bgRef idx="1001">
        <a:schemeClr val="bg2"/>
      </p:bgRef>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F66E0D38-C5FF-2E24-4095-1ABDA1A668D4}"/>
              </a:ext>
            </a:extLst>
          </p:cNvPr>
          <p:cNvSpPr>
            <a:spLocks noGrp="1"/>
          </p:cNvSpPr>
          <p:nvPr>
            <p:ph type="pic" sz="quarter" idx="10"/>
          </p:nvPr>
        </p:nvSpPr>
        <p:spPr>
          <a:xfrm>
            <a:off x="2" y="0"/>
            <a:ext cx="5788053" cy="6858000"/>
          </a:xfrm>
          <a:solidFill>
            <a:srgbClr val="F5F5F5"/>
          </a:solidFill>
        </p:spPr>
        <p:txBody>
          <a:bodyPr/>
          <a:lstStyle/>
          <a:p>
            <a:endParaRPr lang="en-US"/>
          </a:p>
        </p:txBody>
      </p:sp>
      <p:sp>
        <p:nvSpPr>
          <p:cNvPr id="9" name="Title 1">
            <a:extLst>
              <a:ext uri="{FF2B5EF4-FFF2-40B4-BE49-F238E27FC236}">
                <a16:creationId xmlns:a16="http://schemas.microsoft.com/office/drawing/2014/main" id="{D9AB3787-E8E0-325D-82B7-6325727BE439}"/>
              </a:ext>
            </a:extLst>
          </p:cNvPr>
          <p:cNvSpPr>
            <a:spLocks noGrp="1"/>
          </p:cNvSpPr>
          <p:nvPr>
            <p:ph type="title"/>
          </p:nvPr>
        </p:nvSpPr>
        <p:spPr>
          <a:xfrm>
            <a:off x="6403949" y="529325"/>
            <a:ext cx="5184741" cy="615263"/>
          </a:xfrm>
          <a:prstGeom prst="rect">
            <a:avLst/>
          </a:prstGeom>
        </p:spPr>
        <p:txBody>
          <a:bodyPr/>
          <a:lstStyle/>
          <a:p>
            <a:endParaRPr lang="en-US"/>
          </a:p>
        </p:txBody>
      </p:sp>
      <p:sp>
        <p:nvSpPr>
          <p:cNvPr id="10" name="Content Placeholder 11">
            <a:extLst>
              <a:ext uri="{FF2B5EF4-FFF2-40B4-BE49-F238E27FC236}">
                <a16:creationId xmlns:a16="http://schemas.microsoft.com/office/drawing/2014/main" id="{3DBBAB3E-2D47-84C3-4749-C9E448924C34}"/>
              </a:ext>
            </a:extLst>
          </p:cNvPr>
          <p:cNvSpPr>
            <a:spLocks noGrp="1"/>
          </p:cNvSpPr>
          <p:nvPr>
            <p:ph sz="quarter" idx="15"/>
          </p:nvPr>
        </p:nvSpPr>
        <p:spPr>
          <a:xfrm>
            <a:off x="6403947" y="1534297"/>
            <a:ext cx="5184743" cy="42976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271AAA0D-5146-7C1D-66AC-2DF83D02C3C3}"/>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t="71752" r="81920"/>
          <a:stretch/>
        </p:blipFill>
        <p:spPr>
          <a:xfrm>
            <a:off x="0" y="4921624"/>
            <a:ext cx="2205318" cy="1936376"/>
          </a:xfrm>
          <a:prstGeom prst="rect">
            <a:avLst/>
          </a:prstGeom>
        </p:spPr>
      </p:pic>
    </p:spTree>
    <p:extLst>
      <p:ext uri="{BB962C8B-B14F-4D97-AF65-F5344CB8AC3E}">
        <p14:creationId xmlns:p14="http://schemas.microsoft.com/office/powerpoint/2010/main" val="1507038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Subtitle Image 2">
    <p:bg>
      <p:bgRef idx="1001">
        <a:schemeClr val="bg2"/>
      </p:bgRef>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F66E0D38-C5FF-2E24-4095-1ABDA1A668D4}"/>
              </a:ext>
            </a:extLst>
          </p:cNvPr>
          <p:cNvSpPr>
            <a:spLocks noGrp="1"/>
          </p:cNvSpPr>
          <p:nvPr>
            <p:ph type="pic" sz="quarter" idx="10"/>
          </p:nvPr>
        </p:nvSpPr>
        <p:spPr>
          <a:xfrm>
            <a:off x="0" y="-3050"/>
            <a:ext cx="5788053" cy="6858000"/>
          </a:xfrm>
          <a:solidFill>
            <a:srgbClr val="F5F5F5"/>
          </a:solidFill>
        </p:spPr>
        <p:txBody>
          <a:bodyPr/>
          <a:lstStyle/>
          <a:p>
            <a:endParaRPr lang="en-US"/>
          </a:p>
        </p:txBody>
      </p:sp>
      <p:sp>
        <p:nvSpPr>
          <p:cNvPr id="9" name="Title 1">
            <a:extLst>
              <a:ext uri="{FF2B5EF4-FFF2-40B4-BE49-F238E27FC236}">
                <a16:creationId xmlns:a16="http://schemas.microsoft.com/office/drawing/2014/main" id="{D9AB3787-E8E0-325D-82B7-6325727BE439}"/>
              </a:ext>
            </a:extLst>
          </p:cNvPr>
          <p:cNvSpPr>
            <a:spLocks noGrp="1"/>
          </p:cNvSpPr>
          <p:nvPr>
            <p:ph type="title"/>
          </p:nvPr>
        </p:nvSpPr>
        <p:spPr>
          <a:xfrm>
            <a:off x="6403951" y="529325"/>
            <a:ext cx="5184741" cy="615263"/>
          </a:xfrm>
          <a:prstGeom prst="rect">
            <a:avLst/>
          </a:prstGeom>
        </p:spPr>
        <p:txBody>
          <a:bodyPr/>
          <a:lstStyle/>
          <a:p>
            <a:endParaRPr lang="en-US"/>
          </a:p>
        </p:txBody>
      </p:sp>
      <p:sp>
        <p:nvSpPr>
          <p:cNvPr id="2" name="Content Placeholder 11">
            <a:extLst>
              <a:ext uri="{FF2B5EF4-FFF2-40B4-BE49-F238E27FC236}">
                <a16:creationId xmlns:a16="http://schemas.microsoft.com/office/drawing/2014/main" id="{EDEFDF63-65D6-4F95-EA38-DD9011C18003}"/>
              </a:ext>
            </a:extLst>
          </p:cNvPr>
          <p:cNvSpPr>
            <a:spLocks noGrp="1"/>
          </p:cNvSpPr>
          <p:nvPr>
            <p:ph sz="quarter" idx="15"/>
          </p:nvPr>
        </p:nvSpPr>
        <p:spPr>
          <a:xfrm>
            <a:off x="6403949" y="1898465"/>
            <a:ext cx="5184741" cy="3933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7">
            <a:extLst>
              <a:ext uri="{FF2B5EF4-FFF2-40B4-BE49-F238E27FC236}">
                <a16:creationId xmlns:a16="http://schemas.microsoft.com/office/drawing/2014/main" id="{6B8B5BB9-ED29-C910-0ECA-0144AC4ED046}"/>
              </a:ext>
            </a:extLst>
          </p:cNvPr>
          <p:cNvSpPr>
            <a:spLocks noGrp="1"/>
          </p:cNvSpPr>
          <p:nvPr>
            <p:ph type="body" sz="quarter" idx="13"/>
          </p:nvPr>
        </p:nvSpPr>
        <p:spPr>
          <a:xfrm>
            <a:off x="6421370" y="1187456"/>
            <a:ext cx="5168411" cy="320040"/>
          </a:xfrm>
        </p:spPr>
        <p:txBody>
          <a:bodyPr lIns="0" rIns="0"/>
          <a:lstStyle>
            <a:lvl1pPr marL="0" indent="0">
              <a:buNone/>
              <a:defRPr sz="1800" b="0" i="0" spc="0">
                <a:solidFill>
                  <a:schemeClr val="tx1"/>
                </a:solidFill>
                <a:latin typeface="Roboto Light" panose="02000000000000000000" pitchFamily="2" charset="0"/>
                <a:ea typeface="Roboto Light" panose="02000000000000000000" pitchFamily="2" charset="0"/>
              </a:defRPr>
            </a:lvl1pPr>
          </a:lstStyle>
          <a:p>
            <a:pPr lvl="0"/>
            <a:endParaRPr lang="en-US"/>
          </a:p>
        </p:txBody>
      </p:sp>
      <p:pic>
        <p:nvPicPr>
          <p:cNvPr id="4" name="Graphic 3">
            <a:extLst>
              <a:ext uri="{FF2B5EF4-FFF2-40B4-BE49-F238E27FC236}">
                <a16:creationId xmlns:a16="http://schemas.microsoft.com/office/drawing/2014/main" id="{D477FDBE-1C57-BD67-5FE5-5CAA94C08191}"/>
              </a:ext>
            </a:extLst>
          </p:cNvPr>
          <p:cNvPicPr>
            <a:picLocks noGrp="1" noRo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t="71752" r="81920"/>
          <a:stretch/>
        </p:blipFill>
        <p:spPr>
          <a:xfrm>
            <a:off x="0" y="4921624"/>
            <a:ext cx="2205318" cy="1936376"/>
          </a:xfrm>
          <a:prstGeom prst="rect">
            <a:avLst/>
          </a:prstGeom>
        </p:spPr>
      </p:pic>
    </p:spTree>
    <p:extLst>
      <p:ext uri="{BB962C8B-B14F-4D97-AF65-F5344CB8AC3E}">
        <p14:creationId xmlns:p14="http://schemas.microsoft.com/office/powerpoint/2010/main" val="33436206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Image 3">
    <p:bg>
      <p:bgRef idx="1001">
        <a:schemeClr val="bg2"/>
      </p:bgRef>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F66E0D38-C5FF-2E24-4095-1ABDA1A668D4}"/>
              </a:ext>
            </a:extLst>
          </p:cNvPr>
          <p:cNvSpPr>
            <a:spLocks noGrp="1"/>
          </p:cNvSpPr>
          <p:nvPr>
            <p:ph type="pic" sz="quarter" idx="10"/>
          </p:nvPr>
        </p:nvSpPr>
        <p:spPr>
          <a:xfrm>
            <a:off x="7703359" y="-3050"/>
            <a:ext cx="4488641" cy="6858000"/>
          </a:xfrm>
          <a:solidFill>
            <a:srgbClr val="F5F5F5"/>
          </a:solidFill>
        </p:spPr>
        <p:txBody>
          <a:bodyPr/>
          <a:lstStyle/>
          <a:p>
            <a:endParaRPr lang="en-US"/>
          </a:p>
        </p:txBody>
      </p:sp>
      <p:sp>
        <p:nvSpPr>
          <p:cNvPr id="9" name="Title 1">
            <a:extLst>
              <a:ext uri="{FF2B5EF4-FFF2-40B4-BE49-F238E27FC236}">
                <a16:creationId xmlns:a16="http://schemas.microsoft.com/office/drawing/2014/main" id="{D9AB3787-E8E0-325D-82B7-6325727BE439}"/>
              </a:ext>
            </a:extLst>
          </p:cNvPr>
          <p:cNvSpPr>
            <a:spLocks noGrp="1"/>
          </p:cNvSpPr>
          <p:nvPr>
            <p:ph type="title"/>
          </p:nvPr>
        </p:nvSpPr>
        <p:spPr>
          <a:xfrm>
            <a:off x="603314" y="529325"/>
            <a:ext cx="6496732" cy="615263"/>
          </a:xfrm>
          <a:prstGeom prst="rect">
            <a:avLst/>
          </a:prstGeom>
        </p:spPr>
        <p:txBody>
          <a:bodyPr/>
          <a:lstStyle/>
          <a:p>
            <a:endParaRPr lang="en-US"/>
          </a:p>
        </p:txBody>
      </p:sp>
      <p:sp>
        <p:nvSpPr>
          <p:cNvPr id="10" name="Content Placeholder 11">
            <a:extLst>
              <a:ext uri="{FF2B5EF4-FFF2-40B4-BE49-F238E27FC236}">
                <a16:creationId xmlns:a16="http://schemas.microsoft.com/office/drawing/2014/main" id="{3DBBAB3E-2D47-84C3-4749-C9E448924C34}"/>
              </a:ext>
            </a:extLst>
          </p:cNvPr>
          <p:cNvSpPr>
            <a:spLocks noGrp="1"/>
          </p:cNvSpPr>
          <p:nvPr>
            <p:ph sz="quarter" idx="15"/>
          </p:nvPr>
        </p:nvSpPr>
        <p:spPr>
          <a:xfrm>
            <a:off x="603312" y="1534297"/>
            <a:ext cx="6496735" cy="42976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Graphic 7">
            <a:extLst>
              <a:ext uri="{FF2B5EF4-FFF2-40B4-BE49-F238E27FC236}">
                <a16:creationId xmlns:a16="http://schemas.microsoft.com/office/drawing/2014/main" id="{486868A8-0571-3F7F-0E1B-750D03F09BEB}"/>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l="81912" t="68906"/>
          <a:stretch/>
        </p:blipFill>
        <p:spPr>
          <a:xfrm>
            <a:off x="9986682" y="4724400"/>
            <a:ext cx="2205318" cy="2130550"/>
          </a:xfrm>
          <a:prstGeom prst="rect">
            <a:avLst/>
          </a:prstGeom>
        </p:spPr>
      </p:pic>
    </p:spTree>
    <p:extLst>
      <p:ext uri="{BB962C8B-B14F-4D97-AF65-F5344CB8AC3E}">
        <p14:creationId xmlns:p14="http://schemas.microsoft.com/office/powerpoint/2010/main" val="40735496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ubtitle Image 3">
    <p:bg>
      <p:bgRef idx="1001">
        <a:schemeClr val="bg2"/>
      </p:bgRef>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9AB3787-E8E0-325D-82B7-6325727BE439}"/>
              </a:ext>
            </a:extLst>
          </p:cNvPr>
          <p:cNvSpPr>
            <a:spLocks noGrp="1"/>
          </p:cNvSpPr>
          <p:nvPr>
            <p:ph type="title"/>
          </p:nvPr>
        </p:nvSpPr>
        <p:spPr>
          <a:xfrm>
            <a:off x="603314" y="529325"/>
            <a:ext cx="6496735" cy="615263"/>
          </a:xfrm>
          <a:prstGeom prst="rect">
            <a:avLst/>
          </a:prstGeom>
        </p:spPr>
        <p:txBody>
          <a:bodyPr/>
          <a:lstStyle/>
          <a:p>
            <a:endParaRPr lang="en-US"/>
          </a:p>
        </p:txBody>
      </p:sp>
      <p:sp>
        <p:nvSpPr>
          <p:cNvPr id="3" name="Text Placeholder 7">
            <a:extLst>
              <a:ext uri="{FF2B5EF4-FFF2-40B4-BE49-F238E27FC236}">
                <a16:creationId xmlns:a16="http://schemas.microsoft.com/office/drawing/2014/main" id="{6B8B5BB9-ED29-C910-0ECA-0144AC4ED046}"/>
              </a:ext>
            </a:extLst>
          </p:cNvPr>
          <p:cNvSpPr>
            <a:spLocks noGrp="1"/>
          </p:cNvSpPr>
          <p:nvPr>
            <p:ph type="body" sz="quarter" idx="13"/>
          </p:nvPr>
        </p:nvSpPr>
        <p:spPr>
          <a:xfrm>
            <a:off x="620733" y="1187456"/>
            <a:ext cx="6476273" cy="320040"/>
          </a:xfrm>
        </p:spPr>
        <p:txBody>
          <a:bodyPr lIns="0" rIns="0"/>
          <a:lstStyle>
            <a:lvl1pPr marL="0" indent="0">
              <a:buNone/>
              <a:defRPr sz="1800" b="0" i="0" spc="0">
                <a:solidFill>
                  <a:schemeClr val="tx1"/>
                </a:solidFill>
                <a:latin typeface="Roboto Light" panose="02000000000000000000" pitchFamily="2" charset="0"/>
                <a:ea typeface="Roboto Light" panose="02000000000000000000" pitchFamily="2" charset="0"/>
              </a:defRPr>
            </a:lvl1pPr>
          </a:lstStyle>
          <a:p>
            <a:pPr lvl="0"/>
            <a:endParaRPr lang="en-US"/>
          </a:p>
        </p:txBody>
      </p:sp>
      <p:sp>
        <p:nvSpPr>
          <p:cNvPr id="7" name="Content Placeholder 11">
            <a:extLst>
              <a:ext uri="{FF2B5EF4-FFF2-40B4-BE49-F238E27FC236}">
                <a16:creationId xmlns:a16="http://schemas.microsoft.com/office/drawing/2014/main" id="{551CF0B7-85F5-4685-22A2-B5CB3413F1CD}"/>
              </a:ext>
            </a:extLst>
          </p:cNvPr>
          <p:cNvSpPr>
            <a:spLocks noGrp="1"/>
          </p:cNvSpPr>
          <p:nvPr>
            <p:ph sz="quarter" idx="16"/>
          </p:nvPr>
        </p:nvSpPr>
        <p:spPr>
          <a:xfrm>
            <a:off x="603314" y="1905377"/>
            <a:ext cx="6496735" cy="3933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14">
            <a:extLst>
              <a:ext uri="{FF2B5EF4-FFF2-40B4-BE49-F238E27FC236}">
                <a16:creationId xmlns:a16="http://schemas.microsoft.com/office/drawing/2014/main" id="{03655B4E-C02B-7421-DE1F-466197BAC928}"/>
              </a:ext>
            </a:extLst>
          </p:cNvPr>
          <p:cNvSpPr>
            <a:spLocks noGrp="1"/>
          </p:cNvSpPr>
          <p:nvPr>
            <p:ph type="pic" sz="quarter" idx="10"/>
          </p:nvPr>
        </p:nvSpPr>
        <p:spPr>
          <a:xfrm>
            <a:off x="7703359" y="-3050"/>
            <a:ext cx="4488641" cy="6858000"/>
          </a:xfrm>
          <a:solidFill>
            <a:srgbClr val="F5F5F5"/>
          </a:solidFill>
        </p:spPr>
        <p:txBody>
          <a:bodyPr/>
          <a:lstStyle/>
          <a:p>
            <a:endParaRPr lang="en-US"/>
          </a:p>
        </p:txBody>
      </p:sp>
      <p:pic>
        <p:nvPicPr>
          <p:cNvPr id="10" name="Graphic 9">
            <a:extLst>
              <a:ext uri="{FF2B5EF4-FFF2-40B4-BE49-F238E27FC236}">
                <a16:creationId xmlns:a16="http://schemas.microsoft.com/office/drawing/2014/main" id="{9E1596F0-83FE-15CB-172D-EF2C44C15CCA}"/>
              </a:ext>
            </a:extLst>
          </p:cNvPr>
          <p:cNvPicPr>
            <a:picLocks noGrp="1" noRo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l="81912" t="68906"/>
          <a:stretch/>
        </p:blipFill>
        <p:spPr>
          <a:xfrm>
            <a:off x="9986682" y="4724400"/>
            <a:ext cx="2205318" cy="2130550"/>
          </a:xfrm>
          <a:prstGeom prst="rect">
            <a:avLst/>
          </a:prstGeom>
        </p:spPr>
      </p:pic>
    </p:spTree>
    <p:extLst>
      <p:ext uri="{BB962C8B-B14F-4D97-AF65-F5344CB8AC3E}">
        <p14:creationId xmlns:p14="http://schemas.microsoft.com/office/powerpoint/2010/main" val="27866438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Image 4">
    <p:bg>
      <p:bgRef idx="1001">
        <a:schemeClr val="bg2"/>
      </p:bgRef>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F66E0D38-C5FF-2E24-4095-1ABDA1A668D4}"/>
              </a:ext>
            </a:extLst>
          </p:cNvPr>
          <p:cNvSpPr>
            <a:spLocks noGrp="1"/>
          </p:cNvSpPr>
          <p:nvPr>
            <p:ph type="pic" sz="quarter" idx="10"/>
          </p:nvPr>
        </p:nvSpPr>
        <p:spPr>
          <a:xfrm>
            <a:off x="0" y="-3050"/>
            <a:ext cx="4488641" cy="6858000"/>
          </a:xfrm>
          <a:solidFill>
            <a:srgbClr val="F5F5F5"/>
          </a:solidFill>
        </p:spPr>
        <p:txBody>
          <a:bodyPr/>
          <a:lstStyle/>
          <a:p>
            <a:endParaRPr lang="en-US"/>
          </a:p>
        </p:txBody>
      </p:sp>
      <p:sp>
        <p:nvSpPr>
          <p:cNvPr id="9" name="Title 1">
            <a:extLst>
              <a:ext uri="{FF2B5EF4-FFF2-40B4-BE49-F238E27FC236}">
                <a16:creationId xmlns:a16="http://schemas.microsoft.com/office/drawing/2014/main" id="{D9AB3787-E8E0-325D-82B7-6325727BE439}"/>
              </a:ext>
            </a:extLst>
          </p:cNvPr>
          <p:cNvSpPr>
            <a:spLocks noGrp="1"/>
          </p:cNvSpPr>
          <p:nvPr>
            <p:ph type="title"/>
          </p:nvPr>
        </p:nvSpPr>
        <p:spPr>
          <a:xfrm>
            <a:off x="5091951" y="529325"/>
            <a:ext cx="6496732" cy="615263"/>
          </a:xfrm>
          <a:prstGeom prst="rect">
            <a:avLst/>
          </a:prstGeom>
        </p:spPr>
        <p:txBody>
          <a:bodyPr/>
          <a:lstStyle/>
          <a:p>
            <a:endParaRPr lang="en-US"/>
          </a:p>
        </p:txBody>
      </p:sp>
      <p:sp>
        <p:nvSpPr>
          <p:cNvPr id="10" name="Content Placeholder 11">
            <a:extLst>
              <a:ext uri="{FF2B5EF4-FFF2-40B4-BE49-F238E27FC236}">
                <a16:creationId xmlns:a16="http://schemas.microsoft.com/office/drawing/2014/main" id="{3DBBAB3E-2D47-84C3-4749-C9E448924C34}"/>
              </a:ext>
            </a:extLst>
          </p:cNvPr>
          <p:cNvSpPr>
            <a:spLocks noGrp="1"/>
          </p:cNvSpPr>
          <p:nvPr>
            <p:ph sz="quarter" idx="15"/>
          </p:nvPr>
        </p:nvSpPr>
        <p:spPr>
          <a:xfrm>
            <a:off x="5091948" y="1534297"/>
            <a:ext cx="6496735" cy="42976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Graphic 3">
            <a:extLst>
              <a:ext uri="{FF2B5EF4-FFF2-40B4-BE49-F238E27FC236}">
                <a16:creationId xmlns:a16="http://schemas.microsoft.com/office/drawing/2014/main" id="{9B65CD7E-699E-2959-9606-CDE4647B46CE}"/>
              </a:ext>
            </a:extLst>
          </p:cNvPr>
          <p:cNvPicPr>
            <a:picLocks noGrp="1" noRo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t="68775" r="81765"/>
          <a:stretch/>
        </p:blipFill>
        <p:spPr>
          <a:xfrm>
            <a:off x="0" y="4715434"/>
            <a:ext cx="2223248" cy="2139515"/>
          </a:xfrm>
          <a:prstGeom prst="rect">
            <a:avLst/>
          </a:prstGeom>
        </p:spPr>
      </p:pic>
    </p:spTree>
    <p:extLst>
      <p:ext uri="{BB962C8B-B14F-4D97-AF65-F5344CB8AC3E}">
        <p14:creationId xmlns:p14="http://schemas.microsoft.com/office/powerpoint/2010/main" val="24649353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ubtitle Image 4">
    <p:bg>
      <p:bgRef idx="1001">
        <a:schemeClr val="bg2"/>
      </p:bgRef>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9AB3787-E8E0-325D-82B7-6325727BE439}"/>
              </a:ext>
            </a:extLst>
          </p:cNvPr>
          <p:cNvSpPr>
            <a:spLocks noGrp="1"/>
          </p:cNvSpPr>
          <p:nvPr>
            <p:ph type="title"/>
          </p:nvPr>
        </p:nvSpPr>
        <p:spPr>
          <a:xfrm>
            <a:off x="5091948" y="529325"/>
            <a:ext cx="6496735" cy="615263"/>
          </a:xfrm>
          <a:prstGeom prst="rect">
            <a:avLst/>
          </a:prstGeom>
        </p:spPr>
        <p:txBody>
          <a:bodyPr/>
          <a:lstStyle/>
          <a:p>
            <a:endParaRPr lang="en-US"/>
          </a:p>
        </p:txBody>
      </p:sp>
      <p:sp>
        <p:nvSpPr>
          <p:cNvPr id="3" name="Text Placeholder 7">
            <a:extLst>
              <a:ext uri="{FF2B5EF4-FFF2-40B4-BE49-F238E27FC236}">
                <a16:creationId xmlns:a16="http://schemas.microsoft.com/office/drawing/2014/main" id="{6B8B5BB9-ED29-C910-0ECA-0144AC4ED046}"/>
              </a:ext>
            </a:extLst>
          </p:cNvPr>
          <p:cNvSpPr>
            <a:spLocks noGrp="1"/>
          </p:cNvSpPr>
          <p:nvPr>
            <p:ph type="body" sz="quarter" idx="13"/>
          </p:nvPr>
        </p:nvSpPr>
        <p:spPr>
          <a:xfrm>
            <a:off x="5109367" y="1187456"/>
            <a:ext cx="6476273" cy="320040"/>
          </a:xfrm>
        </p:spPr>
        <p:txBody>
          <a:bodyPr lIns="0" rIns="0"/>
          <a:lstStyle>
            <a:lvl1pPr marL="0" indent="0">
              <a:buNone/>
              <a:defRPr sz="1800" b="0" i="0" spc="0">
                <a:solidFill>
                  <a:schemeClr val="tx1"/>
                </a:solidFill>
                <a:latin typeface="Roboto Light" panose="02000000000000000000" pitchFamily="2" charset="0"/>
                <a:ea typeface="Roboto Light" panose="02000000000000000000" pitchFamily="2" charset="0"/>
              </a:defRPr>
            </a:lvl1pPr>
          </a:lstStyle>
          <a:p>
            <a:pPr lvl="0"/>
            <a:endParaRPr lang="en-US"/>
          </a:p>
        </p:txBody>
      </p:sp>
      <p:sp>
        <p:nvSpPr>
          <p:cNvPr id="7" name="Content Placeholder 11">
            <a:extLst>
              <a:ext uri="{FF2B5EF4-FFF2-40B4-BE49-F238E27FC236}">
                <a16:creationId xmlns:a16="http://schemas.microsoft.com/office/drawing/2014/main" id="{551CF0B7-85F5-4685-22A2-B5CB3413F1CD}"/>
              </a:ext>
            </a:extLst>
          </p:cNvPr>
          <p:cNvSpPr>
            <a:spLocks noGrp="1"/>
          </p:cNvSpPr>
          <p:nvPr>
            <p:ph sz="quarter" idx="16"/>
          </p:nvPr>
        </p:nvSpPr>
        <p:spPr>
          <a:xfrm>
            <a:off x="5091948" y="1905377"/>
            <a:ext cx="6496735" cy="3933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14">
            <a:extLst>
              <a:ext uri="{FF2B5EF4-FFF2-40B4-BE49-F238E27FC236}">
                <a16:creationId xmlns:a16="http://schemas.microsoft.com/office/drawing/2014/main" id="{03655B4E-C02B-7421-DE1F-466197BAC928}"/>
              </a:ext>
            </a:extLst>
          </p:cNvPr>
          <p:cNvSpPr>
            <a:spLocks noGrp="1"/>
          </p:cNvSpPr>
          <p:nvPr>
            <p:ph type="pic" sz="quarter" idx="10"/>
          </p:nvPr>
        </p:nvSpPr>
        <p:spPr>
          <a:xfrm>
            <a:off x="0" y="-3050"/>
            <a:ext cx="4488641" cy="6858000"/>
          </a:xfrm>
          <a:solidFill>
            <a:srgbClr val="F5F5F5"/>
          </a:solidFill>
        </p:spPr>
        <p:txBody>
          <a:bodyPr/>
          <a:lstStyle/>
          <a:p>
            <a:endParaRPr lang="en-US"/>
          </a:p>
        </p:txBody>
      </p:sp>
      <p:pic>
        <p:nvPicPr>
          <p:cNvPr id="5" name="Graphic 4">
            <a:extLst>
              <a:ext uri="{FF2B5EF4-FFF2-40B4-BE49-F238E27FC236}">
                <a16:creationId xmlns:a16="http://schemas.microsoft.com/office/drawing/2014/main" id="{94CE8F0A-419D-A1E4-DF47-2DC47332376A}"/>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t="68775" r="81765"/>
          <a:stretch/>
        </p:blipFill>
        <p:spPr>
          <a:xfrm>
            <a:off x="0" y="4715434"/>
            <a:ext cx="2223248" cy="2139515"/>
          </a:xfrm>
          <a:prstGeom prst="rect">
            <a:avLst/>
          </a:prstGeom>
        </p:spPr>
      </p:pic>
    </p:spTree>
    <p:extLst>
      <p:ext uri="{BB962C8B-B14F-4D97-AF65-F5344CB8AC3E}">
        <p14:creationId xmlns:p14="http://schemas.microsoft.com/office/powerpoint/2010/main" val="5444129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Computer">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01720EF2-D240-903C-E023-B4E3B6E6750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048"/>
            <a:ext cx="12197426" cy="6854952"/>
          </a:xfrm>
          <a:prstGeom prst="rect">
            <a:avLst/>
          </a:prstGeom>
        </p:spPr>
      </p:pic>
      <p:sp>
        <p:nvSpPr>
          <p:cNvPr id="5" name="Title 1">
            <a:extLst>
              <a:ext uri="{FF2B5EF4-FFF2-40B4-BE49-F238E27FC236}">
                <a16:creationId xmlns:a16="http://schemas.microsoft.com/office/drawing/2014/main" id="{700B4AD9-30DF-82DC-DED7-A2FCBC80203F}"/>
              </a:ext>
            </a:extLst>
          </p:cNvPr>
          <p:cNvSpPr>
            <a:spLocks noGrp="1"/>
          </p:cNvSpPr>
          <p:nvPr>
            <p:ph type="title"/>
          </p:nvPr>
        </p:nvSpPr>
        <p:spPr>
          <a:xfrm>
            <a:off x="603314" y="529325"/>
            <a:ext cx="10972802" cy="615263"/>
          </a:xfrm>
          <a:prstGeom prst="rect">
            <a:avLst/>
          </a:prstGeom>
        </p:spPr>
        <p:txBody>
          <a:bodyPr/>
          <a:lstStyle/>
          <a:p>
            <a:endParaRPr lang="en-US"/>
          </a:p>
        </p:txBody>
      </p:sp>
      <p:sp>
        <p:nvSpPr>
          <p:cNvPr id="7" name="Content Placeholder 11">
            <a:extLst>
              <a:ext uri="{FF2B5EF4-FFF2-40B4-BE49-F238E27FC236}">
                <a16:creationId xmlns:a16="http://schemas.microsoft.com/office/drawing/2014/main" id="{7A8E008B-0709-A76A-0E5F-99D78E9B794F}"/>
              </a:ext>
            </a:extLst>
          </p:cNvPr>
          <p:cNvSpPr>
            <a:spLocks noGrp="1"/>
          </p:cNvSpPr>
          <p:nvPr>
            <p:ph sz="quarter" idx="16"/>
          </p:nvPr>
        </p:nvSpPr>
        <p:spPr>
          <a:xfrm>
            <a:off x="603312" y="1519516"/>
            <a:ext cx="3657600" cy="42976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0971FDAB-D203-69F7-FFB6-AA1A8B2AF00A}"/>
              </a:ext>
            </a:extLst>
          </p:cNvPr>
          <p:cNvSpPr>
            <a:spLocks noGrp="1"/>
          </p:cNvSpPr>
          <p:nvPr>
            <p:ph type="pic" sz="quarter" idx="17"/>
          </p:nvPr>
        </p:nvSpPr>
        <p:spPr>
          <a:xfrm>
            <a:off x="5599913" y="2303889"/>
            <a:ext cx="5228508" cy="3017520"/>
          </a:xfrm>
          <a:solidFill>
            <a:schemeClr val="accent3">
              <a:lumMod val="20000"/>
              <a:lumOff val="80000"/>
            </a:schemeClr>
          </a:solidFill>
        </p:spPr>
        <p:txBody>
          <a:bodyPr/>
          <a:lstStyle/>
          <a:p>
            <a:endParaRPr lang="en-US"/>
          </a:p>
        </p:txBody>
      </p:sp>
    </p:spTree>
    <p:extLst>
      <p:ext uri="{BB962C8B-B14F-4D97-AF65-F5344CB8AC3E}">
        <p14:creationId xmlns:p14="http://schemas.microsoft.com/office/powerpoint/2010/main" val="3388994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ubtitle Computer">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01720EF2-D240-903C-E023-B4E3B6E6750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048"/>
            <a:ext cx="12197426" cy="6854952"/>
          </a:xfrm>
          <a:prstGeom prst="rect">
            <a:avLst/>
          </a:prstGeom>
        </p:spPr>
      </p:pic>
      <p:sp>
        <p:nvSpPr>
          <p:cNvPr id="2" name="Title 1">
            <a:extLst>
              <a:ext uri="{FF2B5EF4-FFF2-40B4-BE49-F238E27FC236}">
                <a16:creationId xmlns:a16="http://schemas.microsoft.com/office/drawing/2014/main" id="{C2C5303D-BCB8-F7A9-0085-FEED99F93B7D}"/>
              </a:ext>
            </a:extLst>
          </p:cNvPr>
          <p:cNvSpPr>
            <a:spLocks noGrp="1"/>
          </p:cNvSpPr>
          <p:nvPr>
            <p:ph type="title"/>
          </p:nvPr>
        </p:nvSpPr>
        <p:spPr>
          <a:xfrm>
            <a:off x="603314" y="529325"/>
            <a:ext cx="10972801" cy="615263"/>
          </a:xfrm>
          <a:prstGeom prst="rect">
            <a:avLst/>
          </a:prstGeom>
        </p:spPr>
        <p:txBody>
          <a:bodyPr/>
          <a:lstStyle/>
          <a:p>
            <a:endParaRPr lang="en-US"/>
          </a:p>
        </p:txBody>
      </p:sp>
      <p:sp>
        <p:nvSpPr>
          <p:cNvPr id="9" name="Text Placeholder 7">
            <a:extLst>
              <a:ext uri="{FF2B5EF4-FFF2-40B4-BE49-F238E27FC236}">
                <a16:creationId xmlns:a16="http://schemas.microsoft.com/office/drawing/2014/main" id="{55EC1A66-8328-6C05-B7C1-4C3BE0579107}"/>
              </a:ext>
            </a:extLst>
          </p:cNvPr>
          <p:cNvSpPr>
            <a:spLocks noGrp="1"/>
          </p:cNvSpPr>
          <p:nvPr>
            <p:ph type="body" sz="quarter" idx="14"/>
          </p:nvPr>
        </p:nvSpPr>
        <p:spPr>
          <a:xfrm>
            <a:off x="620732" y="1187456"/>
            <a:ext cx="10955384" cy="320040"/>
          </a:xfrm>
        </p:spPr>
        <p:txBody>
          <a:bodyPr lIns="0" rIns="0"/>
          <a:lstStyle>
            <a:lvl1pPr marL="0" indent="0">
              <a:buNone/>
              <a:defRPr sz="1800" b="0" i="0" spc="0">
                <a:solidFill>
                  <a:schemeClr val="tx1"/>
                </a:solidFill>
                <a:latin typeface="Roboto Light" panose="02000000000000000000" pitchFamily="2" charset="0"/>
                <a:ea typeface="Roboto Light" panose="02000000000000000000" pitchFamily="2" charset="0"/>
              </a:defRPr>
            </a:lvl1pPr>
          </a:lstStyle>
          <a:p>
            <a:pPr lvl="0"/>
            <a:endParaRPr lang="en-US"/>
          </a:p>
        </p:txBody>
      </p:sp>
      <p:sp>
        <p:nvSpPr>
          <p:cNvPr id="10" name="Content Placeholder 11">
            <a:extLst>
              <a:ext uri="{FF2B5EF4-FFF2-40B4-BE49-F238E27FC236}">
                <a16:creationId xmlns:a16="http://schemas.microsoft.com/office/drawing/2014/main" id="{2B56E482-4F35-3A95-050E-8D7DB0BB3A97}"/>
              </a:ext>
            </a:extLst>
          </p:cNvPr>
          <p:cNvSpPr>
            <a:spLocks noGrp="1"/>
          </p:cNvSpPr>
          <p:nvPr>
            <p:ph sz="quarter" idx="17"/>
          </p:nvPr>
        </p:nvSpPr>
        <p:spPr>
          <a:xfrm>
            <a:off x="603312" y="1881682"/>
            <a:ext cx="3657600" cy="3935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8">
            <a:extLst>
              <a:ext uri="{FF2B5EF4-FFF2-40B4-BE49-F238E27FC236}">
                <a16:creationId xmlns:a16="http://schemas.microsoft.com/office/drawing/2014/main" id="{35E9F6B4-2F0A-BA46-F41B-FF1153836272}"/>
              </a:ext>
            </a:extLst>
          </p:cNvPr>
          <p:cNvSpPr>
            <a:spLocks noGrp="1"/>
          </p:cNvSpPr>
          <p:nvPr>
            <p:ph type="pic" sz="quarter" idx="18"/>
          </p:nvPr>
        </p:nvSpPr>
        <p:spPr>
          <a:xfrm>
            <a:off x="5599913" y="2303889"/>
            <a:ext cx="5228508" cy="3017520"/>
          </a:xfrm>
          <a:solidFill>
            <a:schemeClr val="accent3">
              <a:lumMod val="20000"/>
              <a:lumOff val="80000"/>
            </a:schemeClr>
          </a:solidFill>
        </p:spPr>
        <p:txBody>
          <a:bodyPr/>
          <a:lstStyle/>
          <a:p>
            <a:endParaRPr lang="en-US"/>
          </a:p>
        </p:txBody>
      </p:sp>
    </p:spTree>
    <p:extLst>
      <p:ext uri="{BB962C8B-B14F-4D97-AF65-F5344CB8AC3E}">
        <p14:creationId xmlns:p14="http://schemas.microsoft.com/office/powerpoint/2010/main" val="1089695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99BBBD2-0081-56FB-3403-5C3FDD93E69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047"/>
            <a:ext cx="12192000" cy="6851903"/>
          </a:xfrm>
          <a:prstGeom prst="rect">
            <a:avLst/>
          </a:prstGeom>
        </p:spPr>
      </p:pic>
      <p:sp>
        <p:nvSpPr>
          <p:cNvPr id="10" name="Text Placeholder 14">
            <a:extLst>
              <a:ext uri="{FF2B5EF4-FFF2-40B4-BE49-F238E27FC236}">
                <a16:creationId xmlns:a16="http://schemas.microsoft.com/office/drawing/2014/main" id="{E71416C7-304C-9258-AC6D-48F776E2AAAC}"/>
              </a:ext>
            </a:extLst>
          </p:cNvPr>
          <p:cNvSpPr>
            <a:spLocks noGrp="1"/>
          </p:cNvSpPr>
          <p:nvPr>
            <p:ph type="body" sz="quarter" idx="15" hasCustomPrompt="1"/>
          </p:nvPr>
        </p:nvSpPr>
        <p:spPr>
          <a:xfrm>
            <a:off x="4800352" y="2334190"/>
            <a:ext cx="5576834" cy="1991281"/>
          </a:xfrm>
        </p:spPr>
        <p:txBody>
          <a:bodyPr lIns="91440" tIns="45720" rIns="91440" bIns="45720" anchor="t" anchorCtr="0">
            <a:noAutofit/>
          </a:bodyPr>
          <a:lstStyle>
            <a:lvl1pPr marL="0" indent="0">
              <a:lnSpc>
                <a:spcPts val="8000"/>
              </a:lnSpc>
              <a:spcBef>
                <a:spcPts val="0"/>
              </a:spcBef>
              <a:buNone/>
              <a:defRPr sz="8000" b="1" i="0" spc="-150">
                <a:solidFill>
                  <a:schemeClr val="tx2"/>
                </a:solidFill>
                <a:latin typeface="Roboto" panose="02000000000000000000" pitchFamily="2" charset="0"/>
                <a:ea typeface="Roboto" panose="02000000000000000000" pitchFamily="2" charset="0"/>
              </a:defRPr>
            </a:lvl1pPr>
          </a:lstStyle>
          <a:p>
            <a:pPr lvl="0"/>
            <a:r>
              <a:rPr lang="en-US"/>
              <a:t>Thank you</a:t>
            </a:r>
          </a:p>
        </p:txBody>
      </p:sp>
      <p:pic>
        <p:nvPicPr>
          <p:cNvPr id="11" name="Graphic 10">
            <a:extLst>
              <a:ext uri="{FF2B5EF4-FFF2-40B4-BE49-F238E27FC236}">
                <a16:creationId xmlns:a16="http://schemas.microsoft.com/office/drawing/2014/main" id="{EB2794EF-2B1F-F4F5-D96B-C21F0C96AE3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051997" y="5300473"/>
            <a:ext cx="4416552" cy="881678"/>
          </a:xfrm>
          <a:prstGeom prst="rect">
            <a:avLst/>
          </a:prstGeom>
        </p:spPr>
      </p:pic>
    </p:spTree>
    <p:extLst>
      <p:ext uri="{BB962C8B-B14F-4D97-AF65-F5344CB8AC3E}">
        <p14:creationId xmlns:p14="http://schemas.microsoft.com/office/powerpoint/2010/main" val="3170104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Graph">
    <p:bg>
      <p:bgPr>
        <a:solidFill>
          <a:srgbClr val="FFCF4E"/>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42A0569-890D-C44C-8127-CFCA7FDF4B6E}"/>
              </a:ext>
            </a:extLst>
          </p:cNvPr>
          <p:cNvSpPr/>
          <p:nvPr userDrawn="1"/>
        </p:nvSpPr>
        <p:spPr>
          <a:xfrm>
            <a:off x="439919" y="351609"/>
            <a:ext cx="11324735" cy="6090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94" tIns="60848" rIns="121694" bIns="60848" numCol="1" spcCol="0" rtlCol="0" fromWordArt="0" anchor="ctr" anchorCtr="0" forceAA="0" compatLnSpc="1">
            <a:prstTxWarp prst="textNoShape">
              <a:avLst/>
            </a:prstTxWarp>
            <a:noAutofit/>
          </a:bodyPr>
          <a:lstStyle/>
          <a:p>
            <a:pPr algn="ctr"/>
            <a:endParaRPr lang="en-US" sz="2396">
              <a:solidFill>
                <a:schemeClr val="bg1"/>
              </a:solidFill>
            </a:endParaRPr>
          </a:p>
        </p:txBody>
      </p:sp>
      <p:sp>
        <p:nvSpPr>
          <p:cNvPr id="21" name="Text Placeholder 3"/>
          <p:cNvSpPr>
            <a:spLocks noGrp="1"/>
          </p:cNvSpPr>
          <p:nvPr>
            <p:ph type="body" sz="quarter" idx="18"/>
          </p:nvPr>
        </p:nvSpPr>
        <p:spPr>
          <a:xfrm>
            <a:off x="558801" y="627307"/>
            <a:ext cx="11074403" cy="342665"/>
          </a:xfrm>
          <a:prstGeom prst="rect">
            <a:avLst/>
          </a:prstGeom>
        </p:spPr>
        <p:txBody>
          <a:bodyPr/>
          <a:lstStyle>
            <a:lvl1pPr marL="0" indent="0" algn="ctr">
              <a:buNone/>
              <a:defRPr sz="2655" b="1" spc="400">
                <a:solidFill>
                  <a:schemeClr val="tx2"/>
                </a:solidFill>
                <a:latin typeface="+mj-lt"/>
              </a:defRPr>
            </a:lvl1pPr>
            <a:lvl2pPr marL="454979" indent="0" algn="ctr">
              <a:buNone/>
              <a:defRPr sz="1593" b="1">
                <a:solidFill>
                  <a:schemeClr val="tx1"/>
                </a:solidFill>
                <a:latin typeface="+mj-lt"/>
              </a:defRPr>
            </a:lvl2pPr>
            <a:lvl3pPr marL="909952" indent="0" algn="ctr">
              <a:buNone/>
              <a:defRPr sz="1593" b="1">
                <a:solidFill>
                  <a:schemeClr val="tx1"/>
                </a:solidFill>
                <a:latin typeface="+mj-lt"/>
              </a:defRPr>
            </a:lvl3pPr>
            <a:lvl4pPr marL="1364928" indent="0" algn="ctr">
              <a:buNone/>
              <a:defRPr sz="1593" b="1">
                <a:solidFill>
                  <a:schemeClr val="tx1"/>
                </a:solidFill>
                <a:latin typeface="+mj-lt"/>
              </a:defRPr>
            </a:lvl4pPr>
            <a:lvl5pPr marL="1819902" indent="0" algn="ctr">
              <a:buNone/>
              <a:defRPr sz="1593" b="1">
                <a:solidFill>
                  <a:schemeClr val="tx1"/>
                </a:solidFill>
                <a:latin typeface="+mj-lt"/>
              </a:defRPr>
            </a:lvl5pPr>
          </a:lstStyle>
          <a:p>
            <a:pPr lvl="0"/>
            <a:r>
              <a:rPr lang="en-US"/>
              <a:t>Click to edit Master text styles</a:t>
            </a:r>
          </a:p>
        </p:txBody>
      </p:sp>
      <p:sp>
        <p:nvSpPr>
          <p:cNvPr id="22" name="Gleichschenkliges Dreieck 45"/>
          <p:cNvSpPr/>
          <p:nvPr userDrawn="1"/>
        </p:nvSpPr>
        <p:spPr>
          <a:xfrm rot="10800000">
            <a:off x="5650495" y="10"/>
            <a:ext cx="891025" cy="46114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74"/>
          </a:p>
        </p:txBody>
      </p:sp>
      <p:sp>
        <p:nvSpPr>
          <p:cNvPr id="4" name="Text Placeholder 3">
            <a:extLst>
              <a:ext uri="{FF2B5EF4-FFF2-40B4-BE49-F238E27FC236}">
                <a16:creationId xmlns:a16="http://schemas.microsoft.com/office/drawing/2014/main" id="{3CC600E2-4573-9F4C-A173-DDB38A521BD7}"/>
              </a:ext>
            </a:extLst>
          </p:cNvPr>
          <p:cNvSpPr>
            <a:spLocks noGrp="1"/>
          </p:cNvSpPr>
          <p:nvPr>
            <p:ph type="body" sz="quarter" idx="19"/>
          </p:nvPr>
        </p:nvSpPr>
        <p:spPr>
          <a:xfrm>
            <a:off x="558801" y="999680"/>
            <a:ext cx="11074403" cy="342665"/>
          </a:xfrm>
          <a:prstGeom prst="rect">
            <a:avLst/>
          </a:prstGeom>
        </p:spPr>
        <p:txBody>
          <a:bodyPr anchor="ctr"/>
          <a:lstStyle>
            <a:lvl1pPr marL="0" indent="0" algn="ctr">
              <a:buNone/>
              <a:defRPr sz="2123" b="1" spc="0">
                <a:solidFill>
                  <a:schemeClr val="tx1"/>
                </a:solidFill>
                <a:latin typeface="+mj-lt"/>
              </a:defRPr>
            </a:lvl1pPr>
            <a:lvl2pPr marL="454979" indent="0" algn="ctr">
              <a:buNone/>
              <a:defRPr sz="1593" b="1">
                <a:solidFill>
                  <a:schemeClr val="tx1"/>
                </a:solidFill>
                <a:latin typeface="+mj-lt"/>
              </a:defRPr>
            </a:lvl2pPr>
            <a:lvl3pPr marL="909952" indent="0" algn="ctr">
              <a:buNone/>
              <a:defRPr sz="1593" b="1">
                <a:solidFill>
                  <a:schemeClr val="tx1"/>
                </a:solidFill>
                <a:latin typeface="+mj-lt"/>
              </a:defRPr>
            </a:lvl3pPr>
            <a:lvl4pPr marL="1364928" indent="0" algn="ctr">
              <a:buNone/>
              <a:defRPr sz="1593" b="1">
                <a:solidFill>
                  <a:schemeClr val="tx1"/>
                </a:solidFill>
                <a:latin typeface="+mj-lt"/>
              </a:defRPr>
            </a:lvl4pPr>
            <a:lvl5pPr marL="1819902" indent="0" algn="ctr">
              <a:buNone/>
              <a:defRPr sz="1593" b="1">
                <a:solidFill>
                  <a:schemeClr val="tx1"/>
                </a:solidFill>
                <a:latin typeface="+mj-lt"/>
              </a:defRPr>
            </a:lvl5pPr>
          </a:lstStyle>
          <a:p>
            <a:pPr lvl="0"/>
            <a:r>
              <a:rPr lang="en-US"/>
              <a:t>Click to edit Master text styles</a:t>
            </a:r>
          </a:p>
        </p:txBody>
      </p:sp>
      <p:sp>
        <p:nvSpPr>
          <p:cNvPr id="5" name="Text Placeholder 3">
            <a:extLst>
              <a:ext uri="{FF2B5EF4-FFF2-40B4-BE49-F238E27FC236}">
                <a16:creationId xmlns:a16="http://schemas.microsoft.com/office/drawing/2014/main" id="{BB8E280A-5167-F54A-BC46-640BAFA0DDF1}"/>
              </a:ext>
            </a:extLst>
          </p:cNvPr>
          <p:cNvSpPr>
            <a:spLocks noGrp="1"/>
          </p:cNvSpPr>
          <p:nvPr>
            <p:ph type="body" sz="quarter" idx="20"/>
          </p:nvPr>
        </p:nvSpPr>
        <p:spPr>
          <a:xfrm>
            <a:off x="558801" y="1342341"/>
            <a:ext cx="11074403" cy="224936"/>
          </a:xfrm>
          <a:prstGeom prst="rect">
            <a:avLst/>
          </a:prstGeom>
        </p:spPr>
        <p:txBody>
          <a:bodyPr anchor="ctr"/>
          <a:lstStyle>
            <a:lvl1pPr marL="0" indent="0" algn="ctr">
              <a:buNone/>
              <a:defRPr sz="1593" b="0" i="1" spc="0">
                <a:solidFill>
                  <a:schemeClr val="tx1"/>
                </a:solidFill>
                <a:latin typeface="Franklin Gothic Book" panose="020B0503020102020204" pitchFamily="34" charset="0"/>
              </a:defRPr>
            </a:lvl1pPr>
            <a:lvl2pPr marL="454979" indent="0" algn="ctr">
              <a:buNone/>
              <a:defRPr sz="1593" b="1">
                <a:solidFill>
                  <a:schemeClr val="tx1"/>
                </a:solidFill>
                <a:latin typeface="+mj-lt"/>
              </a:defRPr>
            </a:lvl2pPr>
            <a:lvl3pPr marL="909952" indent="0" algn="ctr">
              <a:buNone/>
              <a:defRPr sz="1593" b="1">
                <a:solidFill>
                  <a:schemeClr val="tx1"/>
                </a:solidFill>
                <a:latin typeface="+mj-lt"/>
              </a:defRPr>
            </a:lvl3pPr>
            <a:lvl4pPr marL="1364928" indent="0" algn="ctr">
              <a:buNone/>
              <a:defRPr sz="1593" b="1">
                <a:solidFill>
                  <a:schemeClr val="tx1"/>
                </a:solidFill>
                <a:latin typeface="+mj-lt"/>
              </a:defRPr>
            </a:lvl4pPr>
            <a:lvl5pPr marL="1819902" indent="0" algn="ctr">
              <a:buNone/>
              <a:defRPr sz="1593" b="1">
                <a:solidFill>
                  <a:schemeClr val="tx1"/>
                </a:solidFill>
                <a:latin typeface="+mj-lt"/>
              </a:defRPr>
            </a:lvl5pPr>
          </a:lstStyle>
          <a:p>
            <a:pPr lvl="0"/>
            <a:r>
              <a:rPr lang="en-US"/>
              <a:t>Click to edit Master text styles</a:t>
            </a:r>
          </a:p>
        </p:txBody>
      </p:sp>
    </p:spTree>
    <p:extLst>
      <p:ext uri="{BB962C8B-B14F-4D97-AF65-F5344CB8AC3E}">
        <p14:creationId xmlns:p14="http://schemas.microsoft.com/office/powerpoint/2010/main" val="426426927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a:extLst>
              <a:ext uri="{FF2B5EF4-FFF2-40B4-BE49-F238E27FC236}">
                <a16:creationId xmlns:a16="http://schemas.microsoft.com/office/drawing/2014/main" id="{B199C20A-51FB-47CF-8539-89D6150A17E1}"/>
              </a:ext>
            </a:extLst>
          </p:cNvPr>
          <p:cNvSpPr>
            <a:spLocks noGrp="1"/>
          </p:cNvSpPr>
          <p:nvPr>
            <p:ph sz="quarter" idx="12"/>
          </p:nvPr>
        </p:nvSpPr>
        <p:spPr>
          <a:xfrm>
            <a:off x="241300" y="1443037"/>
            <a:ext cx="11734800" cy="47067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5">
            <a:extLst>
              <a:ext uri="{FF2B5EF4-FFF2-40B4-BE49-F238E27FC236}">
                <a16:creationId xmlns:a16="http://schemas.microsoft.com/office/drawing/2014/main" id="{D278C7A7-028B-43DB-1560-4FE0D00DB200}"/>
              </a:ext>
            </a:extLst>
          </p:cNvPr>
          <p:cNvSpPr>
            <a:spLocks noGrp="1"/>
          </p:cNvSpPr>
          <p:nvPr>
            <p:ph type="ftr" sz="quarter" idx="3"/>
          </p:nvPr>
        </p:nvSpPr>
        <p:spPr>
          <a:xfrm>
            <a:off x="3883231" y="6325035"/>
            <a:ext cx="5486399" cy="365125"/>
          </a:xfrm>
          <a:prstGeom prst="rect">
            <a:avLst/>
          </a:prstGeom>
        </p:spPr>
        <p:txBody>
          <a:bodyPr anchor="ctr">
            <a:noAutofit/>
          </a:bodyPr>
          <a:lstStyle>
            <a:lvl1pPr algn="ctr">
              <a:defRPr lang="en-US" sz="1400" dirty="0">
                <a:solidFill>
                  <a:schemeClr val="accent5"/>
                </a:solidFill>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1400" b="0" i="0" u="none" strike="noStrike" kern="1200" cap="none" spc="0" normalizeH="0" baseline="0" noProof="0">
                <a:ln>
                  <a:noFill/>
                </a:ln>
                <a:solidFill>
                  <a:srgbClr val="B0B0B0"/>
                </a:solidFill>
                <a:effectLst/>
                <a:uLnTx/>
                <a:uFillTx/>
                <a:latin typeface="Arial"/>
                <a:ea typeface="+mn-ea"/>
                <a:cs typeface="+mn-cs"/>
              </a:rPr>
              <a:t>Confidential &amp; Proprietary – Not for Distribution</a:t>
            </a:r>
          </a:p>
        </p:txBody>
      </p:sp>
    </p:spTree>
    <p:extLst>
      <p:ext uri="{BB962C8B-B14F-4D97-AF65-F5344CB8AC3E}">
        <p14:creationId xmlns:p14="http://schemas.microsoft.com/office/powerpoint/2010/main" val="85381984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07_LM_Safeco_Co-Branded_1">
    <p:bg>
      <p:bgPr>
        <a:solidFill>
          <a:srgbClr val="F5F5F5"/>
        </a:solidFill>
        <a:effectLst/>
      </p:bgPr>
    </p:bg>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D6B88E47-5ED6-5246-AB8C-9B784CD742B0}"/>
              </a:ext>
            </a:extLst>
          </p:cNvPr>
          <p:cNvSpPr>
            <a:spLocks noGrp="1"/>
          </p:cNvSpPr>
          <p:nvPr>
            <p:ph type="body" sz="quarter" idx="10" hasCustomPrompt="1"/>
          </p:nvPr>
        </p:nvSpPr>
        <p:spPr>
          <a:xfrm>
            <a:off x="457200" y="1757363"/>
            <a:ext cx="11277600" cy="1830386"/>
          </a:xfrm>
          <a:prstGeom prst="rect">
            <a:avLst/>
          </a:prstGeom>
        </p:spPr>
        <p:txBody>
          <a:bodyPr lIns="0" tIns="0" rIns="0" bIns="0" anchor="b" anchorCtr="0">
            <a:normAutofit/>
          </a:bodyPr>
          <a:lstStyle>
            <a:lvl1pPr marL="0" indent="0">
              <a:buClr>
                <a:schemeClr val="bg2"/>
              </a:buClr>
              <a:buNone/>
              <a:defRPr sz="6000" b="1" i="0">
                <a:solidFill>
                  <a:srgbClr val="1A1446"/>
                </a:solidFill>
                <a:latin typeface="Roboto" panose="02000000000000000000" pitchFamily="2" charset="0"/>
                <a:ea typeface="Roboto" panose="02000000000000000000" pitchFamily="2" charset="0"/>
                <a:cs typeface="Roboto" panose="02000000000000000000" pitchFamily="2" charset="0"/>
              </a:defRPr>
            </a:lvl1pPr>
            <a:lvl2pPr>
              <a:buClr>
                <a:schemeClr val="bg2"/>
              </a:buClr>
              <a:defRPr/>
            </a:lvl2pPr>
            <a:lvl3pPr>
              <a:buClr>
                <a:schemeClr val="bg2"/>
              </a:buClr>
              <a:defRPr/>
            </a:lvl3pPr>
            <a:lvl4pPr>
              <a:buClr>
                <a:schemeClr val="bg2"/>
              </a:buClr>
              <a:defRPr/>
            </a:lvl4pPr>
            <a:lvl5pPr>
              <a:buClr>
                <a:schemeClr val="bg2"/>
              </a:buClr>
              <a:defRPr/>
            </a:lvl5pPr>
          </a:lstStyle>
          <a:p>
            <a:pPr lvl="0"/>
            <a:r>
              <a:rPr lang="en-US"/>
              <a:t>Click to edit Master title</a:t>
            </a:r>
          </a:p>
        </p:txBody>
      </p:sp>
      <p:sp>
        <p:nvSpPr>
          <p:cNvPr id="11" name="Text Placeholder 4">
            <a:extLst>
              <a:ext uri="{FF2B5EF4-FFF2-40B4-BE49-F238E27FC236}">
                <a16:creationId xmlns:a16="http://schemas.microsoft.com/office/drawing/2014/main" id="{D9BAC7A9-CEBA-A140-9E9B-899CCA7CB29A}"/>
              </a:ext>
            </a:extLst>
          </p:cNvPr>
          <p:cNvSpPr>
            <a:spLocks noGrp="1"/>
          </p:cNvSpPr>
          <p:nvPr>
            <p:ph type="body" sz="quarter" idx="11" hasCustomPrompt="1"/>
          </p:nvPr>
        </p:nvSpPr>
        <p:spPr>
          <a:xfrm>
            <a:off x="457200" y="3746500"/>
            <a:ext cx="11277600" cy="476250"/>
          </a:xfrm>
          <a:prstGeom prst="rect">
            <a:avLst/>
          </a:prstGeom>
        </p:spPr>
        <p:txBody>
          <a:bodyPr lIns="0" tIns="0" rIns="0" bIns="0" anchor="t" anchorCtr="0">
            <a:noAutofit/>
          </a:bodyPr>
          <a:lstStyle>
            <a:lvl1pPr marL="0" indent="0">
              <a:buNone/>
              <a:defRPr sz="3000">
                <a:solidFill>
                  <a:srgbClr val="1A1446"/>
                </a:solidFill>
                <a:latin typeface="Roboto" panose="02000000000000000000" pitchFamily="2" charset="0"/>
                <a:ea typeface="Roboto" panose="02000000000000000000" pitchFamily="2" charset="0"/>
                <a:cs typeface="Roboto" panose="02000000000000000000" pitchFamily="2"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subtitle</a:t>
            </a:r>
          </a:p>
        </p:txBody>
      </p:sp>
      <p:sp>
        <p:nvSpPr>
          <p:cNvPr id="12" name="Text Placeholder 4">
            <a:extLst>
              <a:ext uri="{FF2B5EF4-FFF2-40B4-BE49-F238E27FC236}">
                <a16:creationId xmlns:a16="http://schemas.microsoft.com/office/drawing/2014/main" id="{688C9A49-CED1-BA4F-9AA7-5CBAFD82CC51}"/>
              </a:ext>
            </a:extLst>
          </p:cNvPr>
          <p:cNvSpPr>
            <a:spLocks noGrp="1"/>
          </p:cNvSpPr>
          <p:nvPr>
            <p:ph type="body" sz="quarter" idx="12"/>
          </p:nvPr>
        </p:nvSpPr>
        <p:spPr>
          <a:xfrm>
            <a:off x="457200" y="4381500"/>
            <a:ext cx="11277600" cy="476250"/>
          </a:xfrm>
          <a:prstGeom prst="rect">
            <a:avLst/>
          </a:prstGeom>
        </p:spPr>
        <p:txBody>
          <a:bodyPr lIns="0" tIns="0" rIns="0" bIns="0" anchor="t" anchorCtr="0">
            <a:noAutofit/>
          </a:bodyPr>
          <a:lstStyle>
            <a:lvl1pPr marL="0" indent="0">
              <a:buNone/>
              <a:defRPr sz="2000" b="0" i="0">
                <a:solidFill>
                  <a:srgbClr val="1A1446"/>
                </a:solidFill>
                <a:latin typeface="Roboto" panose="02000000000000000000" pitchFamily="2" charset="0"/>
                <a:ea typeface="Roboto" panose="02000000000000000000" pitchFamily="2" charset="0"/>
                <a:cs typeface="Roboto" panose="02000000000000000000" pitchFamily="2"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p:txBody>
      </p:sp>
    </p:spTree>
    <p:extLst>
      <p:ext uri="{BB962C8B-B14F-4D97-AF65-F5344CB8AC3E}">
        <p14:creationId xmlns:p14="http://schemas.microsoft.com/office/powerpoint/2010/main" val="2574562503"/>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2260">
          <p15:clr>
            <a:srgbClr val="FBAE40"/>
          </p15:clr>
        </p15:guide>
        <p15:guide id="3" orient="horz" pos="2360">
          <p15:clr>
            <a:srgbClr val="FBAE40"/>
          </p15:clr>
        </p15:guide>
        <p15:guide id="4" orient="horz" pos="2460">
          <p15:clr>
            <a:srgbClr val="FBAE40"/>
          </p15:clr>
        </p15:guide>
        <p15:guide id="5" orient="horz" pos="2560">
          <p15:clr>
            <a:srgbClr val="FBAE40"/>
          </p15:clr>
        </p15:guide>
        <p15:guide id="6" orient="horz" pos="2660">
          <p15:clr>
            <a:srgbClr val="FBAE40"/>
          </p15:clr>
        </p15:guide>
        <p15:guide id="7" orient="horz" pos="2760">
          <p15:clr>
            <a:srgbClr val="FBAE40"/>
          </p15:clr>
        </p15:guide>
        <p15:guide id="8" orient="horz" pos="2860">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08_LM_Safeco_Co-Branded_Photo">
    <p:bg>
      <p:bgPr>
        <a:solidFill>
          <a:srgbClr val="F5F5F5"/>
        </a:solidFill>
        <a:effectLst/>
      </p:bgPr>
    </p:bg>
    <p:spTree>
      <p:nvGrpSpPr>
        <p:cNvPr id="1" name=""/>
        <p:cNvGrpSpPr/>
        <p:nvPr/>
      </p:nvGrpSpPr>
      <p:grpSpPr>
        <a:xfrm>
          <a:off x="0" y="0"/>
          <a:ext cx="0" cy="0"/>
          <a:chOff x="0" y="0"/>
          <a:chExt cx="0" cy="0"/>
        </a:xfrm>
      </p:grpSpPr>
      <p:sp>
        <p:nvSpPr>
          <p:cNvPr id="6" name="PICTURE PLACEHOLDER">
            <a:extLst>
              <a:ext uri="{FF2B5EF4-FFF2-40B4-BE49-F238E27FC236}">
                <a16:creationId xmlns:a16="http://schemas.microsoft.com/office/drawing/2014/main" id="{D366C201-E0CD-234C-89E3-473C068F8411}"/>
              </a:ext>
            </a:extLst>
          </p:cNvPr>
          <p:cNvSpPr>
            <a:spLocks noGrp="1"/>
          </p:cNvSpPr>
          <p:nvPr>
            <p:ph type="pic" sz="quarter" idx="11"/>
          </p:nvPr>
        </p:nvSpPr>
        <p:spPr>
          <a:xfrm>
            <a:off x="6254750" y="457200"/>
            <a:ext cx="5480050" cy="5943600"/>
          </a:xfrm>
          <a:prstGeom prst="rect">
            <a:avLst/>
          </a:prstGeom>
        </p:spPr>
        <p:txBody>
          <a:bodyPr/>
          <a:lstStyle>
            <a:lvl1pPr>
              <a:defRPr>
                <a:latin typeface="Roboto" panose="02000000000000000000" pitchFamily="2" charset="0"/>
                <a:ea typeface="Roboto" panose="02000000000000000000" pitchFamily="2" charset="0"/>
                <a:cs typeface="Roboto" panose="02000000000000000000" pitchFamily="2" charset="0"/>
              </a:defRPr>
            </a:lvl1pPr>
          </a:lstStyle>
          <a:p>
            <a:endParaRPr lang="en-US"/>
          </a:p>
        </p:txBody>
      </p:sp>
      <p:sp>
        <p:nvSpPr>
          <p:cNvPr id="11" name="Text Placeholder 2">
            <a:extLst>
              <a:ext uri="{FF2B5EF4-FFF2-40B4-BE49-F238E27FC236}">
                <a16:creationId xmlns:a16="http://schemas.microsoft.com/office/drawing/2014/main" id="{E10278E5-5982-DB4D-9CF0-4B954FA74010}"/>
              </a:ext>
            </a:extLst>
          </p:cNvPr>
          <p:cNvSpPr>
            <a:spLocks noGrp="1"/>
          </p:cNvSpPr>
          <p:nvPr>
            <p:ph type="body" sz="quarter" idx="10" hasCustomPrompt="1"/>
          </p:nvPr>
        </p:nvSpPr>
        <p:spPr>
          <a:xfrm>
            <a:off x="457200" y="1757363"/>
            <a:ext cx="6035040" cy="1830386"/>
          </a:xfrm>
          <a:prstGeom prst="rect">
            <a:avLst/>
          </a:prstGeom>
        </p:spPr>
        <p:txBody>
          <a:bodyPr lIns="0" tIns="0" rIns="0" bIns="0" anchor="b" anchorCtr="0">
            <a:normAutofit/>
          </a:bodyPr>
          <a:lstStyle>
            <a:lvl1pPr marL="0" indent="0">
              <a:buClr>
                <a:schemeClr val="bg2"/>
              </a:buClr>
              <a:buNone/>
              <a:defRPr sz="6000" b="1" i="0">
                <a:solidFill>
                  <a:srgbClr val="1A1446"/>
                </a:solidFill>
                <a:latin typeface="Roboto" panose="02000000000000000000" pitchFamily="2" charset="0"/>
                <a:ea typeface="Roboto" panose="02000000000000000000" pitchFamily="2" charset="0"/>
                <a:cs typeface="Roboto" panose="02000000000000000000" pitchFamily="2" charset="0"/>
              </a:defRPr>
            </a:lvl1pPr>
            <a:lvl2pPr>
              <a:buClr>
                <a:schemeClr val="bg2"/>
              </a:buClr>
              <a:defRPr/>
            </a:lvl2pPr>
            <a:lvl3pPr>
              <a:buClr>
                <a:schemeClr val="bg2"/>
              </a:buClr>
              <a:defRPr/>
            </a:lvl3pPr>
            <a:lvl4pPr>
              <a:buClr>
                <a:schemeClr val="bg2"/>
              </a:buClr>
              <a:defRPr/>
            </a:lvl4pPr>
            <a:lvl5pPr>
              <a:buClr>
                <a:schemeClr val="bg2"/>
              </a:buClr>
              <a:defRPr/>
            </a:lvl5pPr>
          </a:lstStyle>
          <a:p>
            <a:r>
              <a:rPr lang="en-US"/>
              <a:t>Today, tomorrow</a:t>
            </a:r>
            <a:br>
              <a:rPr lang="en-US"/>
            </a:br>
            <a:r>
              <a:rPr lang="en-US"/>
              <a:t>and beyond</a:t>
            </a:r>
          </a:p>
        </p:txBody>
      </p:sp>
      <p:sp>
        <p:nvSpPr>
          <p:cNvPr id="12" name="Text Placeholder 4">
            <a:extLst>
              <a:ext uri="{FF2B5EF4-FFF2-40B4-BE49-F238E27FC236}">
                <a16:creationId xmlns:a16="http://schemas.microsoft.com/office/drawing/2014/main" id="{DC75A412-DB4C-B34A-B89E-B93DA8260ED3}"/>
              </a:ext>
            </a:extLst>
          </p:cNvPr>
          <p:cNvSpPr>
            <a:spLocks noGrp="1"/>
          </p:cNvSpPr>
          <p:nvPr>
            <p:ph type="body" sz="quarter" idx="12" hasCustomPrompt="1"/>
          </p:nvPr>
        </p:nvSpPr>
        <p:spPr>
          <a:xfrm>
            <a:off x="457200" y="3746500"/>
            <a:ext cx="5638800" cy="476250"/>
          </a:xfrm>
          <a:prstGeom prst="rect">
            <a:avLst/>
          </a:prstGeom>
        </p:spPr>
        <p:txBody>
          <a:bodyPr lIns="0" tIns="0" rIns="0" bIns="0" anchor="t" anchorCtr="0">
            <a:noAutofit/>
          </a:bodyPr>
          <a:lstStyle>
            <a:lvl1pPr marL="0" indent="0">
              <a:buNone/>
              <a:defRPr sz="3000">
                <a:solidFill>
                  <a:srgbClr val="1A1446"/>
                </a:solidFill>
                <a:latin typeface="Roboto" panose="02000000000000000000" pitchFamily="2" charset="0"/>
                <a:ea typeface="Roboto" panose="02000000000000000000" pitchFamily="2" charset="0"/>
                <a:cs typeface="Roboto" panose="02000000000000000000" pitchFamily="2"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subtitle</a:t>
            </a:r>
          </a:p>
        </p:txBody>
      </p:sp>
      <p:sp>
        <p:nvSpPr>
          <p:cNvPr id="13" name="Text Placeholder 4">
            <a:extLst>
              <a:ext uri="{FF2B5EF4-FFF2-40B4-BE49-F238E27FC236}">
                <a16:creationId xmlns:a16="http://schemas.microsoft.com/office/drawing/2014/main" id="{7B6B0ACF-A23D-8249-90FE-16CC602CE254}"/>
              </a:ext>
            </a:extLst>
          </p:cNvPr>
          <p:cNvSpPr>
            <a:spLocks noGrp="1"/>
          </p:cNvSpPr>
          <p:nvPr>
            <p:ph type="body" sz="quarter" idx="13"/>
          </p:nvPr>
        </p:nvSpPr>
        <p:spPr>
          <a:xfrm>
            <a:off x="457200" y="4381500"/>
            <a:ext cx="5638800" cy="476250"/>
          </a:xfrm>
          <a:prstGeom prst="rect">
            <a:avLst/>
          </a:prstGeom>
        </p:spPr>
        <p:txBody>
          <a:bodyPr lIns="0" tIns="0" rIns="0" bIns="0" anchor="t" anchorCtr="0">
            <a:noAutofit/>
          </a:bodyPr>
          <a:lstStyle>
            <a:lvl1pPr marL="0" indent="0">
              <a:buNone/>
              <a:defRPr sz="2000" b="0" i="0">
                <a:solidFill>
                  <a:srgbClr val="1A1446"/>
                </a:solidFill>
                <a:latin typeface="Roboto" panose="02000000000000000000" pitchFamily="2" charset="0"/>
                <a:ea typeface="Roboto" panose="02000000000000000000" pitchFamily="2" charset="0"/>
                <a:cs typeface="Roboto" panose="02000000000000000000" pitchFamily="2"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p:txBody>
      </p:sp>
      <p:pic>
        <p:nvPicPr>
          <p:cNvPr id="2" name="Graphic 1">
            <a:extLst>
              <a:ext uri="{FF2B5EF4-FFF2-40B4-BE49-F238E27FC236}">
                <a16:creationId xmlns:a16="http://schemas.microsoft.com/office/drawing/2014/main" id="{24718E86-4E5C-F329-2EA2-64381D2A8D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9485" y="231793"/>
            <a:ext cx="2437715" cy="889437"/>
          </a:xfrm>
          <a:prstGeom prst="rect">
            <a:avLst/>
          </a:prstGeom>
        </p:spPr>
      </p:pic>
    </p:spTree>
    <p:extLst>
      <p:ext uri="{BB962C8B-B14F-4D97-AF65-F5344CB8AC3E}">
        <p14:creationId xmlns:p14="http://schemas.microsoft.com/office/powerpoint/2010/main" val="204177160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2260">
          <p15:clr>
            <a:srgbClr val="FBAE40"/>
          </p15:clr>
        </p15:guide>
        <p15:guide id="3" orient="horz" pos="2360">
          <p15:clr>
            <a:srgbClr val="FBAE40"/>
          </p15:clr>
        </p15:guide>
        <p15:guide id="4" orient="horz" pos="2460">
          <p15:clr>
            <a:srgbClr val="FBAE40"/>
          </p15:clr>
        </p15:guide>
        <p15:guide id="5" orient="horz" pos="2560">
          <p15:clr>
            <a:srgbClr val="FBAE40"/>
          </p15:clr>
        </p15:guide>
        <p15:guide id="6" orient="horz" pos="2660">
          <p15:clr>
            <a:srgbClr val="FBAE40"/>
          </p15:clr>
        </p15:guide>
        <p15:guide id="7" orient="horz" pos="2760">
          <p15:clr>
            <a:srgbClr val="FBAE40"/>
          </p15:clr>
        </p15:guide>
        <p15:guide id="8" orient="horz" pos="2860">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08_LM_Safeco_Co-Branded_Right Logos">
    <p:bg>
      <p:bgPr>
        <a:solidFill>
          <a:srgbClr val="F5F5F5"/>
        </a:solidFill>
        <a:effectLst/>
      </p:bgPr>
    </p:bg>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7A2BC3C3-3CAB-BD48-BF0F-43DC48410ACB}"/>
              </a:ext>
            </a:extLst>
          </p:cNvPr>
          <p:cNvSpPr>
            <a:spLocks noGrp="1"/>
          </p:cNvSpPr>
          <p:nvPr>
            <p:ph type="body" sz="quarter" idx="10" hasCustomPrompt="1"/>
          </p:nvPr>
        </p:nvSpPr>
        <p:spPr>
          <a:xfrm>
            <a:off x="457200" y="1757363"/>
            <a:ext cx="7505700" cy="1830386"/>
          </a:xfrm>
          <a:prstGeom prst="rect">
            <a:avLst/>
          </a:prstGeom>
        </p:spPr>
        <p:txBody>
          <a:bodyPr lIns="0" tIns="0" rIns="0" bIns="0" anchor="b" anchorCtr="0">
            <a:normAutofit/>
          </a:bodyPr>
          <a:lstStyle>
            <a:lvl1pPr marL="0" indent="0">
              <a:buClr>
                <a:schemeClr val="bg2"/>
              </a:buClr>
              <a:buNone/>
              <a:defRPr sz="6000" b="1" i="0">
                <a:solidFill>
                  <a:srgbClr val="1A1446"/>
                </a:solidFill>
                <a:latin typeface="Roboto" panose="02000000000000000000" pitchFamily="2" charset="0"/>
                <a:ea typeface="Roboto" panose="02000000000000000000" pitchFamily="2" charset="0"/>
                <a:cs typeface="Roboto" panose="02000000000000000000" pitchFamily="2" charset="0"/>
              </a:defRPr>
            </a:lvl1pPr>
            <a:lvl2pPr>
              <a:buClr>
                <a:schemeClr val="bg2"/>
              </a:buClr>
              <a:defRPr/>
            </a:lvl2pPr>
            <a:lvl3pPr>
              <a:buClr>
                <a:schemeClr val="bg2"/>
              </a:buClr>
              <a:defRPr/>
            </a:lvl3pPr>
            <a:lvl4pPr>
              <a:buClr>
                <a:schemeClr val="bg2"/>
              </a:buClr>
              <a:defRPr/>
            </a:lvl4pPr>
            <a:lvl5pPr>
              <a:buClr>
                <a:schemeClr val="bg2"/>
              </a:buClr>
              <a:defRPr/>
            </a:lvl5pPr>
          </a:lstStyle>
          <a:p>
            <a:pPr lvl="0"/>
            <a:r>
              <a:rPr lang="en-US"/>
              <a:t>Click to edit Master title style</a:t>
            </a:r>
          </a:p>
        </p:txBody>
      </p:sp>
      <p:sp>
        <p:nvSpPr>
          <p:cNvPr id="12" name="Text Placeholder 4">
            <a:extLst>
              <a:ext uri="{FF2B5EF4-FFF2-40B4-BE49-F238E27FC236}">
                <a16:creationId xmlns:a16="http://schemas.microsoft.com/office/drawing/2014/main" id="{B81C71AB-DC5E-E44A-977D-0BE4B31425B5}"/>
              </a:ext>
            </a:extLst>
          </p:cNvPr>
          <p:cNvSpPr>
            <a:spLocks noGrp="1"/>
          </p:cNvSpPr>
          <p:nvPr>
            <p:ph type="body" sz="quarter" idx="11" hasCustomPrompt="1"/>
          </p:nvPr>
        </p:nvSpPr>
        <p:spPr>
          <a:xfrm>
            <a:off x="457200" y="3746500"/>
            <a:ext cx="7505700" cy="476250"/>
          </a:xfrm>
          <a:prstGeom prst="rect">
            <a:avLst/>
          </a:prstGeom>
        </p:spPr>
        <p:txBody>
          <a:bodyPr lIns="0" tIns="0" rIns="0" bIns="0" anchor="t" anchorCtr="0">
            <a:noAutofit/>
          </a:bodyPr>
          <a:lstStyle>
            <a:lvl1pPr marL="0" indent="0">
              <a:buNone/>
              <a:defRPr sz="3000">
                <a:solidFill>
                  <a:srgbClr val="1A1446"/>
                </a:solidFill>
                <a:latin typeface="Roboto" panose="02000000000000000000" pitchFamily="2" charset="0"/>
                <a:ea typeface="Roboto" panose="02000000000000000000" pitchFamily="2" charset="0"/>
                <a:cs typeface="Roboto" panose="02000000000000000000" pitchFamily="2"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subtitle</a:t>
            </a:r>
          </a:p>
        </p:txBody>
      </p:sp>
      <p:sp>
        <p:nvSpPr>
          <p:cNvPr id="13" name="Text Placeholder 4">
            <a:extLst>
              <a:ext uri="{FF2B5EF4-FFF2-40B4-BE49-F238E27FC236}">
                <a16:creationId xmlns:a16="http://schemas.microsoft.com/office/drawing/2014/main" id="{87B19FB7-2E67-E04A-98A3-C51863C25BAC}"/>
              </a:ext>
            </a:extLst>
          </p:cNvPr>
          <p:cNvSpPr>
            <a:spLocks noGrp="1"/>
          </p:cNvSpPr>
          <p:nvPr>
            <p:ph type="body" sz="quarter" idx="12"/>
          </p:nvPr>
        </p:nvSpPr>
        <p:spPr>
          <a:xfrm>
            <a:off x="457200" y="4381500"/>
            <a:ext cx="7505700" cy="476250"/>
          </a:xfrm>
          <a:prstGeom prst="rect">
            <a:avLst/>
          </a:prstGeom>
        </p:spPr>
        <p:txBody>
          <a:bodyPr lIns="0" tIns="0" rIns="0" bIns="0" anchor="t" anchorCtr="0">
            <a:noAutofit/>
          </a:bodyPr>
          <a:lstStyle>
            <a:lvl1pPr marL="0" indent="0">
              <a:buNone/>
              <a:defRPr sz="2000" b="0" i="0">
                <a:solidFill>
                  <a:srgbClr val="1A1446"/>
                </a:solidFill>
                <a:latin typeface="Roboto" panose="02000000000000000000" pitchFamily="2" charset="0"/>
                <a:ea typeface="Roboto" panose="02000000000000000000" pitchFamily="2" charset="0"/>
                <a:cs typeface="Roboto" panose="02000000000000000000" pitchFamily="2"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p:txBody>
      </p:sp>
      <p:pic>
        <p:nvPicPr>
          <p:cNvPr id="4" name="Graphic 3">
            <a:extLst>
              <a:ext uri="{FF2B5EF4-FFF2-40B4-BE49-F238E27FC236}">
                <a16:creationId xmlns:a16="http://schemas.microsoft.com/office/drawing/2014/main" id="{69621B20-1118-BAF9-5063-3497A52D340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71043" y="231793"/>
            <a:ext cx="2437715" cy="889437"/>
          </a:xfrm>
          <a:prstGeom prst="rect">
            <a:avLst/>
          </a:prstGeom>
        </p:spPr>
      </p:pic>
    </p:spTree>
    <p:extLst>
      <p:ext uri="{BB962C8B-B14F-4D97-AF65-F5344CB8AC3E}">
        <p14:creationId xmlns:p14="http://schemas.microsoft.com/office/powerpoint/2010/main" val="373614553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2260">
          <p15:clr>
            <a:srgbClr val="FBAE40"/>
          </p15:clr>
        </p15:guide>
        <p15:guide id="3" orient="horz" pos="2360">
          <p15:clr>
            <a:srgbClr val="FBAE40"/>
          </p15:clr>
        </p15:guide>
        <p15:guide id="4" orient="horz" pos="2460">
          <p15:clr>
            <a:srgbClr val="FBAE40"/>
          </p15:clr>
        </p15:guide>
        <p15:guide id="5" orient="horz" pos="2560">
          <p15:clr>
            <a:srgbClr val="FBAE40"/>
          </p15:clr>
        </p15:guide>
        <p15:guide id="6" orient="horz" pos="2660">
          <p15:clr>
            <a:srgbClr val="FBAE40"/>
          </p15:clr>
        </p15:guide>
        <p15:guide id="7" orient="horz" pos="2760">
          <p15:clr>
            <a:srgbClr val="FBAE40"/>
          </p15:clr>
        </p15:guide>
        <p15:guide id="8" orient="horz" pos="286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100_Title Slide">
    <p:bg>
      <p:bgPr>
        <a:solidFill>
          <a:srgbClr val="343741"/>
        </a:solidFill>
        <a:effectLst/>
      </p:bgPr>
    </p:bg>
    <p:spTree>
      <p:nvGrpSpPr>
        <p:cNvPr id="1" name=""/>
        <p:cNvGrpSpPr/>
        <p:nvPr/>
      </p:nvGrpSpPr>
      <p:grpSpPr>
        <a:xfrm>
          <a:off x="0" y="0"/>
          <a:ext cx="0" cy="0"/>
          <a:chOff x="0" y="0"/>
          <a:chExt cx="0" cy="0"/>
        </a:xfrm>
      </p:grpSpPr>
      <p:sp>
        <p:nvSpPr>
          <p:cNvPr id="92" name="FOOTER">
            <a:extLst>
              <a:ext uri="{FF2B5EF4-FFF2-40B4-BE49-F238E27FC236}">
                <a16:creationId xmlns:a16="http://schemas.microsoft.com/office/drawing/2014/main" id="{29425A91-278B-6140-B5D4-4503DB9CB9F7}"/>
              </a:ext>
            </a:extLst>
          </p:cNvPr>
          <p:cNvSpPr/>
          <p:nvPr userDrawn="1"/>
        </p:nvSpPr>
        <p:spPr>
          <a:xfrm>
            <a:off x="0" y="6172200"/>
            <a:ext cx="1219200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latin typeface="Roboto" pitchFamily="2" charset="0"/>
              <a:ea typeface="Roboto" pitchFamily="2" charset="0"/>
            </a:endParaRPr>
          </a:p>
        </p:txBody>
      </p:sp>
      <p:sp>
        <p:nvSpPr>
          <p:cNvPr id="33" name="Slide Number Placeholder 4">
            <a:extLst>
              <a:ext uri="{FF2B5EF4-FFF2-40B4-BE49-F238E27FC236}">
                <a16:creationId xmlns:a16="http://schemas.microsoft.com/office/drawing/2014/main" id="{249D166D-ACB6-FA42-9361-810EEF2A1003}"/>
              </a:ext>
            </a:extLst>
          </p:cNvPr>
          <p:cNvSpPr>
            <a:spLocks noGrp="1"/>
          </p:cNvSpPr>
          <p:nvPr>
            <p:ph type="sldNum" sz="quarter" idx="4"/>
          </p:nvPr>
        </p:nvSpPr>
        <p:spPr>
          <a:xfrm>
            <a:off x="11430376" y="6400413"/>
            <a:ext cx="545724" cy="307777"/>
          </a:xfrm>
          <a:prstGeom prst="rect">
            <a:avLst/>
          </a:prstGeom>
          <a:noFill/>
        </p:spPr>
        <p:txBody>
          <a:bodyPr wrap="square" rtlCol="0">
            <a:spAutoFit/>
          </a:bodyPr>
          <a:lstStyle>
            <a:lvl1pPr algn="r">
              <a:defRPr lang="en-US" sz="1400" b="1" i="0" smtClean="0">
                <a:solidFill>
                  <a:srgbClr val="FFFFFF"/>
                </a:solidFill>
                <a:latin typeface="Roboto" pitchFamily="2" charset="0"/>
                <a:ea typeface="Roboto" pitchFamily="2" charset="0"/>
              </a:defRPr>
            </a:lvl1pPr>
          </a:lstStyle>
          <a:p>
            <a:fld id="{8FB4CE90-470A-43E3-A052-3E8AD880B4A5}" type="slidenum">
              <a:rPr lang="en-US" smtClean="0"/>
              <a:pPr/>
              <a:t>‹#›</a:t>
            </a:fld>
            <a:endParaRPr lang="en-US"/>
          </a:p>
        </p:txBody>
      </p:sp>
      <p:sp>
        <p:nvSpPr>
          <p:cNvPr id="34" name="Footer Placeholder 3">
            <a:extLst>
              <a:ext uri="{FF2B5EF4-FFF2-40B4-BE49-F238E27FC236}">
                <a16:creationId xmlns:a16="http://schemas.microsoft.com/office/drawing/2014/main" id="{E6ED4AD6-BFFD-BA45-8D86-3EBE44249903}"/>
              </a:ext>
            </a:extLst>
          </p:cNvPr>
          <p:cNvSpPr>
            <a:spLocks noGrp="1"/>
          </p:cNvSpPr>
          <p:nvPr>
            <p:ph type="ftr" sz="quarter" idx="3"/>
          </p:nvPr>
        </p:nvSpPr>
        <p:spPr>
          <a:xfrm>
            <a:off x="2854761" y="6356350"/>
            <a:ext cx="6482478" cy="365125"/>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1000" b="1" i="0">
                <a:solidFill>
                  <a:schemeClr val="bg1">
                    <a:lumMod val="50000"/>
                  </a:schemeClr>
                </a:solidFill>
                <a:latin typeface="Roboto" pitchFamily="2" charset="0"/>
                <a:ea typeface="Roboto" pitchFamily="2" charset="0"/>
              </a:defRPr>
            </a:lvl1pPr>
          </a:lstStyle>
          <a:p>
            <a:r>
              <a:rPr lang="en-US"/>
              <a:t>CONFIDENTIAL - PROPRIETARY - DO NOT DISTRIBUTE</a:t>
            </a:r>
          </a:p>
        </p:txBody>
      </p:sp>
      <p:sp>
        <p:nvSpPr>
          <p:cNvPr id="17" name="Title Placeholder 1">
            <a:extLst>
              <a:ext uri="{FF2B5EF4-FFF2-40B4-BE49-F238E27FC236}">
                <a16:creationId xmlns:a16="http://schemas.microsoft.com/office/drawing/2014/main" id="{48A89CC0-050C-9C42-8991-CFB8061BFA6A}"/>
              </a:ext>
            </a:extLst>
          </p:cNvPr>
          <p:cNvSpPr>
            <a:spLocks noGrp="1"/>
          </p:cNvSpPr>
          <p:nvPr>
            <p:ph type="title"/>
          </p:nvPr>
        </p:nvSpPr>
        <p:spPr>
          <a:xfrm>
            <a:off x="457200" y="228603"/>
            <a:ext cx="11284688" cy="838197"/>
          </a:xfrm>
          <a:prstGeom prst="rect">
            <a:avLst/>
          </a:prstGeom>
        </p:spPr>
        <p:txBody>
          <a:bodyPr vert="horz" lIns="0" tIns="91440" rIns="0" bIns="0" rtlCol="0" anchor="t">
            <a:normAutofit/>
          </a:bodyPr>
          <a:lstStyle>
            <a:lvl1pPr>
              <a:defRPr sz="4200">
                <a:solidFill>
                  <a:srgbClr val="FFFFFF"/>
                </a:solidFill>
                <a:latin typeface="Roboto" pitchFamily="2" charset="0"/>
                <a:ea typeface="Roboto" pitchFamily="2" charset="0"/>
              </a:defRPr>
            </a:lvl1pPr>
          </a:lstStyle>
          <a:p>
            <a:r>
              <a:rPr lang="en-US"/>
              <a:t>Click to edit Master title style</a:t>
            </a:r>
          </a:p>
        </p:txBody>
      </p:sp>
      <p:sp>
        <p:nvSpPr>
          <p:cNvPr id="8" name="Text Placeholder 5">
            <a:extLst>
              <a:ext uri="{FF2B5EF4-FFF2-40B4-BE49-F238E27FC236}">
                <a16:creationId xmlns:a16="http://schemas.microsoft.com/office/drawing/2014/main" id="{4ABE16DF-FA80-4A47-BD9B-7F31E65FEE0D}"/>
              </a:ext>
            </a:extLst>
          </p:cNvPr>
          <p:cNvSpPr>
            <a:spLocks noGrp="1"/>
          </p:cNvSpPr>
          <p:nvPr>
            <p:ph type="body" sz="quarter" idx="12" hasCustomPrompt="1"/>
          </p:nvPr>
        </p:nvSpPr>
        <p:spPr>
          <a:xfrm>
            <a:off x="457200" y="1075205"/>
            <a:ext cx="11277600" cy="296395"/>
          </a:xfrm>
          <a:prstGeom prst="rect">
            <a:avLst/>
          </a:prstGeom>
          <a:noFill/>
        </p:spPr>
        <p:txBody>
          <a:bodyPr lIns="0" tIns="0" rIns="0" bIns="0" anchor="t" anchorCtr="0">
            <a:noAutofit/>
          </a:bodyPr>
          <a:lstStyle>
            <a:lvl1pPr marL="0" indent="0">
              <a:buNone/>
              <a:defRPr sz="2800" b="0" i="0">
                <a:solidFill>
                  <a:srgbClr val="FFFFFF"/>
                </a:solidFill>
                <a:latin typeface="Roboto" panose="02000000000000000000" pitchFamily="2" charset="0"/>
                <a:ea typeface="Roboto" panose="02000000000000000000"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Master subtitle</a:t>
            </a:r>
          </a:p>
        </p:txBody>
      </p:sp>
    </p:spTree>
    <p:extLst>
      <p:ext uri="{BB962C8B-B14F-4D97-AF65-F5344CB8AC3E}">
        <p14:creationId xmlns:p14="http://schemas.microsoft.com/office/powerpoint/2010/main" val="166056336"/>
      </p:ext>
    </p:extLst>
  </p:cSld>
  <p:clrMapOvr>
    <a:masterClrMapping/>
  </p:clrMapOvr>
  <p:extLst>
    <p:ext uri="{DCECCB84-F9BA-43D5-87BE-67443E8EF086}">
      <p15:sldGuideLst xmlns:p15="http://schemas.microsoft.com/office/powerpoint/2012/main">
        <p15:guide id="2" orient="horz" pos="3888">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50_Title Slide">
    <p:bg>
      <p:bgPr>
        <a:solidFill>
          <a:schemeClr val="bg2"/>
        </a:solidFill>
        <a:effectLst/>
      </p:bgPr>
    </p:bg>
    <p:spTree>
      <p:nvGrpSpPr>
        <p:cNvPr id="1" name=""/>
        <p:cNvGrpSpPr/>
        <p:nvPr/>
      </p:nvGrpSpPr>
      <p:grpSpPr>
        <a:xfrm>
          <a:off x="0" y="0"/>
          <a:ext cx="0" cy="0"/>
          <a:chOff x="0" y="0"/>
          <a:chExt cx="0" cy="0"/>
        </a:xfrm>
      </p:grpSpPr>
      <p:sp>
        <p:nvSpPr>
          <p:cNvPr id="92" name="FOOTER">
            <a:extLst>
              <a:ext uri="{FF2B5EF4-FFF2-40B4-BE49-F238E27FC236}">
                <a16:creationId xmlns:a16="http://schemas.microsoft.com/office/drawing/2014/main" id="{29425A91-278B-6140-B5D4-4503DB9CB9F7}"/>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latin typeface="Roboto" pitchFamily="2" charset="0"/>
              <a:ea typeface="Roboto" pitchFamily="2" charset="0"/>
            </a:endParaRPr>
          </a:p>
        </p:txBody>
      </p:sp>
      <p:sp>
        <p:nvSpPr>
          <p:cNvPr id="6" name="Text Placeholder 5">
            <a:extLst>
              <a:ext uri="{FF2B5EF4-FFF2-40B4-BE49-F238E27FC236}">
                <a16:creationId xmlns:a16="http://schemas.microsoft.com/office/drawing/2014/main" id="{B426B742-2A06-2246-A557-7050DA430013}"/>
              </a:ext>
            </a:extLst>
          </p:cNvPr>
          <p:cNvSpPr>
            <a:spLocks noGrp="1"/>
          </p:cNvSpPr>
          <p:nvPr userDrawn="1">
            <p:ph type="body" sz="quarter" idx="10" hasCustomPrompt="1"/>
          </p:nvPr>
        </p:nvSpPr>
        <p:spPr>
          <a:xfrm>
            <a:off x="457200" y="1109330"/>
            <a:ext cx="11277600" cy="470447"/>
          </a:xfrm>
          <a:prstGeom prst="rect">
            <a:avLst/>
          </a:prstGeom>
          <a:noFill/>
        </p:spPr>
        <p:txBody>
          <a:bodyPr lIns="0" tIns="0" rIns="0" bIns="0" anchor="b" anchorCtr="0">
            <a:normAutofit/>
          </a:bodyPr>
          <a:lstStyle>
            <a:lvl1pPr marL="0" indent="0">
              <a:buNone/>
              <a:defRPr sz="3000" b="0" i="0">
                <a:solidFill>
                  <a:srgbClr val="343741"/>
                </a:solidFill>
                <a:latin typeface="Roboto" panose="02000000000000000000" pitchFamily="2" charset="0"/>
                <a:ea typeface="Roboto" panose="02000000000000000000" pitchFamily="2" charset="0"/>
                <a:cs typeface="Roboto" panose="02000000000000000000"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Master text styles</a:t>
            </a:r>
          </a:p>
        </p:txBody>
      </p:sp>
      <p:sp>
        <p:nvSpPr>
          <p:cNvPr id="25" name="Text Placeholder 5">
            <a:extLst>
              <a:ext uri="{FF2B5EF4-FFF2-40B4-BE49-F238E27FC236}">
                <a16:creationId xmlns:a16="http://schemas.microsoft.com/office/drawing/2014/main" id="{8DB40407-164C-AE41-B143-9148BEDC914F}"/>
              </a:ext>
            </a:extLst>
          </p:cNvPr>
          <p:cNvSpPr>
            <a:spLocks noGrp="1"/>
          </p:cNvSpPr>
          <p:nvPr userDrawn="1">
            <p:ph type="body" sz="quarter" idx="13" hasCustomPrompt="1"/>
          </p:nvPr>
        </p:nvSpPr>
        <p:spPr>
          <a:xfrm>
            <a:off x="457200" y="1944780"/>
            <a:ext cx="11277600" cy="462042"/>
          </a:xfrm>
          <a:prstGeom prst="rect">
            <a:avLst/>
          </a:prstGeom>
          <a:noFill/>
        </p:spPr>
        <p:txBody>
          <a:bodyPr lIns="0" tIns="0" rIns="0" bIns="0" anchor="b" anchorCtr="0">
            <a:normAutofit/>
          </a:bodyPr>
          <a:lstStyle>
            <a:lvl1pPr marL="0" indent="0">
              <a:buNone/>
              <a:defRPr sz="3000" b="0" i="0">
                <a:solidFill>
                  <a:srgbClr val="343741"/>
                </a:solidFill>
                <a:latin typeface="Roboto" panose="02000000000000000000" pitchFamily="2" charset="0"/>
                <a:ea typeface="Roboto" panose="02000000000000000000" pitchFamily="2" charset="0"/>
                <a:cs typeface="Roboto" panose="02000000000000000000"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Master text styles</a:t>
            </a:r>
          </a:p>
        </p:txBody>
      </p:sp>
      <p:sp>
        <p:nvSpPr>
          <p:cNvPr id="26" name="Text Placeholder 5">
            <a:extLst>
              <a:ext uri="{FF2B5EF4-FFF2-40B4-BE49-F238E27FC236}">
                <a16:creationId xmlns:a16="http://schemas.microsoft.com/office/drawing/2014/main" id="{ED1BA663-ABD0-104C-9879-18BA31F4E1B8}"/>
              </a:ext>
            </a:extLst>
          </p:cNvPr>
          <p:cNvSpPr>
            <a:spLocks noGrp="1"/>
          </p:cNvSpPr>
          <p:nvPr userDrawn="1">
            <p:ph type="body" sz="quarter" idx="14" hasCustomPrompt="1"/>
          </p:nvPr>
        </p:nvSpPr>
        <p:spPr>
          <a:xfrm>
            <a:off x="457200" y="2771825"/>
            <a:ext cx="11277600" cy="462042"/>
          </a:xfrm>
          <a:prstGeom prst="rect">
            <a:avLst/>
          </a:prstGeom>
          <a:noFill/>
        </p:spPr>
        <p:txBody>
          <a:bodyPr lIns="0" tIns="0" rIns="0" bIns="0" anchor="b" anchorCtr="0">
            <a:normAutofit/>
          </a:bodyPr>
          <a:lstStyle>
            <a:lvl1pPr marL="0" indent="0">
              <a:buNone/>
              <a:defRPr sz="3000" b="0" i="0">
                <a:solidFill>
                  <a:srgbClr val="343741"/>
                </a:solidFill>
                <a:latin typeface="Roboto" panose="02000000000000000000" pitchFamily="2" charset="0"/>
                <a:ea typeface="Roboto" panose="02000000000000000000" pitchFamily="2" charset="0"/>
                <a:cs typeface="Roboto" panose="02000000000000000000"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Master text styles</a:t>
            </a:r>
          </a:p>
        </p:txBody>
      </p:sp>
      <p:sp>
        <p:nvSpPr>
          <p:cNvPr id="27" name="Text Placeholder 5">
            <a:extLst>
              <a:ext uri="{FF2B5EF4-FFF2-40B4-BE49-F238E27FC236}">
                <a16:creationId xmlns:a16="http://schemas.microsoft.com/office/drawing/2014/main" id="{68F6E575-6CE3-3C4F-B3F0-2175991AC731}"/>
              </a:ext>
            </a:extLst>
          </p:cNvPr>
          <p:cNvSpPr>
            <a:spLocks noGrp="1"/>
          </p:cNvSpPr>
          <p:nvPr userDrawn="1">
            <p:ph type="body" sz="quarter" idx="15" hasCustomPrompt="1"/>
          </p:nvPr>
        </p:nvSpPr>
        <p:spPr>
          <a:xfrm>
            <a:off x="457200" y="3598870"/>
            <a:ext cx="11277600" cy="462042"/>
          </a:xfrm>
          <a:prstGeom prst="rect">
            <a:avLst/>
          </a:prstGeom>
          <a:noFill/>
        </p:spPr>
        <p:txBody>
          <a:bodyPr lIns="0" tIns="0" rIns="0" bIns="0" anchor="b" anchorCtr="0">
            <a:normAutofit/>
          </a:bodyPr>
          <a:lstStyle>
            <a:lvl1pPr marL="0" indent="0">
              <a:buNone/>
              <a:defRPr sz="3000" b="0" i="0">
                <a:solidFill>
                  <a:srgbClr val="343741"/>
                </a:solidFill>
                <a:latin typeface="Roboto" panose="02000000000000000000" pitchFamily="2" charset="0"/>
                <a:ea typeface="Roboto" panose="02000000000000000000" pitchFamily="2" charset="0"/>
                <a:cs typeface="Roboto" panose="02000000000000000000"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Master text styles</a:t>
            </a:r>
          </a:p>
        </p:txBody>
      </p:sp>
      <p:sp>
        <p:nvSpPr>
          <p:cNvPr id="28" name="Text Placeholder 5">
            <a:extLst>
              <a:ext uri="{FF2B5EF4-FFF2-40B4-BE49-F238E27FC236}">
                <a16:creationId xmlns:a16="http://schemas.microsoft.com/office/drawing/2014/main" id="{81D0696B-CE93-BA4C-B75F-76B04B3E89BF}"/>
              </a:ext>
            </a:extLst>
          </p:cNvPr>
          <p:cNvSpPr>
            <a:spLocks noGrp="1"/>
          </p:cNvSpPr>
          <p:nvPr userDrawn="1">
            <p:ph type="body" sz="quarter" idx="16" hasCustomPrompt="1"/>
          </p:nvPr>
        </p:nvSpPr>
        <p:spPr>
          <a:xfrm>
            <a:off x="457200" y="4425915"/>
            <a:ext cx="11277600" cy="462042"/>
          </a:xfrm>
          <a:prstGeom prst="rect">
            <a:avLst/>
          </a:prstGeom>
          <a:noFill/>
        </p:spPr>
        <p:txBody>
          <a:bodyPr lIns="0" tIns="0" rIns="0" bIns="0" anchor="b" anchorCtr="0">
            <a:normAutofit/>
          </a:bodyPr>
          <a:lstStyle>
            <a:lvl1pPr marL="0" indent="0">
              <a:buNone/>
              <a:defRPr sz="3000" b="0" i="0">
                <a:solidFill>
                  <a:srgbClr val="343741"/>
                </a:solidFill>
                <a:latin typeface="Roboto" panose="02000000000000000000" pitchFamily="2" charset="0"/>
                <a:ea typeface="Roboto" panose="02000000000000000000" pitchFamily="2" charset="0"/>
                <a:cs typeface="Roboto" panose="02000000000000000000"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Master text styles</a:t>
            </a:r>
          </a:p>
        </p:txBody>
      </p:sp>
      <p:sp>
        <p:nvSpPr>
          <p:cNvPr id="33" name="Slide Number Placeholder 4">
            <a:extLst>
              <a:ext uri="{FF2B5EF4-FFF2-40B4-BE49-F238E27FC236}">
                <a16:creationId xmlns:a16="http://schemas.microsoft.com/office/drawing/2014/main" id="{249D166D-ACB6-FA42-9361-810EEF2A1003}"/>
              </a:ext>
            </a:extLst>
          </p:cNvPr>
          <p:cNvSpPr>
            <a:spLocks noGrp="1"/>
          </p:cNvSpPr>
          <p:nvPr>
            <p:ph type="sldNum" sz="quarter" idx="4"/>
          </p:nvPr>
        </p:nvSpPr>
        <p:spPr>
          <a:xfrm>
            <a:off x="11430376" y="6400413"/>
            <a:ext cx="545724" cy="307777"/>
          </a:xfrm>
          <a:prstGeom prst="rect">
            <a:avLst/>
          </a:prstGeom>
          <a:noFill/>
        </p:spPr>
        <p:txBody>
          <a:bodyPr wrap="square" rtlCol="0">
            <a:spAutoFit/>
          </a:bodyPr>
          <a:lstStyle>
            <a:lvl1pPr algn="r">
              <a:defRPr lang="en-US" sz="1400" b="1" i="0" smtClean="0">
                <a:solidFill>
                  <a:srgbClr val="1A1446"/>
                </a:solidFill>
                <a:latin typeface="Roboto" pitchFamily="2" charset="0"/>
                <a:ea typeface="Roboto" pitchFamily="2" charset="0"/>
                <a:cs typeface="Roboto" panose="02000000000000000000" pitchFamily="2" charset="0"/>
              </a:defRPr>
            </a:lvl1pPr>
          </a:lstStyle>
          <a:p>
            <a:fld id="{8FB4CE90-470A-43E3-A052-3E8AD880B4A5}" type="slidenum">
              <a:rPr lang="en-US" smtClean="0"/>
              <a:pPr/>
              <a:t>‹#›</a:t>
            </a:fld>
            <a:endParaRPr lang="en-US"/>
          </a:p>
        </p:txBody>
      </p:sp>
      <p:sp>
        <p:nvSpPr>
          <p:cNvPr id="34" name="Footer Placeholder 3">
            <a:extLst>
              <a:ext uri="{FF2B5EF4-FFF2-40B4-BE49-F238E27FC236}">
                <a16:creationId xmlns:a16="http://schemas.microsoft.com/office/drawing/2014/main" id="{E6ED4AD6-BFFD-BA45-8D86-3EBE44249903}"/>
              </a:ext>
            </a:extLst>
          </p:cNvPr>
          <p:cNvSpPr>
            <a:spLocks noGrp="1"/>
          </p:cNvSpPr>
          <p:nvPr>
            <p:ph type="ftr" sz="quarter" idx="3"/>
          </p:nvPr>
        </p:nvSpPr>
        <p:spPr>
          <a:xfrm>
            <a:off x="2854761" y="6356350"/>
            <a:ext cx="6482478" cy="365125"/>
          </a:xfrm>
          <a:prstGeom prst="rect">
            <a:avLst/>
          </a:prstGeom>
        </p:spPr>
        <p:txBody>
          <a:bodyPr vert="horz" lIns="91440" tIns="45720" rIns="91440" bIns="45720" rtlCol="0" anchor="ctr"/>
          <a:lstStyle>
            <a:lvl1pPr algn="ctr">
              <a:defRPr sz="1000" b="0" i="0">
                <a:solidFill>
                  <a:schemeClr val="bg1">
                    <a:lumMod val="50000"/>
                  </a:schemeClr>
                </a:solidFill>
                <a:latin typeface="Roboto" pitchFamily="2" charset="0"/>
                <a:ea typeface="Roboto" pitchFamily="2" charset="0"/>
                <a:cs typeface="Roboto" panose="02000000000000000000" pitchFamily="2" charset="0"/>
              </a:defRPr>
            </a:lvl1pPr>
          </a:lstStyle>
          <a:p>
            <a:r>
              <a:rPr lang="en-US"/>
              <a:t>CONFIDENTIAL - PROPRIETARY - DO NOT DISTRIBUTE</a:t>
            </a:r>
          </a:p>
        </p:txBody>
      </p:sp>
      <p:sp>
        <p:nvSpPr>
          <p:cNvPr id="35" name="Title Placeholder 1">
            <a:extLst>
              <a:ext uri="{FF2B5EF4-FFF2-40B4-BE49-F238E27FC236}">
                <a16:creationId xmlns:a16="http://schemas.microsoft.com/office/drawing/2014/main" id="{A588F93A-EBC3-1244-86CB-4B35F2A1B268}"/>
              </a:ext>
            </a:extLst>
          </p:cNvPr>
          <p:cNvSpPr>
            <a:spLocks noGrp="1"/>
          </p:cNvSpPr>
          <p:nvPr>
            <p:ph type="title"/>
          </p:nvPr>
        </p:nvSpPr>
        <p:spPr>
          <a:xfrm>
            <a:off x="457200" y="228603"/>
            <a:ext cx="11277600" cy="838197"/>
          </a:xfrm>
          <a:prstGeom prst="rect">
            <a:avLst/>
          </a:prstGeom>
        </p:spPr>
        <p:txBody>
          <a:bodyPr vert="horz" lIns="0" tIns="91440" rIns="0" bIns="0" rtlCol="0" anchor="t">
            <a:normAutofit/>
          </a:bodyPr>
          <a:lstStyle>
            <a:lvl1pPr>
              <a:defRPr sz="4200">
                <a:latin typeface="Roboto" pitchFamily="2" charset="0"/>
                <a:ea typeface="Roboto" pitchFamily="2" charset="0"/>
                <a:cs typeface="Roboto" panose="02000000000000000000" pitchFamily="2" charset="0"/>
              </a:defRPr>
            </a:lvl1pPr>
          </a:lstStyle>
          <a:p>
            <a:r>
              <a:rPr lang="en-US"/>
              <a:t>Click to edit Master title style</a:t>
            </a:r>
          </a:p>
        </p:txBody>
      </p:sp>
      <p:sp>
        <p:nvSpPr>
          <p:cNvPr id="16" name="Text Placeholder 5">
            <a:extLst>
              <a:ext uri="{FF2B5EF4-FFF2-40B4-BE49-F238E27FC236}">
                <a16:creationId xmlns:a16="http://schemas.microsoft.com/office/drawing/2014/main" id="{7FEA5142-C662-4F45-9F9C-184B3CCE6F1D}"/>
              </a:ext>
            </a:extLst>
          </p:cNvPr>
          <p:cNvSpPr>
            <a:spLocks noGrp="1"/>
          </p:cNvSpPr>
          <p:nvPr>
            <p:ph type="body" sz="quarter" idx="18" hasCustomPrompt="1"/>
          </p:nvPr>
        </p:nvSpPr>
        <p:spPr>
          <a:xfrm>
            <a:off x="457200" y="5252958"/>
            <a:ext cx="11277600" cy="462042"/>
          </a:xfrm>
          <a:prstGeom prst="rect">
            <a:avLst/>
          </a:prstGeom>
          <a:noFill/>
        </p:spPr>
        <p:txBody>
          <a:bodyPr lIns="0" tIns="0" rIns="0" bIns="0" anchor="b" anchorCtr="0">
            <a:normAutofit/>
          </a:bodyPr>
          <a:lstStyle>
            <a:lvl1pPr marL="0" indent="0">
              <a:buNone/>
              <a:defRPr sz="3000" b="0" i="0">
                <a:solidFill>
                  <a:srgbClr val="343741"/>
                </a:solidFill>
                <a:latin typeface="Roboto" panose="02000000000000000000" pitchFamily="2" charset="0"/>
                <a:ea typeface="Roboto" panose="02000000000000000000" pitchFamily="2" charset="0"/>
                <a:cs typeface="Roboto" panose="02000000000000000000"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Master text styles</a:t>
            </a:r>
          </a:p>
        </p:txBody>
      </p:sp>
      <p:cxnSp>
        <p:nvCxnSpPr>
          <p:cNvPr id="15" name="Straight Connector 14">
            <a:extLst>
              <a:ext uri="{FF2B5EF4-FFF2-40B4-BE49-F238E27FC236}">
                <a16:creationId xmlns:a16="http://schemas.microsoft.com/office/drawing/2014/main" id="{67E3B00B-E789-514D-A337-807ECD6F3CBD}"/>
              </a:ext>
            </a:extLst>
          </p:cNvPr>
          <p:cNvCxnSpPr/>
          <p:nvPr userDrawn="1"/>
        </p:nvCxnSpPr>
        <p:spPr>
          <a:xfrm>
            <a:off x="0" y="6172200"/>
            <a:ext cx="12192000" cy="0"/>
          </a:xfrm>
          <a:prstGeom prst="line">
            <a:avLst/>
          </a:prstGeom>
          <a:ln w="25400">
            <a:solidFill>
              <a:srgbClr val="FFD000"/>
            </a:solidFill>
          </a:ln>
        </p:spPr>
        <p:style>
          <a:lnRef idx="1">
            <a:schemeClr val="accent1"/>
          </a:lnRef>
          <a:fillRef idx="0">
            <a:schemeClr val="accent1"/>
          </a:fillRef>
          <a:effectRef idx="0">
            <a:schemeClr val="accent1"/>
          </a:effectRef>
          <a:fontRef idx="minor">
            <a:schemeClr val="tx1"/>
          </a:fontRef>
        </p:style>
      </p:cxnSp>
      <p:pic>
        <p:nvPicPr>
          <p:cNvPr id="3" name="Graphic 2">
            <a:extLst>
              <a:ext uri="{FF2B5EF4-FFF2-40B4-BE49-F238E27FC236}">
                <a16:creationId xmlns:a16="http://schemas.microsoft.com/office/drawing/2014/main" id="{13748B06-EE76-C996-6D12-68780B483E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545" y="6172199"/>
            <a:ext cx="1962658" cy="716105"/>
          </a:xfrm>
          <a:prstGeom prst="rect">
            <a:avLst/>
          </a:prstGeom>
        </p:spPr>
      </p:pic>
    </p:spTree>
    <p:extLst>
      <p:ext uri="{BB962C8B-B14F-4D97-AF65-F5344CB8AC3E}">
        <p14:creationId xmlns:p14="http://schemas.microsoft.com/office/powerpoint/2010/main" val="127513777"/>
      </p:ext>
    </p:extLst>
  </p:cSld>
  <p:clrMapOvr>
    <a:masterClrMapping/>
  </p:clrMapOvr>
  <p:extLst>
    <p:ext uri="{DCECCB84-F9BA-43D5-87BE-67443E8EF086}">
      <p15:sldGuideLst xmlns:p15="http://schemas.microsoft.com/office/powerpoint/2012/main">
        <p15:guide id="2" orient="horz" pos="3888">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41_Title Slide">
    <p:bg>
      <p:bgPr>
        <a:solidFill>
          <a:schemeClr val="bg2"/>
        </a:solidFill>
        <a:effectLst/>
      </p:bgPr>
    </p:bg>
    <p:spTree>
      <p:nvGrpSpPr>
        <p:cNvPr id="1" name=""/>
        <p:cNvGrpSpPr/>
        <p:nvPr/>
      </p:nvGrpSpPr>
      <p:grpSpPr>
        <a:xfrm>
          <a:off x="0" y="0"/>
          <a:ext cx="0" cy="0"/>
          <a:chOff x="0" y="0"/>
          <a:chExt cx="0" cy="0"/>
        </a:xfrm>
      </p:grpSpPr>
      <p:sp>
        <p:nvSpPr>
          <p:cNvPr id="92" name="FOOTER">
            <a:extLst>
              <a:ext uri="{FF2B5EF4-FFF2-40B4-BE49-F238E27FC236}">
                <a16:creationId xmlns:a16="http://schemas.microsoft.com/office/drawing/2014/main" id="{29425A91-278B-6140-B5D4-4503DB9CB9F7}"/>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latin typeface="Roboto" panose="02000000000000000000" pitchFamily="2" charset="0"/>
              <a:ea typeface="Roboto" panose="02000000000000000000" pitchFamily="2" charset="0"/>
              <a:cs typeface="Roboto" panose="02000000000000000000" pitchFamily="2" charset="0"/>
            </a:endParaRPr>
          </a:p>
        </p:txBody>
      </p:sp>
      <p:sp>
        <p:nvSpPr>
          <p:cNvPr id="33" name="Slide Number Placeholder 4">
            <a:extLst>
              <a:ext uri="{FF2B5EF4-FFF2-40B4-BE49-F238E27FC236}">
                <a16:creationId xmlns:a16="http://schemas.microsoft.com/office/drawing/2014/main" id="{249D166D-ACB6-FA42-9361-810EEF2A1003}"/>
              </a:ext>
            </a:extLst>
          </p:cNvPr>
          <p:cNvSpPr>
            <a:spLocks noGrp="1"/>
          </p:cNvSpPr>
          <p:nvPr>
            <p:ph type="sldNum" sz="quarter" idx="4"/>
          </p:nvPr>
        </p:nvSpPr>
        <p:spPr>
          <a:xfrm>
            <a:off x="11430376" y="6400413"/>
            <a:ext cx="545724" cy="307777"/>
          </a:xfrm>
          <a:prstGeom prst="rect">
            <a:avLst/>
          </a:prstGeom>
          <a:noFill/>
        </p:spPr>
        <p:txBody>
          <a:bodyPr wrap="square" rtlCol="0">
            <a:spAutoFit/>
          </a:bodyPr>
          <a:lstStyle>
            <a:lvl1pPr algn="r">
              <a:defRPr lang="en-US" sz="1400" b="1" i="0" smtClean="0">
                <a:solidFill>
                  <a:srgbClr val="1A1446"/>
                </a:solidFill>
                <a:latin typeface="Roboto" pitchFamily="2" charset="0"/>
                <a:ea typeface="Roboto" pitchFamily="2" charset="0"/>
                <a:cs typeface="Roboto" panose="02000000000000000000" pitchFamily="2" charset="0"/>
              </a:defRPr>
            </a:lvl1pPr>
          </a:lstStyle>
          <a:p>
            <a:fld id="{8FB4CE90-470A-43E3-A052-3E8AD880B4A5}" type="slidenum">
              <a:rPr lang="en-US" smtClean="0"/>
              <a:pPr/>
              <a:t>‹#›</a:t>
            </a:fld>
            <a:endParaRPr lang="en-US"/>
          </a:p>
        </p:txBody>
      </p:sp>
      <p:sp>
        <p:nvSpPr>
          <p:cNvPr id="34" name="Footer Placeholder 3">
            <a:extLst>
              <a:ext uri="{FF2B5EF4-FFF2-40B4-BE49-F238E27FC236}">
                <a16:creationId xmlns:a16="http://schemas.microsoft.com/office/drawing/2014/main" id="{E6ED4AD6-BFFD-BA45-8D86-3EBE44249903}"/>
              </a:ext>
            </a:extLst>
          </p:cNvPr>
          <p:cNvSpPr>
            <a:spLocks noGrp="1"/>
          </p:cNvSpPr>
          <p:nvPr>
            <p:ph type="ftr" sz="quarter" idx="3"/>
          </p:nvPr>
        </p:nvSpPr>
        <p:spPr>
          <a:xfrm>
            <a:off x="2854761" y="6356350"/>
            <a:ext cx="6482478" cy="365125"/>
          </a:xfrm>
          <a:prstGeom prst="rect">
            <a:avLst/>
          </a:prstGeom>
        </p:spPr>
        <p:txBody>
          <a:bodyPr vert="horz" lIns="91440" tIns="45720" rIns="91440" bIns="45720" rtlCol="0" anchor="ctr"/>
          <a:lstStyle>
            <a:lvl1pPr algn="ctr">
              <a:defRPr sz="1000" b="0" i="0">
                <a:solidFill>
                  <a:schemeClr val="bg1">
                    <a:lumMod val="50000"/>
                  </a:schemeClr>
                </a:solidFill>
                <a:latin typeface="Roboto" pitchFamily="2" charset="0"/>
                <a:ea typeface="Roboto" pitchFamily="2" charset="0"/>
                <a:cs typeface="Roboto" panose="02000000000000000000" pitchFamily="2" charset="0"/>
              </a:defRPr>
            </a:lvl1pPr>
          </a:lstStyle>
          <a:p>
            <a:r>
              <a:rPr lang="en-US"/>
              <a:t>CONFIDENTIAL - PROPRIETARY - DO NOT DISTRIBUTE</a:t>
            </a:r>
          </a:p>
        </p:txBody>
      </p:sp>
      <p:sp>
        <p:nvSpPr>
          <p:cNvPr id="15" name="Picture Placeholder 12">
            <a:extLst>
              <a:ext uri="{FF2B5EF4-FFF2-40B4-BE49-F238E27FC236}">
                <a16:creationId xmlns:a16="http://schemas.microsoft.com/office/drawing/2014/main" id="{F60A44AD-3037-7E4E-A139-689F57F8A857}"/>
              </a:ext>
            </a:extLst>
          </p:cNvPr>
          <p:cNvSpPr>
            <a:spLocks noGrp="1"/>
          </p:cNvSpPr>
          <p:nvPr>
            <p:ph type="pic" sz="quarter" idx="11"/>
          </p:nvPr>
        </p:nvSpPr>
        <p:spPr>
          <a:xfrm>
            <a:off x="8229600" y="228600"/>
            <a:ext cx="3746500" cy="5714999"/>
          </a:xfrm>
          <a:prstGeom prst="rect">
            <a:avLst/>
          </a:prstGeom>
        </p:spPr>
        <p:txBody>
          <a:bodyPr/>
          <a:lstStyle>
            <a:lvl1pPr>
              <a:defRPr>
                <a:latin typeface="Roboto" pitchFamily="2" charset="0"/>
                <a:ea typeface="Roboto" pitchFamily="2" charset="0"/>
                <a:cs typeface="Roboto" panose="02000000000000000000" pitchFamily="2" charset="0"/>
              </a:defRPr>
            </a:lvl1pPr>
          </a:lstStyle>
          <a:p>
            <a:r>
              <a:rPr lang="en-US"/>
              <a:t>Click icon to add picture</a:t>
            </a:r>
          </a:p>
        </p:txBody>
      </p:sp>
      <p:sp>
        <p:nvSpPr>
          <p:cNvPr id="17" name="Text Placeholder 5">
            <a:extLst>
              <a:ext uri="{FF2B5EF4-FFF2-40B4-BE49-F238E27FC236}">
                <a16:creationId xmlns:a16="http://schemas.microsoft.com/office/drawing/2014/main" id="{4BE4B75A-8921-3744-9954-CED0A75E8326}"/>
              </a:ext>
            </a:extLst>
          </p:cNvPr>
          <p:cNvSpPr>
            <a:spLocks noGrp="1"/>
          </p:cNvSpPr>
          <p:nvPr>
            <p:ph type="body" sz="quarter" idx="10" hasCustomPrompt="1"/>
          </p:nvPr>
        </p:nvSpPr>
        <p:spPr>
          <a:xfrm>
            <a:off x="457200" y="1109330"/>
            <a:ext cx="7505700" cy="470447"/>
          </a:xfrm>
          <a:prstGeom prst="rect">
            <a:avLst/>
          </a:prstGeom>
          <a:noFill/>
        </p:spPr>
        <p:txBody>
          <a:bodyPr lIns="0" tIns="0" rIns="0" bIns="0" anchor="b" anchorCtr="0">
            <a:normAutofit/>
          </a:bodyPr>
          <a:lstStyle>
            <a:lvl1pPr marL="0" indent="0">
              <a:buNone/>
              <a:defRPr sz="3000" b="0" i="0">
                <a:solidFill>
                  <a:srgbClr val="343741"/>
                </a:solidFill>
                <a:latin typeface="Roboto" panose="02000000000000000000" pitchFamily="2" charset="0"/>
                <a:ea typeface="Roboto" panose="02000000000000000000" pitchFamily="2" charset="0"/>
                <a:cs typeface="Roboto" panose="02000000000000000000"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Master text styles</a:t>
            </a:r>
          </a:p>
        </p:txBody>
      </p:sp>
      <p:sp>
        <p:nvSpPr>
          <p:cNvPr id="18" name="Text Placeholder 5">
            <a:extLst>
              <a:ext uri="{FF2B5EF4-FFF2-40B4-BE49-F238E27FC236}">
                <a16:creationId xmlns:a16="http://schemas.microsoft.com/office/drawing/2014/main" id="{8350A0A1-48CC-AB49-9094-45960E76651E}"/>
              </a:ext>
            </a:extLst>
          </p:cNvPr>
          <p:cNvSpPr>
            <a:spLocks noGrp="1"/>
          </p:cNvSpPr>
          <p:nvPr>
            <p:ph type="body" sz="quarter" idx="13" hasCustomPrompt="1"/>
          </p:nvPr>
        </p:nvSpPr>
        <p:spPr>
          <a:xfrm>
            <a:off x="457200" y="1944780"/>
            <a:ext cx="7505700" cy="462042"/>
          </a:xfrm>
          <a:prstGeom prst="rect">
            <a:avLst/>
          </a:prstGeom>
          <a:noFill/>
        </p:spPr>
        <p:txBody>
          <a:bodyPr lIns="0" tIns="0" rIns="0" bIns="0" anchor="b" anchorCtr="0">
            <a:normAutofit/>
          </a:bodyPr>
          <a:lstStyle>
            <a:lvl1pPr marL="0" indent="0">
              <a:buNone/>
              <a:defRPr sz="3000" b="0" i="0">
                <a:solidFill>
                  <a:srgbClr val="343741"/>
                </a:solidFill>
                <a:latin typeface="Roboto" panose="02000000000000000000" pitchFamily="2" charset="0"/>
                <a:ea typeface="Roboto" panose="02000000000000000000" pitchFamily="2" charset="0"/>
                <a:cs typeface="Roboto" panose="02000000000000000000"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Master text styles</a:t>
            </a:r>
          </a:p>
        </p:txBody>
      </p:sp>
      <p:sp>
        <p:nvSpPr>
          <p:cNvPr id="19" name="Text Placeholder 5">
            <a:extLst>
              <a:ext uri="{FF2B5EF4-FFF2-40B4-BE49-F238E27FC236}">
                <a16:creationId xmlns:a16="http://schemas.microsoft.com/office/drawing/2014/main" id="{656A5A9D-4B6C-1D4E-969F-B4D51090C7EB}"/>
              </a:ext>
            </a:extLst>
          </p:cNvPr>
          <p:cNvSpPr>
            <a:spLocks noGrp="1"/>
          </p:cNvSpPr>
          <p:nvPr>
            <p:ph type="body" sz="quarter" idx="14" hasCustomPrompt="1"/>
          </p:nvPr>
        </p:nvSpPr>
        <p:spPr>
          <a:xfrm>
            <a:off x="457200" y="2771825"/>
            <a:ext cx="7505700" cy="462042"/>
          </a:xfrm>
          <a:prstGeom prst="rect">
            <a:avLst/>
          </a:prstGeom>
          <a:noFill/>
        </p:spPr>
        <p:txBody>
          <a:bodyPr lIns="0" tIns="0" rIns="0" bIns="0" anchor="b" anchorCtr="0">
            <a:normAutofit/>
          </a:bodyPr>
          <a:lstStyle>
            <a:lvl1pPr marL="0" indent="0">
              <a:buNone/>
              <a:defRPr sz="3000" b="0" i="0">
                <a:solidFill>
                  <a:srgbClr val="343741"/>
                </a:solidFill>
                <a:latin typeface="Roboto" panose="02000000000000000000" pitchFamily="2" charset="0"/>
                <a:ea typeface="Roboto" panose="02000000000000000000" pitchFamily="2" charset="0"/>
                <a:cs typeface="Roboto" panose="02000000000000000000"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Master text styles</a:t>
            </a:r>
          </a:p>
        </p:txBody>
      </p:sp>
      <p:sp>
        <p:nvSpPr>
          <p:cNvPr id="20" name="Text Placeholder 5">
            <a:extLst>
              <a:ext uri="{FF2B5EF4-FFF2-40B4-BE49-F238E27FC236}">
                <a16:creationId xmlns:a16="http://schemas.microsoft.com/office/drawing/2014/main" id="{414F9096-5339-1B42-BAD7-3328BCDBB543}"/>
              </a:ext>
            </a:extLst>
          </p:cNvPr>
          <p:cNvSpPr>
            <a:spLocks noGrp="1"/>
          </p:cNvSpPr>
          <p:nvPr>
            <p:ph type="body" sz="quarter" idx="15" hasCustomPrompt="1"/>
          </p:nvPr>
        </p:nvSpPr>
        <p:spPr>
          <a:xfrm>
            <a:off x="457200" y="3598870"/>
            <a:ext cx="7505700" cy="462042"/>
          </a:xfrm>
          <a:prstGeom prst="rect">
            <a:avLst/>
          </a:prstGeom>
          <a:noFill/>
        </p:spPr>
        <p:txBody>
          <a:bodyPr lIns="0" tIns="0" rIns="0" bIns="0" anchor="b" anchorCtr="0">
            <a:normAutofit/>
          </a:bodyPr>
          <a:lstStyle>
            <a:lvl1pPr marL="0" indent="0">
              <a:buNone/>
              <a:defRPr sz="3000" b="0" i="0">
                <a:solidFill>
                  <a:srgbClr val="343741"/>
                </a:solidFill>
                <a:latin typeface="Roboto" panose="02000000000000000000" pitchFamily="2" charset="0"/>
                <a:ea typeface="Roboto" panose="02000000000000000000" pitchFamily="2" charset="0"/>
                <a:cs typeface="Roboto" panose="02000000000000000000"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Master text styles</a:t>
            </a:r>
          </a:p>
        </p:txBody>
      </p:sp>
      <p:sp>
        <p:nvSpPr>
          <p:cNvPr id="21" name="Text Placeholder 5">
            <a:extLst>
              <a:ext uri="{FF2B5EF4-FFF2-40B4-BE49-F238E27FC236}">
                <a16:creationId xmlns:a16="http://schemas.microsoft.com/office/drawing/2014/main" id="{7DC96BAC-451C-CB42-BF62-9C5A28246BDE}"/>
              </a:ext>
            </a:extLst>
          </p:cNvPr>
          <p:cNvSpPr>
            <a:spLocks noGrp="1"/>
          </p:cNvSpPr>
          <p:nvPr>
            <p:ph type="body" sz="quarter" idx="16" hasCustomPrompt="1"/>
          </p:nvPr>
        </p:nvSpPr>
        <p:spPr>
          <a:xfrm>
            <a:off x="457200" y="4425915"/>
            <a:ext cx="7505700" cy="462042"/>
          </a:xfrm>
          <a:prstGeom prst="rect">
            <a:avLst/>
          </a:prstGeom>
          <a:noFill/>
        </p:spPr>
        <p:txBody>
          <a:bodyPr lIns="0" tIns="0" rIns="0" bIns="0" anchor="b" anchorCtr="0">
            <a:normAutofit/>
          </a:bodyPr>
          <a:lstStyle>
            <a:lvl1pPr marL="0" indent="0">
              <a:buNone/>
              <a:defRPr sz="3000" b="0" i="0">
                <a:solidFill>
                  <a:srgbClr val="343741"/>
                </a:solidFill>
                <a:latin typeface="Roboto" panose="02000000000000000000" pitchFamily="2" charset="0"/>
                <a:ea typeface="Roboto" panose="02000000000000000000" pitchFamily="2" charset="0"/>
                <a:cs typeface="Roboto" panose="02000000000000000000"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Master text styles</a:t>
            </a:r>
          </a:p>
        </p:txBody>
      </p:sp>
      <p:sp>
        <p:nvSpPr>
          <p:cNvPr id="22" name="Title Placeholder 1">
            <a:extLst>
              <a:ext uri="{FF2B5EF4-FFF2-40B4-BE49-F238E27FC236}">
                <a16:creationId xmlns:a16="http://schemas.microsoft.com/office/drawing/2014/main" id="{198A8E3E-3756-0F41-9A6F-7E9AF6936FE6}"/>
              </a:ext>
            </a:extLst>
          </p:cNvPr>
          <p:cNvSpPr>
            <a:spLocks noGrp="1"/>
          </p:cNvSpPr>
          <p:nvPr>
            <p:ph type="title"/>
          </p:nvPr>
        </p:nvSpPr>
        <p:spPr>
          <a:xfrm>
            <a:off x="457200" y="228603"/>
            <a:ext cx="7505700" cy="838197"/>
          </a:xfrm>
          <a:prstGeom prst="rect">
            <a:avLst/>
          </a:prstGeom>
        </p:spPr>
        <p:txBody>
          <a:bodyPr vert="horz" lIns="0" tIns="91440" rIns="0" bIns="0" rtlCol="0" anchor="t">
            <a:normAutofit/>
          </a:bodyPr>
          <a:lstStyle>
            <a:lvl1pPr>
              <a:defRPr sz="4200">
                <a:latin typeface="Roboto" pitchFamily="2" charset="0"/>
                <a:ea typeface="Roboto" pitchFamily="2" charset="0"/>
                <a:cs typeface="Roboto" panose="02000000000000000000" pitchFamily="2" charset="0"/>
              </a:defRPr>
            </a:lvl1pPr>
          </a:lstStyle>
          <a:p>
            <a:r>
              <a:rPr lang="en-US"/>
              <a:t>Click to edit Master title style</a:t>
            </a:r>
          </a:p>
        </p:txBody>
      </p:sp>
      <p:sp>
        <p:nvSpPr>
          <p:cNvPr id="23" name="Text Placeholder 5">
            <a:extLst>
              <a:ext uri="{FF2B5EF4-FFF2-40B4-BE49-F238E27FC236}">
                <a16:creationId xmlns:a16="http://schemas.microsoft.com/office/drawing/2014/main" id="{EB6F7960-395C-D64E-940D-D3D2D0A5EE4A}"/>
              </a:ext>
            </a:extLst>
          </p:cNvPr>
          <p:cNvSpPr>
            <a:spLocks noGrp="1"/>
          </p:cNvSpPr>
          <p:nvPr>
            <p:ph type="body" sz="quarter" idx="18" hasCustomPrompt="1"/>
          </p:nvPr>
        </p:nvSpPr>
        <p:spPr>
          <a:xfrm>
            <a:off x="457200" y="5252958"/>
            <a:ext cx="7505700" cy="462042"/>
          </a:xfrm>
          <a:prstGeom prst="rect">
            <a:avLst/>
          </a:prstGeom>
          <a:noFill/>
        </p:spPr>
        <p:txBody>
          <a:bodyPr lIns="0" tIns="0" rIns="0" bIns="0" anchor="b" anchorCtr="0">
            <a:normAutofit/>
          </a:bodyPr>
          <a:lstStyle>
            <a:lvl1pPr marL="0" indent="0">
              <a:buNone/>
              <a:defRPr sz="3000" b="0" i="0">
                <a:solidFill>
                  <a:srgbClr val="343741"/>
                </a:solidFill>
                <a:latin typeface="Roboto" panose="02000000000000000000" pitchFamily="2" charset="0"/>
                <a:ea typeface="Roboto" panose="02000000000000000000" pitchFamily="2" charset="0"/>
                <a:cs typeface="Roboto" panose="02000000000000000000"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98209538-EC7E-1A4A-8C16-98C0CC70657F}"/>
              </a:ext>
            </a:extLst>
          </p:cNvPr>
          <p:cNvCxnSpPr/>
          <p:nvPr userDrawn="1"/>
        </p:nvCxnSpPr>
        <p:spPr>
          <a:xfrm>
            <a:off x="0" y="6172200"/>
            <a:ext cx="12192000" cy="0"/>
          </a:xfrm>
          <a:prstGeom prst="line">
            <a:avLst/>
          </a:prstGeom>
          <a:ln w="25400">
            <a:solidFill>
              <a:srgbClr val="FFD000"/>
            </a:solidFill>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869D2A04-3FF5-0BC5-89B3-49DC6BFA3F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545" y="6172199"/>
            <a:ext cx="1962658" cy="716105"/>
          </a:xfrm>
          <a:prstGeom prst="rect">
            <a:avLst/>
          </a:prstGeom>
        </p:spPr>
      </p:pic>
    </p:spTree>
    <p:extLst>
      <p:ext uri="{BB962C8B-B14F-4D97-AF65-F5344CB8AC3E}">
        <p14:creationId xmlns:p14="http://schemas.microsoft.com/office/powerpoint/2010/main" val="1441316689"/>
      </p:ext>
    </p:extLst>
  </p:cSld>
  <p:clrMapOvr>
    <a:masterClrMapping/>
  </p:clrMapOvr>
  <p:extLst>
    <p:ext uri="{DCECCB84-F9BA-43D5-87BE-67443E8EF086}">
      <p15:sldGuideLst xmlns:p15="http://schemas.microsoft.com/office/powerpoint/2012/main">
        <p15:guide id="2" orient="horz" pos="3888">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73_Title Slide">
    <p:bg>
      <p:bgPr>
        <a:solidFill>
          <a:srgbClr val="FFFFFF"/>
        </a:solidFill>
        <a:effectLst/>
      </p:bgPr>
    </p:bg>
    <p:spTree>
      <p:nvGrpSpPr>
        <p:cNvPr id="1" name=""/>
        <p:cNvGrpSpPr/>
        <p:nvPr/>
      </p:nvGrpSpPr>
      <p:grpSpPr>
        <a:xfrm>
          <a:off x="0" y="0"/>
          <a:ext cx="0" cy="0"/>
          <a:chOff x="0" y="0"/>
          <a:chExt cx="0" cy="0"/>
        </a:xfrm>
      </p:grpSpPr>
      <p:sp>
        <p:nvSpPr>
          <p:cNvPr id="92" name="FOOTER">
            <a:extLst>
              <a:ext uri="{FF2B5EF4-FFF2-40B4-BE49-F238E27FC236}">
                <a16:creationId xmlns:a16="http://schemas.microsoft.com/office/drawing/2014/main" id="{29425A91-278B-6140-B5D4-4503DB9CB9F7}"/>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000"/>
              <a:t>CONFIDENTIAL – PROPRIETARY</a:t>
            </a:r>
          </a:p>
        </p:txBody>
      </p:sp>
      <p:sp>
        <p:nvSpPr>
          <p:cNvPr id="33" name="Slide Number Placeholder 4">
            <a:extLst>
              <a:ext uri="{FF2B5EF4-FFF2-40B4-BE49-F238E27FC236}">
                <a16:creationId xmlns:a16="http://schemas.microsoft.com/office/drawing/2014/main" id="{249D166D-ACB6-FA42-9361-810EEF2A1003}"/>
              </a:ext>
            </a:extLst>
          </p:cNvPr>
          <p:cNvSpPr>
            <a:spLocks noGrp="1"/>
          </p:cNvSpPr>
          <p:nvPr>
            <p:ph type="sldNum" sz="quarter" idx="4"/>
          </p:nvPr>
        </p:nvSpPr>
        <p:spPr>
          <a:xfrm>
            <a:off x="11430376" y="6400413"/>
            <a:ext cx="545724" cy="307777"/>
          </a:xfrm>
          <a:prstGeom prst="rect">
            <a:avLst/>
          </a:prstGeom>
          <a:noFill/>
        </p:spPr>
        <p:txBody>
          <a:bodyPr wrap="square" rtlCol="0">
            <a:spAutoFit/>
          </a:bodyPr>
          <a:lstStyle>
            <a:lvl1pPr algn="r">
              <a:defRPr lang="en-US" sz="1400" b="1" i="0" smtClean="0">
                <a:solidFill>
                  <a:srgbClr val="1A1446"/>
                </a:solidFill>
                <a:latin typeface="Roboto" pitchFamily="2" charset="0"/>
                <a:ea typeface="Roboto" pitchFamily="2" charset="0"/>
              </a:defRPr>
            </a:lvl1pPr>
          </a:lstStyle>
          <a:p>
            <a:fld id="{8FB4CE90-470A-43E3-A052-3E8AD880B4A5}" type="slidenum">
              <a:rPr lang="en-US" smtClean="0"/>
              <a:pPr/>
              <a:t>‹#›</a:t>
            </a:fld>
            <a:endParaRPr lang="en-US"/>
          </a:p>
        </p:txBody>
      </p:sp>
      <p:sp>
        <p:nvSpPr>
          <p:cNvPr id="34" name="Footer Placeholder 3">
            <a:extLst>
              <a:ext uri="{FF2B5EF4-FFF2-40B4-BE49-F238E27FC236}">
                <a16:creationId xmlns:a16="http://schemas.microsoft.com/office/drawing/2014/main" id="{E6ED4AD6-BFFD-BA45-8D86-3EBE44249903}"/>
              </a:ext>
            </a:extLst>
          </p:cNvPr>
          <p:cNvSpPr>
            <a:spLocks noGrp="1"/>
          </p:cNvSpPr>
          <p:nvPr>
            <p:ph type="ftr" sz="quarter" idx="3"/>
          </p:nvPr>
        </p:nvSpPr>
        <p:spPr>
          <a:xfrm>
            <a:off x="2854761" y="6356350"/>
            <a:ext cx="6482478" cy="365125"/>
          </a:xfrm>
          <a:prstGeom prst="rect">
            <a:avLst/>
          </a:prstGeom>
        </p:spPr>
        <p:txBody>
          <a:bodyPr vert="horz" lIns="91440" tIns="45720" rIns="91440" bIns="45720" rtlCol="0" anchor="ctr"/>
          <a:lstStyle>
            <a:lvl1pPr algn="ctr">
              <a:defRPr sz="1000" b="0" i="0">
                <a:solidFill>
                  <a:schemeClr val="bg1">
                    <a:lumMod val="50000"/>
                  </a:schemeClr>
                </a:solidFill>
                <a:latin typeface="Roboto" pitchFamily="2" charset="0"/>
                <a:ea typeface="Roboto" pitchFamily="2" charset="0"/>
              </a:defRPr>
            </a:lvl1pPr>
          </a:lstStyle>
          <a:p>
            <a:r>
              <a:rPr lang="en-US"/>
              <a:t>CONFIDENTIAL - PROPRIETARY - DO NOT DISTRIBUTE</a:t>
            </a:r>
          </a:p>
        </p:txBody>
      </p:sp>
      <p:cxnSp>
        <p:nvCxnSpPr>
          <p:cNvPr id="10" name="Straight Connector 1">
            <a:extLst>
              <a:ext uri="{FF2B5EF4-FFF2-40B4-BE49-F238E27FC236}">
                <a16:creationId xmlns:a16="http://schemas.microsoft.com/office/drawing/2014/main" id="{73017128-486B-DA4F-AE30-D78034C8D9C7}"/>
              </a:ext>
            </a:extLst>
          </p:cNvPr>
          <p:cNvCxnSpPr/>
          <p:nvPr userDrawn="1"/>
        </p:nvCxnSpPr>
        <p:spPr>
          <a:xfrm>
            <a:off x="0" y="6172200"/>
            <a:ext cx="12192000" cy="0"/>
          </a:xfrm>
          <a:prstGeom prst="line">
            <a:avLst/>
          </a:prstGeom>
          <a:ln w="25400">
            <a:solidFill>
              <a:srgbClr val="FFD000"/>
            </a:solidFill>
          </a:ln>
        </p:spPr>
        <p:style>
          <a:lnRef idx="1">
            <a:schemeClr val="accent1"/>
          </a:lnRef>
          <a:fillRef idx="0">
            <a:schemeClr val="accent1"/>
          </a:fillRef>
          <a:effectRef idx="0">
            <a:schemeClr val="accent1"/>
          </a:effectRef>
          <a:fontRef idx="minor">
            <a:schemeClr val="tx1"/>
          </a:fontRef>
        </p:style>
      </p:cxnSp>
      <p:sp>
        <p:nvSpPr>
          <p:cNvPr id="19" name="Text Placeholder 1">
            <a:extLst>
              <a:ext uri="{FF2B5EF4-FFF2-40B4-BE49-F238E27FC236}">
                <a16:creationId xmlns:a16="http://schemas.microsoft.com/office/drawing/2014/main" id="{4176F3DA-275B-544F-9026-3B56C3E1B94E}"/>
              </a:ext>
            </a:extLst>
          </p:cNvPr>
          <p:cNvSpPr>
            <a:spLocks noGrp="1"/>
          </p:cNvSpPr>
          <p:nvPr>
            <p:ph type="body" sz="quarter" idx="11" hasCustomPrompt="1"/>
          </p:nvPr>
        </p:nvSpPr>
        <p:spPr>
          <a:xfrm>
            <a:off x="457200" y="1075205"/>
            <a:ext cx="11277600" cy="593174"/>
          </a:xfrm>
          <a:prstGeom prst="rect">
            <a:avLst/>
          </a:prstGeom>
          <a:noFill/>
        </p:spPr>
        <p:txBody>
          <a:bodyPr wrap="none" lIns="0" tIns="0" rIns="0" bIns="0" anchor="t" anchorCtr="0">
            <a:normAutofit/>
          </a:bodyPr>
          <a:lstStyle>
            <a:lvl1pPr marL="0" indent="0" algn="ctr">
              <a:buNone/>
              <a:defRPr sz="2800" b="0" i="0">
                <a:solidFill>
                  <a:srgbClr val="343741"/>
                </a:solidFill>
                <a:latin typeface="Roboto Light" panose="02000000000000000000" pitchFamily="2" charset="0"/>
                <a:ea typeface="Roboto Light" panose="02000000000000000000"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Master text styles</a:t>
            </a:r>
          </a:p>
        </p:txBody>
      </p:sp>
      <p:sp>
        <p:nvSpPr>
          <p:cNvPr id="21" name="Title Placeholder 1">
            <a:extLst>
              <a:ext uri="{FF2B5EF4-FFF2-40B4-BE49-F238E27FC236}">
                <a16:creationId xmlns:a16="http://schemas.microsoft.com/office/drawing/2014/main" id="{413F3423-FE75-1F4E-834F-58BE944C0A3E}"/>
              </a:ext>
            </a:extLst>
          </p:cNvPr>
          <p:cNvSpPr>
            <a:spLocks noGrp="1"/>
          </p:cNvSpPr>
          <p:nvPr>
            <p:ph type="title"/>
          </p:nvPr>
        </p:nvSpPr>
        <p:spPr>
          <a:xfrm>
            <a:off x="457200" y="228603"/>
            <a:ext cx="11284688" cy="838197"/>
          </a:xfrm>
          <a:prstGeom prst="rect">
            <a:avLst/>
          </a:prstGeom>
        </p:spPr>
        <p:txBody>
          <a:bodyPr vert="horz" wrap="none" lIns="0" tIns="91440" rIns="0" bIns="0" rtlCol="0" anchor="t">
            <a:normAutofit/>
          </a:bodyPr>
          <a:lstStyle>
            <a:lvl1pPr algn="ctr">
              <a:defRPr sz="4200">
                <a:latin typeface="Roboto" pitchFamily="2" charset="0"/>
                <a:ea typeface="Roboto" pitchFamily="2" charset="0"/>
              </a:defRPr>
            </a:lvl1pPr>
          </a:lstStyle>
          <a:p>
            <a:r>
              <a:rPr lang="en-US"/>
              <a:t>Click to edit Master title style</a:t>
            </a:r>
          </a:p>
        </p:txBody>
      </p:sp>
      <p:pic>
        <p:nvPicPr>
          <p:cNvPr id="2" name="Graphic 1">
            <a:extLst>
              <a:ext uri="{FF2B5EF4-FFF2-40B4-BE49-F238E27FC236}">
                <a16:creationId xmlns:a16="http://schemas.microsoft.com/office/drawing/2014/main" id="{896410B2-BC5E-40FD-B0BE-6B792FF5387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545" y="6172199"/>
            <a:ext cx="1962658" cy="716105"/>
          </a:xfrm>
          <a:prstGeom prst="rect">
            <a:avLst/>
          </a:prstGeom>
        </p:spPr>
      </p:pic>
    </p:spTree>
    <p:extLst>
      <p:ext uri="{BB962C8B-B14F-4D97-AF65-F5344CB8AC3E}">
        <p14:creationId xmlns:p14="http://schemas.microsoft.com/office/powerpoint/2010/main" val="24203668"/>
      </p:ext>
    </p:extLst>
  </p:cSld>
  <p:clrMapOvr>
    <a:masterClrMapping/>
  </p:clrMapOvr>
  <p:extLst>
    <p:ext uri="{DCECCB84-F9BA-43D5-87BE-67443E8EF086}">
      <p15:sldGuideLst xmlns:p15="http://schemas.microsoft.com/office/powerpoint/2012/main">
        <p15:guide id="2" orient="horz" pos="3888">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67_Title Slide">
    <p:bg>
      <p:bgPr>
        <a:solidFill>
          <a:srgbClr val="FFFFFF"/>
        </a:solidFill>
        <a:effectLst/>
      </p:bgPr>
    </p:bg>
    <p:spTree>
      <p:nvGrpSpPr>
        <p:cNvPr id="1" name=""/>
        <p:cNvGrpSpPr/>
        <p:nvPr/>
      </p:nvGrpSpPr>
      <p:grpSpPr>
        <a:xfrm>
          <a:off x="0" y="0"/>
          <a:ext cx="0" cy="0"/>
          <a:chOff x="0" y="0"/>
          <a:chExt cx="0" cy="0"/>
        </a:xfrm>
      </p:grpSpPr>
      <p:sp>
        <p:nvSpPr>
          <p:cNvPr id="92" name="FOOTER">
            <a:extLst>
              <a:ext uri="{FF2B5EF4-FFF2-40B4-BE49-F238E27FC236}">
                <a16:creationId xmlns:a16="http://schemas.microsoft.com/office/drawing/2014/main" id="{29425A91-278B-6140-B5D4-4503DB9CB9F7}"/>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latin typeface="Roboto" pitchFamily="2" charset="0"/>
              <a:ea typeface="Roboto" pitchFamily="2" charset="0"/>
            </a:endParaRPr>
          </a:p>
        </p:txBody>
      </p:sp>
      <p:sp>
        <p:nvSpPr>
          <p:cNvPr id="33" name="Slide Number Placeholder 4">
            <a:extLst>
              <a:ext uri="{FF2B5EF4-FFF2-40B4-BE49-F238E27FC236}">
                <a16:creationId xmlns:a16="http://schemas.microsoft.com/office/drawing/2014/main" id="{249D166D-ACB6-FA42-9361-810EEF2A1003}"/>
              </a:ext>
            </a:extLst>
          </p:cNvPr>
          <p:cNvSpPr>
            <a:spLocks noGrp="1"/>
          </p:cNvSpPr>
          <p:nvPr>
            <p:ph type="sldNum" sz="quarter" idx="4"/>
          </p:nvPr>
        </p:nvSpPr>
        <p:spPr>
          <a:xfrm>
            <a:off x="11430376" y="6400413"/>
            <a:ext cx="545724" cy="307777"/>
          </a:xfrm>
          <a:prstGeom prst="rect">
            <a:avLst/>
          </a:prstGeom>
          <a:noFill/>
        </p:spPr>
        <p:txBody>
          <a:bodyPr wrap="square" rtlCol="0">
            <a:spAutoFit/>
          </a:bodyPr>
          <a:lstStyle>
            <a:lvl1pPr algn="r">
              <a:defRPr lang="en-US" sz="1400" b="1" i="0" smtClean="0">
                <a:solidFill>
                  <a:srgbClr val="1A1446"/>
                </a:solidFill>
                <a:latin typeface="Roboto" pitchFamily="2" charset="0"/>
                <a:ea typeface="Roboto" pitchFamily="2" charset="0"/>
              </a:defRPr>
            </a:lvl1pPr>
          </a:lstStyle>
          <a:p>
            <a:fld id="{8FB4CE90-470A-43E3-A052-3E8AD880B4A5}" type="slidenum">
              <a:rPr lang="en-US" smtClean="0"/>
              <a:pPr/>
              <a:t>‹#›</a:t>
            </a:fld>
            <a:endParaRPr lang="en-US"/>
          </a:p>
        </p:txBody>
      </p:sp>
      <p:sp>
        <p:nvSpPr>
          <p:cNvPr id="34" name="Footer Placeholder 3">
            <a:extLst>
              <a:ext uri="{FF2B5EF4-FFF2-40B4-BE49-F238E27FC236}">
                <a16:creationId xmlns:a16="http://schemas.microsoft.com/office/drawing/2014/main" id="{E6ED4AD6-BFFD-BA45-8D86-3EBE44249903}"/>
              </a:ext>
            </a:extLst>
          </p:cNvPr>
          <p:cNvSpPr>
            <a:spLocks noGrp="1"/>
          </p:cNvSpPr>
          <p:nvPr>
            <p:ph type="ftr" sz="quarter" idx="3"/>
          </p:nvPr>
        </p:nvSpPr>
        <p:spPr>
          <a:xfrm>
            <a:off x="2854761" y="6356350"/>
            <a:ext cx="6482478" cy="365125"/>
          </a:xfrm>
          <a:prstGeom prst="rect">
            <a:avLst/>
          </a:prstGeom>
        </p:spPr>
        <p:txBody>
          <a:bodyPr vert="horz" lIns="91440" tIns="45720" rIns="91440" bIns="45720" rtlCol="0" anchor="ctr"/>
          <a:lstStyle>
            <a:lvl1pPr algn="ctr">
              <a:defRPr sz="1000" b="0" i="0">
                <a:solidFill>
                  <a:schemeClr val="bg1">
                    <a:lumMod val="50000"/>
                  </a:schemeClr>
                </a:solidFill>
                <a:latin typeface="Roboto" pitchFamily="2" charset="0"/>
                <a:ea typeface="Roboto" pitchFamily="2" charset="0"/>
              </a:defRPr>
            </a:lvl1pPr>
          </a:lstStyle>
          <a:p>
            <a:r>
              <a:rPr lang="en-US"/>
              <a:t>CONFIDENTIAL - PROPRIETARY - DO NOT DISTRIBUTE</a:t>
            </a:r>
          </a:p>
        </p:txBody>
      </p:sp>
      <p:sp>
        <p:nvSpPr>
          <p:cNvPr id="19" name="Text Placeholder 5">
            <a:extLst>
              <a:ext uri="{FF2B5EF4-FFF2-40B4-BE49-F238E27FC236}">
                <a16:creationId xmlns:a16="http://schemas.microsoft.com/office/drawing/2014/main" id="{4176F3DA-275B-544F-9026-3B56C3E1B94E}"/>
              </a:ext>
            </a:extLst>
          </p:cNvPr>
          <p:cNvSpPr>
            <a:spLocks noGrp="1"/>
          </p:cNvSpPr>
          <p:nvPr>
            <p:ph type="body" sz="quarter" idx="11"/>
          </p:nvPr>
        </p:nvSpPr>
        <p:spPr>
          <a:xfrm>
            <a:off x="457200" y="1075206"/>
            <a:ext cx="11277600" cy="305456"/>
          </a:xfrm>
          <a:prstGeom prst="rect">
            <a:avLst/>
          </a:prstGeom>
          <a:noFill/>
        </p:spPr>
        <p:txBody>
          <a:bodyPr lIns="0" tIns="0" rIns="0" bIns="0" anchor="t" anchorCtr="0">
            <a:noAutofit/>
          </a:bodyPr>
          <a:lstStyle>
            <a:lvl1pPr marL="0" indent="0" algn="ctr">
              <a:buNone/>
              <a:defRPr sz="2800" b="0" i="0">
                <a:solidFill>
                  <a:srgbClr val="343741"/>
                </a:solidFill>
                <a:latin typeface="Roboto Light" panose="02000000000000000000" pitchFamily="2" charset="0"/>
                <a:ea typeface="Roboto Light" panose="02000000000000000000"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Master text styles</a:t>
            </a:r>
          </a:p>
        </p:txBody>
      </p:sp>
      <p:sp>
        <p:nvSpPr>
          <p:cNvPr id="21" name="Title Placeholder 1">
            <a:extLst>
              <a:ext uri="{FF2B5EF4-FFF2-40B4-BE49-F238E27FC236}">
                <a16:creationId xmlns:a16="http://schemas.microsoft.com/office/drawing/2014/main" id="{413F3423-FE75-1F4E-834F-58BE944C0A3E}"/>
              </a:ext>
            </a:extLst>
          </p:cNvPr>
          <p:cNvSpPr>
            <a:spLocks noGrp="1"/>
          </p:cNvSpPr>
          <p:nvPr>
            <p:ph type="title"/>
          </p:nvPr>
        </p:nvSpPr>
        <p:spPr>
          <a:xfrm>
            <a:off x="457200" y="228603"/>
            <a:ext cx="11284688" cy="838197"/>
          </a:xfrm>
          <a:prstGeom prst="rect">
            <a:avLst/>
          </a:prstGeom>
        </p:spPr>
        <p:txBody>
          <a:bodyPr vert="horz" lIns="0" tIns="91440" rIns="0" bIns="0" rtlCol="0" anchor="t">
            <a:normAutofit/>
          </a:bodyPr>
          <a:lstStyle>
            <a:lvl1pPr algn="ctr">
              <a:defRPr sz="4200">
                <a:latin typeface="Roboto" pitchFamily="2" charset="0"/>
                <a:ea typeface="Roboto" pitchFamily="2" charset="0"/>
              </a:defRPr>
            </a:lvl1pPr>
          </a:lstStyle>
          <a:p>
            <a:r>
              <a:rPr lang="en-US"/>
              <a:t>Click to edit Master title style</a:t>
            </a:r>
          </a:p>
        </p:txBody>
      </p:sp>
      <p:sp>
        <p:nvSpPr>
          <p:cNvPr id="12" name="Text Placeholder 4">
            <a:extLst>
              <a:ext uri="{FF2B5EF4-FFF2-40B4-BE49-F238E27FC236}">
                <a16:creationId xmlns:a16="http://schemas.microsoft.com/office/drawing/2014/main" id="{50E0628D-AF35-5446-8A90-505B1B61957E}"/>
              </a:ext>
            </a:extLst>
          </p:cNvPr>
          <p:cNvSpPr>
            <a:spLocks noGrp="1"/>
          </p:cNvSpPr>
          <p:nvPr>
            <p:ph type="body" sz="quarter" idx="21" hasCustomPrompt="1"/>
          </p:nvPr>
        </p:nvSpPr>
        <p:spPr>
          <a:xfrm>
            <a:off x="471704" y="2888983"/>
            <a:ext cx="3490696" cy="847693"/>
          </a:xfrm>
          <a:prstGeom prst="rect">
            <a:avLst/>
          </a:prstGeom>
        </p:spPr>
        <p:txBody>
          <a:bodyPr lIns="182880" tIns="182880" rIns="182880" bIns="0">
            <a:normAutofit/>
          </a:bodyPr>
          <a:lstStyle>
            <a:lvl1pPr marL="0" indent="0" algn="ctr">
              <a:buClr>
                <a:srgbClr val="1A1446"/>
              </a:buClr>
              <a:buFont typeface="Arial" panose="020B0604020202020204" pitchFamily="34" charset="0"/>
              <a:buNone/>
              <a:defRPr sz="1800">
                <a:solidFill>
                  <a:srgbClr val="343741"/>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styles</a:t>
            </a:r>
          </a:p>
        </p:txBody>
      </p:sp>
      <p:sp>
        <p:nvSpPr>
          <p:cNvPr id="23" name="Text Placeholder 4">
            <a:extLst>
              <a:ext uri="{FF2B5EF4-FFF2-40B4-BE49-F238E27FC236}">
                <a16:creationId xmlns:a16="http://schemas.microsoft.com/office/drawing/2014/main" id="{267BB196-BB35-F546-9CE8-C44FDBEAFE90}"/>
              </a:ext>
            </a:extLst>
          </p:cNvPr>
          <p:cNvSpPr>
            <a:spLocks noGrp="1"/>
          </p:cNvSpPr>
          <p:nvPr>
            <p:ph type="body" sz="quarter" idx="28" hasCustomPrompt="1"/>
          </p:nvPr>
        </p:nvSpPr>
        <p:spPr>
          <a:xfrm>
            <a:off x="493298" y="5058746"/>
            <a:ext cx="3490696" cy="918649"/>
          </a:xfrm>
          <a:prstGeom prst="rect">
            <a:avLst/>
          </a:prstGeom>
        </p:spPr>
        <p:txBody>
          <a:bodyPr lIns="182880" tIns="182880" rIns="182880" bIns="0">
            <a:normAutofit/>
          </a:bodyPr>
          <a:lstStyle>
            <a:lvl1pPr marL="0" indent="0" algn="ctr">
              <a:buClr>
                <a:srgbClr val="1A1446"/>
              </a:buClr>
              <a:buFont typeface="Arial" panose="020B0604020202020204" pitchFamily="34" charset="0"/>
              <a:buNone/>
              <a:defRPr sz="1800">
                <a:solidFill>
                  <a:srgbClr val="343741"/>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styles</a:t>
            </a:r>
          </a:p>
        </p:txBody>
      </p:sp>
      <p:sp>
        <p:nvSpPr>
          <p:cNvPr id="27" name="Picture Placeholder 2">
            <a:extLst>
              <a:ext uri="{FF2B5EF4-FFF2-40B4-BE49-F238E27FC236}">
                <a16:creationId xmlns:a16="http://schemas.microsoft.com/office/drawing/2014/main" id="{9750E97A-47CA-6145-B1D1-01BAAC9A490F}"/>
              </a:ext>
            </a:extLst>
          </p:cNvPr>
          <p:cNvSpPr>
            <a:spLocks noGrp="1"/>
          </p:cNvSpPr>
          <p:nvPr>
            <p:ph type="pic" sz="quarter" idx="32"/>
          </p:nvPr>
        </p:nvSpPr>
        <p:spPr>
          <a:xfrm>
            <a:off x="1690871" y="3927378"/>
            <a:ext cx="1095551" cy="1095551"/>
          </a:xfrm>
          <a:prstGeom prst="ellipse">
            <a:avLst/>
          </a:prstGeom>
          <a:solidFill>
            <a:srgbClr val="9ED5D5"/>
          </a:solidFill>
        </p:spPr>
        <p:txBody>
          <a:bodyPr lIns="0" tIns="0" rIns="0" bIns="0" anchor="ctr" anchorCtr="0">
            <a:normAutofit/>
          </a:bodyPr>
          <a:lstStyle>
            <a:lvl1pPr marL="0" indent="0" algn="ctr">
              <a:buNone/>
              <a:defRPr sz="1600" b="1">
                <a:latin typeface="Roboto" pitchFamily="2" charset="0"/>
                <a:ea typeface="Roboto" pitchFamily="2" charset="0"/>
              </a:defRPr>
            </a:lvl1pPr>
          </a:lstStyle>
          <a:p>
            <a:r>
              <a:rPr lang="en-US"/>
              <a:t>Click icon to add picture</a:t>
            </a:r>
          </a:p>
        </p:txBody>
      </p:sp>
      <p:sp>
        <p:nvSpPr>
          <p:cNvPr id="28" name="Picture Placeholder 2">
            <a:extLst>
              <a:ext uri="{FF2B5EF4-FFF2-40B4-BE49-F238E27FC236}">
                <a16:creationId xmlns:a16="http://schemas.microsoft.com/office/drawing/2014/main" id="{2A2AA141-06F6-3B4E-AE17-234589CEEA7B}"/>
              </a:ext>
            </a:extLst>
          </p:cNvPr>
          <p:cNvSpPr>
            <a:spLocks noGrp="1"/>
          </p:cNvSpPr>
          <p:nvPr>
            <p:ph type="pic" sz="quarter" idx="33"/>
          </p:nvPr>
        </p:nvSpPr>
        <p:spPr>
          <a:xfrm>
            <a:off x="1669277" y="1775523"/>
            <a:ext cx="1095551" cy="1095551"/>
          </a:xfrm>
          <a:prstGeom prst="ellipse">
            <a:avLst/>
          </a:prstGeom>
          <a:solidFill>
            <a:srgbClr val="9ED5D5"/>
          </a:solidFill>
        </p:spPr>
        <p:txBody>
          <a:bodyPr lIns="0" tIns="0" rIns="0" bIns="0" anchor="ctr" anchorCtr="0">
            <a:normAutofit/>
          </a:bodyPr>
          <a:lstStyle>
            <a:lvl1pPr marL="0" indent="0" algn="ctr">
              <a:buNone/>
              <a:defRPr sz="1600" b="1">
                <a:latin typeface="Roboto" pitchFamily="2" charset="0"/>
                <a:ea typeface="Roboto" pitchFamily="2" charset="0"/>
              </a:defRPr>
            </a:lvl1pPr>
          </a:lstStyle>
          <a:p>
            <a:r>
              <a:rPr lang="en-US"/>
              <a:t>Click icon to add picture</a:t>
            </a:r>
          </a:p>
        </p:txBody>
      </p:sp>
      <p:sp>
        <p:nvSpPr>
          <p:cNvPr id="29" name="Text Placeholder 4">
            <a:extLst>
              <a:ext uri="{FF2B5EF4-FFF2-40B4-BE49-F238E27FC236}">
                <a16:creationId xmlns:a16="http://schemas.microsoft.com/office/drawing/2014/main" id="{F136EFBC-21EE-0845-95B6-305EA496578A}"/>
              </a:ext>
            </a:extLst>
          </p:cNvPr>
          <p:cNvSpPr>
            <a:spLocks noGrp="1"/>
          </p:cNvSpPr>
          <p:nvPr>
            <p:ph type="body" sz="quarter" idx="34" hasCustomPrompt="1"/>
          </p:nvPr>
        </p:nvSpPr>
        <p:spPr>
          <a:xfrm>
            <a:off x="4350652" y="2898807"/>
            <a:ext cx="3490696" cy="847693"/>
          </a:xfrm>
          <a:prstGeom prst="rect">
            <a:avLst/>
          </a:prstGeom>
        </p:spPr>
        <p:txBody>
          <a:bodyPr lIns="182880" tIns="182880" rIns="182880" bIns="0">
            <a:normAutofit/>
          </a:bodyPr>
          <a:lstStyle>
            <a:lvl1pPr marL="0" indent="0" algn="ctr">
              <a:buClr>
                <a:srgbClr val="1A1446"/>
              </a:buClr>
              <a:buFont typeface="Arial" panose="020B0604020202020204" pitchFamily="34" charset="0"/>
              <a:buNone/>
              <a:defRPr sz="1800">
                <a:solidFill>
                  <a:srgbClr val="343741"/>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styles</a:t>
            </a:r>
          </a:p>
        </p:txBody>
      </p:sp>
      <p:sp>
        <p:nvSpPr>
          <p:cNvPr id="30" name="Text Placeholder 4">
            <a:extLst>
              <a:ext uri="{FF2B5EF4-FFF2-40B4-BE49-F238E27FC236}">
                <a16:creationId xmlns:a16="http://schemas.microsoft.com/office/drawing/2014/main" id="{C63B326D-AF05-FF4F-84B6-AB527ED9FA1E}"/>
              </a:ext>
            </a:extLst>
          </p:cNvPr>
          <p:cNvSpPr>
            <a:spLocks noGrp="1"/>
          </p:cNvSpPr>
          <p:nvPr>
            <p:ph type="body" sz="quarter" idx="35" hasCustomPrompt="1"/>
          </p:nvPr>
        </p:nvSpPr>
        <p:spPr>
          <a:xfrm>
            <a:off x="4372246" y="5068570"/>
            <a:ext cx="3490696" cy="918649"/>
          </a:xfrm>
          <a:prstGeom prst="rect">
            <a:avLst/>
          </a:prstGeom>
        </p:spPr>
        <p:txBody>
          <a:bodyPr lIns="182880" tIns="182880" rIns="182880" bIns="0">
            <a:normAutofit/>
          </a:bodyPr>
          <a:lstStyle>
            <a:lvl1pPr marL="0" indent="0" algn="ctr">
              <a:buClr>
                <a:srgbClr val="1A1446"/>
              </a:buClr>
              <a:buFont typeface="Arial" panose="020B0604020202020204" pitchFamily="34" charset="0"/>
              <a:buNone/>
              <a:defRPr sz="1800">
                <a:solidFill>
                  <a:srgbClr val="343741"/>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styles</a:t>
            </a:r>
          </a:p>
        </p:txBody>
      </p:sp>
      <p:sp>
        <p:nvSpPr>
          <p:cNvPr id="31" name="Picture Placeholder 2">
            <a:extLst>
              <a:ext uri="{FF2B5EF4-FFF2-40B4-BE49-F238E27FC236}">
                <a16:creationId xmlns:a16="http://schemas.microsoft.com/office/drawing/2014/main" id="{2347013E-6D87-0540-B836-A64C8BB91187}"/>
              </a:ext>
            </a:extLst>
          </p:cNvPr>
          <p:cNvSpPr>
            <a:spLocks noGrp="1"/>
          </p:cNvSpPr>
          <p:nvPr>
            <p:ph type="pic" sz="quarter" idx="36"/>
          </p:nvPr>
        </p:nvSpPr>
        <p:spPr>
          <a:xfrm>
            <a:off x="5569819" y="3937202"/>
            <a:ext cx="1095551" cy="1095551"/>
          </a:xfrm>
          <a:prstGeom prst="ellipse">
            <a:avLst/>
          </a:prstGeom>
          <a:solidFill>
            <a:srgbClr val="9ED5D5"/>
          </a:solidFill>
        </p:spPr>
        <p:txBody>
          <a:bodyPr lIns="0" tIns="0" rIns="0" bIns="0" anchor="ctr" anchorCtr="0">
            <a:normAutofit/>
          </a:bodyPr>
          <a:lstStyle>
            <a:lvl1pPr marL="0" indent="0" algn="ctr">
              <a:buNone/>
              <a:defRPr sz="1600" b="1">
                <a:latin typeface="Roboto" pitchFamily="2" charset="0"/>
                <a:ea typeface="Roboto" pitchFamily="2" charset="0"/>
              </a:defRPr>
            </a:lvl1pPr>
          </a:lstStyle>
          <a:p>
            <a:r>
              <a:rPr lang="en-US"/>
              <a:t>Click icon to add picture</a:t>
            </a:r>
          </a:p>
        </p:txBody>
      </p:sp>
      <p:sp>
        <p:nvSpPr>
          <p:cNvPr id="32" name="Picture Placeholder 2">
            <a:extLst>
              <a:ext uri="{FF2B5EF4-FFF2-40B4-BE49-F238E27FC236}">
                <a16:creationId xmlns:a16="http://schemas.microsoft.com/office/drawing/2014/main" id="{505761F3-4E52-E048-AE76-108F02EA2E31}"/>
              </a:ext>
            </a:extLst>
          </p:cNvPr>
          <p:cNvSpPr>
            <a:spLocks noGrp="1"/>
          </p:cNvSpPr>
          <p:nvPr>
            <p:ph type="pic" sz="quarter" idx="37"/>
          </p:nvPr>
        </p:nvSpPr>
        <p:spPr>
          <a:xfrm>
            <a:off x="5548225" y="1785347"/>
            <a:ext cx="1095551" cy="1095551"/>
          </a:xfrm>
          <a:prstGeom prst="ellipse">
            <a:avLst/>
          </a:prstGeom>
          <a:solidFill>
            <a:srgbClr val="9ED5D5"/>
          </a:solidFill>
        </p:spPr>
        <p:txBody>
          <a:bodyPr lIns="0" tIns="0" rIns="0" bIns="0" anchor="ctr" anchorCtr="0">
            <a:normAutofit/>
          </a:bodyPr>
          <a:lstStyle>
            <a:lvl1pPr marL="0" indent="0" algn="ctr">
              <a:buNone/>
              <a:defRPr sz="1600" b="1">
                <a:latin typeface="Roboto" pitchFamily="2" charset="0"/>
                <a:ea typeface="Roboto" pitchFamily="2" charset="0"/>
              </a:defRPr>
            </a:lvl1pPr>
          </a:lstStyle>
          <a:p>
            <a:r>
              <a:rPr lang="en-US"/>
              <a:t>Click icon to add picture</a:t>
            </a:r>
          </a:p>
        </p:txBody>
      </p:sp>
      <p:sp>
        <p:nvSpPr>
          <p:cNvPr id="35" name="Text Placeholder 4">
            <a:extLst>
              <a:ext uri="{FF2B5EF4-FFF2-40B4-BE49-F238E27FC236}">
                <a16:creationId xmlns:a16="http://schemas.microsoft.com/office/drawing/2014/main" id="{8CC44493-4405-D143-8F5C-4FBF13E1ED9C}"/>
              </a:ext>
            </a:extLst>
          </p:cNvPr>
          <p:cNvSpPr>
            <a:spLocks noGrp="1"/>
          </p:cNvSpPr>
          <p:nvPr>
            <p:ph type="body" sz="quarter" idx="38" hasCustomPrompt="1"/>
          </p:nvPr>
        </p:nvSpPr>
        <p:spPr>
          <a:xfrm>
            <a:off x="8251194" y="2896207"/>
            <a:ext cx="3490696" cy="847693"/>
          </a:xfrm>
          <a:prstGeom prst="rect">
            <a:avLst/>
          </a:prstGeom>
        </p:spPr>
        <p:txBody>
          <a:bodyPr lIns="182880" tIns="182880" rIns="182880" bIns="0">
            <a:normAutofit/>
          </a:bodyPr>
          <a:lstStyle>
            <a:lvl1pPr marL="0" indent="0" algn="ctr">
              <a:buClr>
                <a:srgbClr val="1A1446"/>
              </a:buClr>
              <a:buFont typeface="Arial" panose="020B0604020202020204" pitchFamily="34" charset="0"/>
              <a:buNone/>
              <a:defRPr sz="1800">
                <a:solidFill>
                  <a:srgbClr val="343741"/>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styles</a:t>
            </a:r>
          </a:p>
        </p:txBody>
      </p:sp>
      <p:sp>
        <p:nvSpPr>
          <p:cNvPr id="36" name="Text Placeholder 4">
            <a:extLst>
              <a:ext uri="{FF2B5EF4-FFF2-40B4-BE49-F238E27FC236}">
                <a16:creationId xmlns:a16="http://schemas.microsoft.com/office/drawing/2014/main" id="{5124536A-1829-CD47-BB16-E0740A3CAC51}"/>
              </a:ext>
            </a:extLst>
          </p:cNvPr>
          <p:cNvSpPr>
            <a:spLocks noGrp="1"/>
          </p:cNvSpPr>
          <p:nvPr>
            <p:ph type="body" sz="quarter" idx="39" hasCustomPrompt="1"/>
          </p:nvPr>
        </p:nvSpPr>
        <p:spPr>
          <a:xfrm>
            <a:off x="8272788" y="5065970"/>
            <a:ext cx="3490696" cy="918649"/>
          </a:xfrm>
          <a:prstGeom prst="rect">
            <a:avLst/>
          </a:prstGeom>
        </p:spPr>
        <p:txBody>
          <a:bodyPr lIns="182880" tIns="182880" rIns="182880" bIns="0">
            <a:normAutofit/>
          </a:bodyPr>
          <a:lstStyle>
            <a:lvl1pPr marL="0" indent="0" algn="ctr">
              <a:buClr>
                <a:srgbClr val="1A1446"/>
              </a:buClr>
              <a:buFont typeface="Arial" panose="020B0604020202020204" pitchFamily="34" charset="0"/>
              <a:buNone/>
              <a:defRPr sz="1800">
                <a:solidFill>
                  <a:srgbClr val="343741"/>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styles</a:t>
            </a:r>
          </a:p>
        </p:txBody>
      </p:sp>
      <p:sp>
        <p:nvSpPr>
          <p:cNvPr id="37" name="Picture Placeholder 2">
            <a:extLst>
              <a:ext uri="{FF2B5EF4-FFF2-40B4-BE49-F238E27FC236}">
                <a16:creationId xmlns:a16="http://schemas.microsoft.com/office/drawing/2014/main" id="{D7DFBB32-7820-4245-BC39-514527CFEA0C}"/>
              </a:ext>
            </a:extLst>
          </p:cNvPr>
          <p:cNvSpPr>
            <a:spLocks noGrp="1"/>
          </p:cNvSpPr>
          <p:nvPr>
            <p:ph type="pic" sz="quarter" idx="40"/>
          </p:nvPr>
        </p:nvSpPr>
        <p:spPr>
          <a:xfrm>
            <a:off x="9470361" y="3934602"/>
            <a:ext cx="1095551" cy="1095551"/>
          </a:xfrm>
          <a:prstGeom prst="ellipse">
            <a:avLst/>
          </a:prstGeom>
          <a:solidFill>
            <a:srgbClr val="9ED5D5"/>
          </a:solidFill>
        </p:spPr>
        <p:txBody>
          <a:bodyPr lIns="0" tIns="0" rIns="0" bIns="0" anchor="ctr" anchorCtr="0">
            <a:normAutofit/>
          </a:bodyPr>
          <a:lstStyle>
            <a:lvl1pPr marL="0" indent="0" algn="ctr">
              <a:buNone/>
              <a:defRPr sz="1600" b="1">
                <a:latin typeface="Roboto" pitchFamily="2" charset="0"/>
                <a:ea typeface="Roboto" pitchFamily="2" charset="0"/>
              </a:defRPr>
            </a:lvl1pPr>
          </a:lstStyle>
          <a:p>
            <a:r>
              <a:rPr lang="en-US"/>
              <a:t>Click icon to add picture</a:t>
            </a:r>
          </a:p>
        </p:txBody>
      </p:sp>
      <p:sp>
        <p:nvSpPr>
          <p:cNvPr id="38" name="Picture Placeholder 2">
            <a:extLst>
              <a:ext uri="{FF2B5EF4-FFF2-40B4-BE49-F238E27FC236}">
                <a16:creationId xmlns:a16="http://schemas.microsoft.com/office/drawing/2014/main" id="{920A87E2-C3D3-FB4A-BDF5-B5421A234222}"/>
              </a:ext>
            </a:extLst>
          </p:cNvPr>
          <p:cNvSpPr>
            <a:spLocks noGrp="1"/>
          </p:cNvSpPr>
          <p:nvPr>
            <p:ph type="pic" sz="quarter" idx="41"/>
          </p:nvPr>
        </p:nvSpPr>
        <p:spPr>
          <a:xfrm>
            <a:off x="9448767" y="1782747"/>
            <a:ext cx="1095551" cy="1095551"/>
          </a:xfrm>
          <a:prstGeom prst="ellipse">
            <a:avLst/>
          </a:prstGeom>
          <a:solidFill>
            <a:srgbClr val="9ED5D5"/>
          </a:solidFill>
        </p:spPr>
        <p:txBody>
          <a:bodyPr lIns="0" tIns="0" rIns="0" bIns="0" anchor="ctr" anchorCtr="0">
            <a:normAutofit/>
          </a:bodyPr>
          <a:lstStyle>
            <a:lvl1pPr marL="0" indent="0" algn="ctr">
              <a:buNone/>
              <a:defRPr sz="1600" b="1">
                <a:latin typeface="Roboto" pitchFamily="2" charset="0"/>
                <a:ea typeface="Roboto" pitchFamily="2" charset="0"/>
              </a:defRPr>
            </a:lvl1pPr>
          </a:lstStyle>
          <a:p>
            <a:r>
              <a:rPr lang="en-US"/>
              <a:t>Click icon to add picture</a:t>
            </a:r>
          </a:p>
        </p:txBody>
      </p:sp>
      <p:cxnSp>
        <p:nvCxnSpPr>
          <p:cNvPr id="25" name="Straight Connector 24">
            <a:extLst>
              <a:ext uri="{FF2B5EF4-FFF2-40B4-BE49-F238E27FC236}">
                <a16:creationId xmlns:a16="http://schemas.microsoft.com/office/drawing/2014/main" id="{ABEFAED6-ABC3-4846-9683-2B62D4BAC09C}"/>
              </a:ext>
            </a:extLst>
          </p:cNvPr>
          <p:cNvCxnSpPr/>
          <p:nvPr userDrawn="1"/>
        </p:nvCxnSpPr>
        <p:spPr>
          <a:xfrm>
            <a:off x="0" y="6172200"/>
            <a:ext cx="12192000" cy="0"/>
          </a:xfrm>
          <a:prstGeom prst="line">
            <a:avLst/>
          </a:prstGeom>
          <a:ln w="25400">
            <a:solidFill>
              <a:srgbClr val="FFD000"/>
            </a:solidFill>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358D8228-3096-F702-EEF6-A26E78349C9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545" y="6172199"/>
            <a:ext cx="1962658" cy="716105"/>
          </a:xfrm>
          <a:prstGeom prst="rect">
            <a:avLst/>
          </a:prstGeom>
        </p:spPr>
      </p:pic>
    </p:spTree>
    <p:extLst>
      <p:ext uri="{BB962C8B-B14F-4D97-AF65-F5344CB8AC3E}">
        <p14:creationId xmlns:p14="http://schemas.microsoft.com/office/powerpoint/2010/main" val="185876980"/>
      </p:ext>
    </p:extLst>
  </p:cSld>
  <p:clrMapOvr>
    <a:masterClrMapping/>
  </p:clrMapOvr>
  <p:extLst>
    <p:ext uri="{DCECCB84-F9BA-43D5-87BE-67443E8EF086}">
      <p15:sldGuideLst xmlns:p15="http://schemas.microsoft.com/office/powerpoint/2012/main">
        <p15:guide id="2" orient="horz" pos="3888">
          <p15:clr>
            <a:srgbClr val="FBAE40"/>
          </p15:clr>
        </p15:guide>
        <p15:guide id="3" orient="horz" pos="2160">
          <p15:clr>
            <a:srgbClr val="FBAE40"/>
          </p15:clr>
        </p15:guide>
        <p15:guide id="4" orient="horz" pos="2260">
          <p15:clr>
            <a:srgbClr val="FBAE40"/>
          </p15:clr>
        </p15:guide>
        <p15:guide id="5" orient="horz" pos="2360">
          <p15:clr>
            <a:srgbClr val="FBAE40"/>
          </p15:clr>
        </p15:guide>
        <p15:guide id="6" orient="horz" pos="2460">
          <p15:clr>
            <a:srgbClr val="FBAE40"/>
          </p15:clr>
        </p15:guide>
        <p15:guide id="8" orient="horz" pos="2660">
          <p15:clr>
            <a:srgbClr val="FBAE40"/>
          </p15:clr>
        </p15:guide>
        <p15:guide id="9" orient="horz" pos="2760">
          <p15:clr>
            <a:srgbClr val="FBAE40"/>
          </p15:clr>
        </p15:guide>
        <p15:guide id="10" orient="horz" pos="2860">
          <p15:clr>
            <a:srgbClr val="FBAE40"/>
          </p15:clr>
        </p15:guide>
        <p15:guide id="11" orient="horz" pos="2560">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75_Title Slide">
    <p:bg>
      <p:bgPr>
        <a:solidFill>
          <a:srgbClr val="FFFFFF"/>
        </a:solidFill>
        <a:effectLst/>
      </p:bgPr>
    </p:bg>
    <p:spTree>
      <p:nvGrpSpPr>
        <p:cNvPr id="1" name=""/>
        <p:cNvGrpSpPr/>
        <p:nvPr/>
      </p:nvGrpSpPr>
      <p:grpSpPr>
        <a:xfrm>
          <a:off x="0" y="0"/>
          <a:ext cx="0" cy="0"/>
          <a:chOff x="0" y="0"/>
          <a:chExt cx="0" cy="0"/>
        </a:xfrm>
      </p:grpSpPr>
      <p:sp>
        <p:nvSpPr>
          <p:cNvPr id="92" name="FOOTER">
            <a:extLst>
              <a:ext uri="{FF2B5EF4-FFF2-40B4-BE49-F238E27FC236}">
                <a16:creationId xmlns:a16="http://schemas.microsoft.com/office/drawing/2014/main" id="{29425A91-278B-6140-B5D4-4503DB9CB9F7}"/>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latin typeface="Roboto" pitchFamily="2" charset="0"/>
              <a:ea typeface="Roboto" pitchFamily="2" charset="0"/>
            </a:endParaRPr>
          </a:p>
        </p:txBody>
      </p:sp>
      <p:sp>
        <p:nvSpPr>
          <p:cNvPr id="33" name="Slide Number Placeholder 4">
            <a:extLst>
              <a:ext uri="{FF2B5EF4-FFF2-40B4-BE49-F238E27FC236}">
                <a16:creationId xmlns:a16="http://schemas.microsoft.com/office/drawing/2014/main" id="{249D166D-ACB6-FA42-9361-810EEF2A1003}"/>
              </a:ext>
            </a:extLst>
          </p:cNvPr>
          <p:cNvSpPr>
            <a:spLocks noGrp="1"/>
          </p:cNvSpPr>
          <p:nvPr>
            <p:ph type="sldNum" sz="quarter" idx="4"/>
          </p:nvPr>
        </p:nvSpPr>
        <p:spPr>
          <a:xfrm>
            <a:off x="11430376" y="6400413"/>
            <a:ext cx="545724" cy="307777"/>
          </a:xfrm>
          <a:prstGeom prst="rect">
            <a:avLst/>
          </a:prstGeom>
          <a:noFill/>
        </p:spPr>
        <p:txBody>
          <a:bodyPr wrap="square" rtlCol="0">
            <a:spAutoFit/>
          </a:bodyPr>
          <a:lstStyle>
            <a:lvl1pPr algn="r">
              <a:defRPr lang="en-US" sz="1400" b="1" i="0" smtClean="0">
                <a:solidFill>
                  <a:srgbClr val="1A1446"/>
                </a:solidFill>
                <a:latin typeface="Roboto" pitchFamily="2" charset="0"/>
                <a:ea typeface="Roboto" pitchFamily="2" charset="0"/>
              </a:defRPr>
            </a:lvl1pPr>
          </a:lstStyle>
          <a:p>
            <a:fld id="{8FB4CE90-470A-43E3-A052-3E8AD880B4A5}" type="slidenum">
              <a:rPr lang="en-US" smtClean="0"/>
              <a:pPr/>
              <a:t>‹#›</a:t>
            </a:fld>
            <a:endParaRPr lang="en-US"/>
          </a:p>
        </p:txBody>
      </p:sp>
      <p:sp>
        <p:nvSpPr>
          <p:cNvPr id="19" name="Text Placeholder 5" hidden="1">
            <a:extLst>
              <a:ext uri="{FF2B5EF4-FFF2-40B4-BE49-F238E27FC236}">
                <a16:creationId xmlns:a16="http://schemas.microsoft.com/office/drawing/2014/main" id="{4176F3DA-275B-544F-9026-3B56C3E1B94E}"/>
              </a:ext>
            </a:extLst>
          </p:cNvPr>
          <p:cNvSpPr>
            <a:spLocks noGrp="1"/>
          </p:cNvSpPr>
          <p:nvPr>
            <p:ph type="body" sz="quarter" idx="11"/>
          </p:nvPr>
        </p:nvSpPr>
        <p:spPr>
          <a:xfrm>
            <a:off x="457200" y="1075206"/>
            <a:ext cx="11277600" cy="305456"/>
          </a:xfrm>
          <a:prstGeom prst="rect">
            <a:avLst/>
          </a:prstGeom>
          <a:noFill/>
        </p:spPr>
        <p:txBody>
          <a:bodyPr lIns="0" tIns="0" rIns="0" bIns="0" anchor="t" anchorCtr="0">
            <a:noAutofit/>
          </a:bodyPr>
          <a:lstStyle>
            <a:lvl1pPr marL="0" indent="0" algn="ctr">
              <a:buNone/>
              <a:defRPr sz="2800" b="0" i="0">
                <a:solidFill>
                  <a:srgbClr val="343741"/>
                </a:solidFill>
                <a:latin typeface="Roboto Light" panose="02000000000000000000" pitchFamily="2" charset="0"/>
                <a:ea typeface="Roboto Light" panose="02000000000000000000"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Master text styles</a:t>
            </a:r>
          </a:p>
        </p:txBody>
      </p:sp>
      <p:sp>
        <p:nvSpPr>
          <p:cNvPr id="21" name="Title Placeholder 1">
            <a:extLst>
              <a:ext uri="{FF2B5EF4-FFF2-40B4-BE49-F238E27FC236}">
                <a16:creationId xmlns:a16="http://schemas.microsoft.com/office/drawing/2014/main" id="{413F3423-FE75-1F4E-834F-58BE944C0A3E}"/>
              </a:ext>
            </a:extLst>
          </p:cNvPr>
          <p:cNvSpPr>
            <a:spLocks noGrp="1"/>
          </p:cNvSpPr>
          <p:nvPr>
            <p:ph type="title"/>
          </p:nvPr>
        </p:nvSpPr>
        <p:spPr>
          <a:xfrm>
            <a:off x="457200" y="228603"/>
            <a:ext cx="11284688" cy="838197"/>
          </a:xfrm>
          <a:prstGeom prst="rect">
            <a:avLst/>
          </a:prstGeom>
        </p:spPr>
        <p:txBody>
          <a:bodyPr vert="horz" lIns="0" tIns="91440" rIns="0" bIns="0" rtlCol="0" anchor="t">
            <a:normAutofit/>
          </a:bodyPr>
          <a:lstStyle>
            <a:lvl1pPr algn="ctr">
              <a:defRPr sz="4200">
                <a:latin typeface="Roboto" pitchFamily="2" charset="0"/>
                <a:ea typeface="Roboto" pitchFamily="2" charset="0"/>
              </a:defRPr>
            </a:lvl1pPr>
          </a:lstStyle>
          <a:p>
            <a:r>
              <a:rPr lang="en-US"/>
              <a:t>Click to edit Master title style</a:t>
            </a:r>
          </a:p>
        </p:txBody>
      </p:sp>
      <p:sp>
        <p:nvSpPr>
          <p:cNvPr id="12" name="Text Placeholder 4">
            <a:extLst>
              <a:ext uri="{FF2B5EF4-FFF2-40B4-BE49-F238E27FC236}">
                <a16:creationId xmlns:a16="http://schemas.microsoft.com/office/drawing/2014/main" id="{50E0628D-AF35-5446-8A90-505B1B61957E}"/>
              </a:ext>
            </a:extLst>
          </p:cNvPr>
          <p:cNvSpPr>
            <a:spLocks noGrp="1"/>
          </p:cNvSpPr>
          <p:nvPr>
            <p:ph type="body" sz="quarter" idx="21" hasCustomPrompt="1"/>
          </p:nvPr>
        </p:nvSpPr>
        <p:spPr>
          <a:xfrm>
            <a:off x="457200" y="3429000"/>
            <a:ext cx="2604567" cy="1793749"/>
          </a:xfrm>
          <a:prstGeom prst="rect">
            <a:avLst/>
          </a:prstGeom>
        </p:spPr>
        <p:txBody>
          <a:bodyPr lIns="365760" tIns="0" rIns="365760" bIns="0">
            <a:noAutofit/>
          </a:bodyPr>
          <a:lstStyle>
            <a:lvl1pPr marL="0" indent="0" algn="ctr">
              <a:buClr>
                <a:srgbClr val="1A1446"/>
              </a:buClr>
              <a:buFont typeface="Arial" panose="020B0604020202020204" pitchFamily="34" charset="0"/>
              <a:buNone/>
              <a:defRPr sz="2800" b="0" i="0">
                <a:solidFill>
                  <a:srgbClr val="1A1446"/>
                </a:solidFill>
                <a:latin typeface="Roboto" panose="02000000000000000000" pitchFamily="2" charset="0"/>
                <a:ea typeface="Roboto" panose="02000000000000000000"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Customer-centric</a:t>
            </a:r>
          </a:p>
        </p:txBody>
      </p:sp>
      <p:sp>
        <p:nvSpPr>
          <p:cNvPr id="28" name="Picture Placeholder 2">
            <a:extLst>
              <a:ext uri="{FF2B5EF4-FFF2-40B4-BE49-F238E27FC236}">
                <a16:creationId xmlns:a16="http://schemas.microsoft.com/office/drawing/2014/main" id="{2A2AA141-06F6-3B4E-AE17-234589CEEA7B}"/>
              </a:ext>
            </a:extLst>
          </p:cNvPr>
          <p:cNvSpPr>
            <a:spLocks noGrp="1"/>
          </p:cNvSpPr>
          <p:nvPr>
            <p:ph type="pic" sz="quarter" idx="33"/>
          </p:nvPr>
        </p:nvSpPr>
        <p:spPr>
          <a:xfrm>
            <a:off x="957485" y="1461942"/>
            <a:ext cx="1603997" cy="1603997"/>
          </a:xfrm>
          <a:prstGeom prst="ellipse">
            <a:avLst/>
          </a:prstGeom>
          <a:solidFill>
            <a:srgbClr val="9ED5D5"/>
          </a:solidFill>
        </p:spPr>
        <p:txBody>
          <a:bodyPr lIns="0" tIns="0" rIns="0" bIns="0" anchor="ctr" anchorCtr="0">
            <a:normAutofit/>
          </a:bodyPr>
          <a:lstStyle>
            <a:lvl1pPr marL="0" indent="0" algn="ctr">
              <a:buNone/>
              <a:defRPr sz="1600" b="1">
                <a:latin typeface="Roboto" pitchFamily="2" charset="0"/>
                <a:ea typeface="Roboto" pitchFamily="2" charset="0"/>
              </a:defRPr>
            </a:lvl1pPr>
          </a:lstStyle>
          <a:p>
            <a:r>
              <a:rPr lang="en-US"/>
              <a:t>Click icon to add picture</a:t>
            </a:r>
          </a:p>
        </p:txBody>
      </p:sp>
      <p:sp>
        <p:nvSpPr>
          <p:cNvPr id="40" name="Text Placeholder 4">
            <a:extLst>
              <a:ext uri="{FF2B5EF4-FFF2-40B4-BE49-F238E27FC236}">
                <a16:creationId xmlns:a16="http://schemas.microsoft.com/office/drawing/2014/main" id="{8B1A66D4-B89C-DA4A-B945-7B0A560BBB7F}"/>
              </a:ext>
            </a:extLst>
          </p:cNvPr>
          <p:cNvSpPr>
            <a:spLocks noGrp="1"/>
          </p:cNvSpPr>
          <p:nvPr>
            <p:ph type="body" sz="quarter" idx="34" hasCustomPrompt="1"/>
          </p:nvPr>
        </p:nvSpPr>
        <p:spPr>
          <a:xfrm>
            <a:off x="3354152" y="3429000"/>
            <a:ext cx="2604567" cy="1793749"/>
          </a:xfrm>
          <a:prstGeom prst="rect">
            <a:avLst/>
          </a:prstGeom>
        </p:spPr>
        <p:txBody>
          <a:bodyPr lIns="365760" tIns="0" rIns="365760" bIns="0">
            <a:noAutofit/>
          </a:bodyPr>
          <a:lstStyle>
            <a:lvl1pPr marL="0" indent="0" algn="ctr">
              <a:buClr>
                <a:srgbClr val="1A1446"/>
              </a:buClr>
              <a:buFont typeface="Arial" panose="020B0604020202020204" pitchFamily="34" charset="0"/>
              <a:buNone/>
              <a:defRPr sz="2800" b="0" i="0">
                <a:solidFill>
                  <a:srgbClr val="1A1446"/>
                </a:solidFill>
                <a:latin typeface="Roboto" panose="02000000000000000000" pitchFamily="2" charset="0"/>
                <a:ea typeface="Roboto" panose="02000000000000000000"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Deeply </a:t>
            </a:r>
            <a:br>
              <a:rPr lang="en-US"/>
            </a:br>
            <a:r>
              <a:rPr lang="en-US"/>
              <a:t>digital</a:t>
            </a:r>
          </a:p>
        </p:txBody>
      </p:sp>
      <p:sp>
        <p:nvSpPr>
          <p:cNvPr id="41" name="Picture Placeholder 2">
            <a:extLst>
              <a:ext uri="{FF2B5EF4-FFF2-40B4-BE49-F238E27FC236}">
                <a16:creationId xmlns:a16="http://schemas.microsoft.com/office/drawing/2014/main" id="{A8066D70-0F3C-DE4F-9DFB-6AE5C530F4B9}"/>
              </a:ext>
            </a:extLst>
          </p:cNvPr>
          <p:cNvSpPr>
            <a:spLocks noGrp="1"/>
          </p:cNvSpPr>
          <p:nvPr>
            <p:ph type="pic" sz="quarter" idx="35"/>
          </p:nvPr>
        </p:nvSpPr>
        <p:spPr>
          <a:xfrm>
            <a:off x="3854437" y="1461942"/>
            <a:ext cx="1603997" cy="1603997"/>
          </a:xfrm>
          <a:prstGeom prst="ellipse">
            <a:avLst/>
          </a:prstGeom>
          <a:solidFill>
            <a:srgbClr val="9ED5D5"/>
          </a:solidFill>
        </p:spPr>
        <p:txBody>
          <a:bodyPr lIns="0" tIns="0" rIns="0" bIns="0" anchor="ctr" anchorCtr="0">
            <a:normAutofit/>
          </a:bodyPr>
          <a:lstStyle>
            <a:lvl1pPr marL="0" indent="0" algn="ctr">
              <a:buNone/>
              <a:defRPr sz="1600" b="1">
                <a:latin typeface="Roboto" pitchFamily="2" charset="0"/>
                <a:ea typeface="Roboto" pitchFamily="2" charset="0"/>
              </a:defRPr>
            </a:lvl1pPr>
          </a:lstStyle>
          <a:p>
            <a:r>
              <a:rPr lang="en-US"/>
              <a:t>Click icon to add picture</a:t>
            </a:r>
          </a:p>
        </p:txBody>
      </p:sp>
      <p:sp>
        <p:nvSpPr>
          <p:cNvPr id="42" name="Text Placeholder 4">
            <a:extLst>
              <a:ext uri="{FF2B5EF4-FFF2-40B4-BE49-F238E27FC236}">
                <a16:creationId xmlns:a16="http://schemas.microsoft.com/office/drawing/2014/main" id="{07BEFADA-F88B-7245-9333-3D8D358D107B}"/>
              </a:ext>
            </a:extLst>
          </p:cNvPr>
          <p:cNvSpPr>
            <a:spLocks noGrp="1"/>
          </p:cNvSpPr>
          <p:nvPr>
            <p:ph type="body" sz="quarter" idx="36" hasCustomPrompt="1"/>
          </p:nvPr>
        </p:nvSpPr>
        <p:spPr>
          <a:xfrm>
            <a:off x="6254750" y="3429000"/>
            <a:ext cx="2583098" cy="1793749"/>
          </a:xfrm>
          <a:prstGeom prst="rect">
            <a:avLst/>
          </a:prstGeom>
        </p:spPr>
        <p:txBody>
          <a:bodyPr lIns="365760" tIns="0" rIns="365760" bIns="0">
            <a:noAutofit/>
          </a:bodyPr>
          <a:lstStyle>
            <a:lvl1pPr marL="0" indent="0" algn="ctr">
              <a:buClr>
                <a:srgbClr val="1A1446"/>
              </a:buClr>
              <a:buFont typeface="Arial" panose="020B0604020202020204" pitchFamily="34" charset="0"/>
              <a:buNone/>
              <a:defRPr sz="2800" b="0" i="0">
                <a:solidFill>
                  <a:srgbClr val="1A1446"/>
                </a:solidFill>
                <a:latin typeface="Roboto" panose="02000000000000000000" pitchFamily="2" charset="0"/>
                <a:ea typeface="Roboto" panose="02000000000000000000"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Innovation always</a:t>
            </a:r>
          </a:p>
        </p:txBody>
      </p:sp>
      <p:sp>
        <p:nvSpPr>
          <p:cNvPr id="43" name="Picture Placeholder 2">
            <a:extLst>
              <a:ext uri="{FF2B5EF4-FFF2-40B4-BE49-F238E27FC236}">
                <a16:creationId xmlns:a16="http://schemas.microsoft.com/office/drawing/2014/main" id="{3B5B2ECC-95B1-FB4B-8275-A326E62FB1CC}"/>
              </a:ext>
            </a:extLst>
          </p:cNvPr>
          <p:cNvSpPr>
            <a:spLocks noGrp="1"/>
          </p:cNvSpPr>
          <p:nvPr>
            <p:ph type="pic" sz="quarter" idx="37"/>
          </p:nvPr>
        </p:nvSpPr>
        <p:spPr>
          <a:xfrm>
            <a:off x="6733566" y="1461942"/>
            <a:ext cx="1603997" cy="1603997"/>
          </a:xfrm>
          <a:prstGeom prst="ellipse">
            <a:avLst/>
          </a:prstGeom>
          <a:solidFill>
            <a:srgbClr val="9ED5D5"/>
          </a:solidFill>
        </p:spPr>
        <p:txBody>
          <a:bodyPr lIns="0" tIns="0" rIns="0" bIns="0" anchor="ctr" anchorCtr="0">
            <a:normAutofit/>
          </a:bodyPr>
          <a:lstStyle>
            <a:lvl1pPr marL="0" indent="0" algn="ctr">
              <a:buNone/>
              <a:defRPr sz="1600" b="1">
                <a:latin typeface="Roboto" pitchFamily="2" charset="0"/>
                <a:ea typeface="Roboto" pitchFamily="2" charset="0"/>
              </a:defRPr>
            </a:lvl1pPr>
          </a:lstStyle>
          <a:p>
            <a:r>
              <a:rPr lang="en-US"/>
              <a:t>Click icon to add picture</a:t>
            </a:r>
          </a:p>
        </p:txBody>
      </p:sp>
      <p:sp>
        <p:nvSpPr>
          <p:cNvPr id="44" name="Text Placeholder 4">
            <a:extLst>
              <a:ext uri="{FF2B5EF4-FFF2-40B4-BE49-F238E27FC236}">
                <a16:creationId xmlns:a16="http://schemas.microsoft.com/office/drawing/2014/main" id="{1F6F0BAF-53C2-F349-85D1-ED2789634D4C}"/>
              </a:ext>
            </a:extLst>
          </p:cNvPr>
          <p:cNvSpPr>
            <a:spLocks noGrp="1"/>
          </p:cNvSpPr>
          <p:nvPr>
            <p:ph type="body" sz="quarter" idx="38" hasCustomPrompt="1"/>
          </p:nvPr>
        </p:nvSpPr>
        <p:spPr>
          <a:xfrm>
            <a:off x="9130233" y="3429000"/>
            <a:ext cx="2604567" cy="1793749"/>
          </a:xfrm>
          <a:prstGeom prst="rect">
            <a:avLst/>
          </a:prstGeom>
        </p:spPr>
        <p:txBody>
          <a:bodyPr lIns="457200" tIns="0" rIns="457200" bIns="0">
            <a:noAutofit/>
          </a:bodyPr>
          <a:lstStyle>
            <a:lvl1pPr marL="0" indent="0" algn="ctr">
              <a:buClr>
                <a:srgbClr val="1A1446"/>
              </a:buClr>
              <a:buFont typeface="Arial" panose="020B0604020202020204" pitchFamily="34" charset="0"/>
              <a:buNone/>
              <a:defRPr sz="2800" b="0" i="0">
                <a:solidFill>
                  <a:srgbClr val="1A1446"/>
                </a:solidFill>
                <a:latin typeface="Roboto" panose="02000000000000000000" pitchFamily="2" charset="0"/>
                <a:ea typeface="Roboto" panose="02000000000000000000"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Agent </a:t>
            </a:r>
            <a:br>
              <a:rPr lang="en-US"/>
            </a:br>
            <a:r>
              <a:rPr lang="en-US"/>
              <a:t>first</a:t>
            </a:r>
          </a:p>
        </p:txBody>
      </p:sp>
      <p:sp>
        <p:nvSpPr>
          <p:cNvPr id="45" name="Picture Placeholder 2">
            <a:extLst>
              <a:ext uri="{FF2B5EF4-FFF2-40B4-BE49-F238E27FC236}">
                <a16:creationId xmlns:a16="http://schemas.microsoft.com/office/drawing/2014/main" id="{F224C4F9-A5CD-BB4D-AEC5-B7FA6AA1AB39}"/>
              </a:ext>
            </a:extLst>
          </p:cNvPr>
          <p:cNvSpPr>
            <a:spLocks noGrp="1"/>
          </p:cNvSpPr>
          <p:nvPr>
            <p:ph type="pic" sz="quarter" idx="39"/>
          </p:nvPr>
        </p:nvSpPr>
        <p:spPr>
          <a:xfrm>
            <a:off x="9630518" y="1461942"/>
            <a:ext cx="1603997" cy="1603997"/>
          </a:xfrm>
          <a:prstGeom prst="ellipse">
            <a:avLst/>
          </a:prstGeom>
          <a:solidFill>
            <a:srgbClr val="9ED5D5"/>
          </a:solidFill>
        </p:spPr>
        <p:txBody>
          <a:bodyPr lIns="0" tIns="0" rIns="0" bIns="0" anchor="ctr" anchorCtr="0">
            <a:normAutofit/>
          </a:bodyPr>
          <a:lstStyle>
            <a:lvl1pPr marL="0" indent="0" algn="ctr">
              <a:buNone/>
              <a:defRPr sz="1600" b="1">
                <a:latin typeface="Roboto" pitchFamily="2" charset="0"/>
                <a:ea typeface="Roboto" pitchFamily="2" charset="0"/>
              </a:defRPr>
            </a:lvl1pPr>
          </a:lstStyle>
          <a:p>
            <a:r>
              <a:rPr lang="en-US"/>
              <a:t>Click icon to add picture</a:t>
            </a:r>
          </a:p>
        </p:txBody>
      </p:sp>
      <p:cxnSp>
        <p:nvCxnSpPr>
          <p:cNvPr id="17" name="Straight Connector 16">
            <a:extLst>
              <a:ext uri="{FF2B5EF4-FFF2-40B4-BE49-F238E27FC236}">
                <a16:creationId xmlns:a16="http://schemas.microsoft.com/office/drawing/2014/main" id="{4626A11D-B6CA-514F-84F9-75B3261E3264}"/>
              </a:ext>
            </a:extLst>
          </p:cNvPr>
          <p:cNvCxnSpPr/>
          <p:nvPr userDrawn="1"/>
        </p:nvCxnSpPr>
        <p:spPr>
          <a:xfrm>
            <a:off x="0" y="6172200"/>
            <a:ext cx="12192000" cy="0"/>
          </a:xfrm>
          <a:prstGeom prst="line">
            <a:avLst/>
          </a:prstGeom>
          <a:ln w="25400">
            <a:solidFill>
              <a:srgbClr val="FFD000"/>
            </a:solidFill>
          </a:ln>
        </p:spPr>
        <p:style>
          <a:lnRef idx="1">
            <a:schemeClr val="accent1"/>
          </a:lnRef>
          <a:fillRef idx="0">
            <a:schemeClr val="accent1"/>
          </a:fillRef>
          <a:effectRef idx="0">
            <a:schemeClr val="accent1"/>
          </a:effectRef>
          <a:fontRef idx="minor">
            <a:schemeClr val="tx1"/>
          </a:fontRef>
        </p:style>
      </p:cxnSp>
      <p:sp>
        <p:nvSpPr>
          <p:cNvPr id="18" name="Footer Placeholder 3">
            <a:extLst>
              <a:ext uri="{FF2B5EF4-FFF2-40B4-BE49-F238E27FC236}">
                <a16:creationId xmlns:a16="http://schemas.microsoft.com/office/drawing/2014/main" id="{E1CB25A9-9BA0-CF45-A5F2-8D8FF11F7DB8}"/>
              </a:ext>
            </a:extLst>
          </p:cNvPr>
          <p:cNvSpPr>
            <a:spLocks noGrp="1"/>
          </p:cNvSpPr>
          <p:nvPr>
            <p:ph type="ftr" sz="quarter" idx="3"/>
          </p:nvPr>
        </p:nvSpPr>
        <p:spPr>
          <a:xfrm>
            <a:off x="2854761" y="6356350"/>
            <a:ext cx="6482478" cy="365125"/>
          </a:xfrm>
          <a:prstGeom prst="rect">
            <a:avLst/>
          </a:prstGeom>
        </p:spPr>
        <p:txBody>
          <a:bodyPr vert="horz" lIns="91440" tIns="45720" rIns="91440" bIns="45720" rtlCol="0" anchor="ctr"/>
          <a:lstStyle>
            <a:lvl1pPr algn="ctr">
              <a:defRPr sz="1000" b="0" i="0">
                <a:solidFill>
                  <a:schemeClr val="bg1">
                    <a:lumMod val="50000"/>
                  </a:schemeClr>
                </a:solidFill>
                <a:latin typeface="Roboto" pitchFamily="2" charset="0"/>
                <a:ea typeface="Roboto" pitchFamily="2" charset="0"/>
              </a:defRPr>
            </a:lvl1pPr>
          </a:lstStyle>
          <a:p>
            <a:r>
              <a:rPr lang="en-US"/>
              <a:t>CONFIDENTIAL - PROPRIETARY - DO NOT DISTRIBUTE</a:t>
            </a:r>
          </a:p>
        </p:txBody>
      </p:sp>
      <p:pic>
        <p:nvPicPr>
          <p:cNvPr id="2" name="Graphic 1">
            <a:extLst>
              <a:ext uri="{FF2B5EF4-FFF2-40B4-BE49-F238E27FC236}">
                <a16:creationId xmlns:a16="http://schemas.microsoft.com/office/drawing/2014/main" id="{04FA0DA8-46F9-B1C0-93CC-44BA70A421A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545" y="6172199"/>
            <a:ext cx="1962658" cy="716105"/>
          </a:xfrm>
          <a:prstGeom prst="rect">
            <a:avLst/>
          </a:prstGeom>
        </p:spPr>
      </p:pic>
    </p:spTree>
    <p:extLst>
      <p:ext uri="{BB962C8B-B14F-4D97-AF65-F5344CB8AC3E}">
        <p14:creationId xmlns:p14="http://schemas.microsoft.com/office/powerpoint/2010/main" val="2826829342"/>
      </p:ext>
    </p:extLst>
  </p:cSld>
  <p:clrMapOvr>
    <a:masterClrMapping/>
  </p:clrMapOvr>
  <p:extLst>
    <p:ext uri="{DCECCB84-F9BA-43D5-87BE-67443E8EF086}">
      <p15:sldGuideLst xmlns:p15="http://schemas.microsoft.com/office/powerpoint/2012/main">
        <p15:guide id="2" orient="horz" pos="3888">
          <p15:clr>
            <a:srgbClr val="FBAE40"/>
          </p15:clr>
        </p15:guide>
        <p15:guide id="3" orient="horz" pos="2160">
          <p15:clr>
            <a:srgbClr val="FBAE40"/>
          </p15:clr>
        </p15:guide>
        <p15:guide id="4" orient="horz" pos="2260">
          <p15:clr>
            <a:srgbClr val="FBAE40"/>
          </p15:clr>
        </p15:guide>
        <p15:guide id="5" orient="horz" pos="2360">
          <p15:clr>
            <a:srgbClr val="FBAE40"/>
          </p15:clr>
        </p15:guide>
        <p15:guide id="6" orient="horz" pos="2448">
          <p15:clr>
            <a:srgbClr val="FBAE40"/>
          </p15:clr>
        </p15:guide>
        <p15:guide id="8" orient="horz" pos="2660">
          <p15:clr>
            <a:srgbClr val="FBAE40"/>
          </p15:clr>
        </p15:guide>
        <p15:guide id="9" orient="horz" pos="2760">
          <p15:clr>
            <a:srgbClr val="FBAE40"/>
          </p15:clr>
        </p15:guide>
        <p15:guide id="10" orient="horz" pos="2860">
          <p15:clr>
            <a:srgbClr val="FBAE40"/>
          </p15:clr>
        </p15:guide>
        <p15:guide id="11" orient="horz" pos="256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Grap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42A0569-890D-C44C-8127-CFCA7FDF4B6E}"/>
              </a:ext>
            </a:extLst>
          </p:cNvPr>
          <p:cNvSpPr/>
          <p:nvPr userDrawn="1"/>
        </p:nvSpPr>
        <p:spPr>
          <a:xfrm>
            <a:off x="439919" y="351609"/>
            <a:ext cx="11324735" cy="6090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94" tIns="60848" rIns="121694" bIns="60848" numCol="1" spcCol="0" rtlCol="0" fromWordArt="0" anchor="ctr" anchorCtr="0" forceAA="0" compatLnSpc="1">
            <a:prstTxWarp prst="textNoShape">
              <a:avLst/>
            </a:prstTxWarp>
            <a:noAutofit/>
          </a:bodyPr>
          <a:lstStyle/>
          <a:p>
            <a:pPr algn="ctr"/>
            <a:endParaRPr lang="en-US" sz="2396">
              <a:solidFill>
                <a:schemeClr val="bg1"/>
              </a:solidFill>
            </a:endParaRPr>
          </a:p>
        </p:txBody>
      </p:sp>
      <p:sp>
        <p:nvSpPr>
          <p:cNvPr id="21" name="Text Placeholder 3"/>
          <p:cNvSpPr>
            <a:spLocks noGrp="1"/>
          </p:cNvSpPr>
          <p:nvPr>
            <p:ph type="body" sz="quarter" idx="18"/>
          </p:nvPr>
        </p:nvSpPr>
        <p:spPr>
          <a:xfrm>
            <a:off x="558801" y="627307"/>
            <a:ext cx="11074403" cy="342665"/>
          </a:xfrm>
          <a:prstGeom prst="rect">
            <a:avLst/>
          </a:prstGeom>
        </p:spPr>
        <p:txBody>
          <a:bodyPr/>
          <a:lstStyle>
            <a:lvl1pPr marL="0" indent="0" algn="ctr">
              <a:buNone/>
              <a:defRPr sz="2655" b="1" spc="400">
                <a:solidFill>
                  <a:schemeClr val="tx2"/>
                </a:solidFill>
                <a:latin typeface="+mj-lt"/>
              </a:defRPr>
            </a:lvl1pPr>
            <a:lvl2pPr marL="454979" indent="0" algn="ctr">
              <a:buNone/>
              <a:defRPr sz="1593" b="1">
                <a:solidFill>
                  <a:schemeClr val="tx1"/>
                </a:solidFill>
                <a:latin typeface="+mj-lt"/>
              </a:defRPr>
            </a:lvl2pPr>
            <a:lvl3pPr marL="909952" indent="0" algn="ctr">
              <a:buNone/>
              <a:defRPr sz="1593" b="1">
                <a:solidFill>
                  <a:schemeClr val="tx1"/>
                </a:solidFill>
                <a:latin typeface="+mj-lt"/>
              </a:defRPr>
            </a:lvl3pPr>
            <a:lvl4pPr marL="1364928" indent="0" algn="ctr">
              <a:buNone/>
              <a:defRPr sz="1593" b="1">
                <a:solidFill>
                  <a:schemeClr val="tx1"/>
                </a:solidFill>
                <a:latin typeface="+mj-lt"/>
              </a:defRPr>
            </a:lvl4pPr>
            <a:lvl5pPr marL="1819902" indent="0" algn="ctr">
              <a:buNone/>
              <a:defRPr sz="1593" b="1">
                <a:solidFill>
                  <a:schemeClr val="tx1"/>
                </a:solidFill>
                <a:latin typeface="+mj-lt"/>
              </a:defRPr>
            </a:lvl5pPr>
          </a:lstStyle>
          <a:p>
            <a:pPr lvl="0"/>
            <a:r>
              <a:rPr lang="en-US"/>
              <a:t>Click to edit Master text styles</a:t>
            </a:r>
          </a:p>
        </p:txBody>
      </p:sp>
      <p:sp>
        <p:nvSpPr>
          <p:cNvPr id="22" name="Gleichschenkliges Dreieck 45"/>
          <p:cNvSpPr/>
          <p:nvPr userDrawn="1"/>
        </p:nvSpPr>
        <p:spPr>
          <a:xfrm rot="10800000">
            <a:off x="5650495" y="10"/>
            <a:ext cx="891025" cy="46114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74"/>
          </a:p>
        </p:txBody>
      </p:sp>
      <p:sp>
        <p:nvSpPr>
          <p:cNvPr id="4" name="Text Placeholder 3">
            <a:extLst>
              <a:ext uri="{FF2B5EF4-FFF2-40B4-BE49-F238E27FC236}">
                <a16:creationId xmlns:a16="http://schemas.microsoft.com/office/drawing/2014/main" id="{3CC600E2-4573-9F4C-A173-DDB38A521BD7}"/>
              </a:ext>
            </a:extLst>
          </p:cNvPr>
          <p:cNvSpPr>
            <a:spLocks noGrp="1"/>
          </p:cNvSpPr>
          <p:nvPr>
            <p:ph type="body" sz="quarter" idx="19"/>
          </p:nvPr>
        </p:nvSpPr>
        <p:spPr>
          <a:xfrm>
            <a:off x="558801" y="999680"/>
            <a:ext cx="11074403" cy="342665"/>
          </a:xfrm>
          <a:prstGeom prst="rect">
            <a:avLst/>
          </a:prstGeom>
        </p:spPr>
        <p:txBody>
          <a:bodyPr anchor="ctr"/>
          <a:lstStyle>
            <a:lvl1pPr marL="0" indent="0" algn="ctr">
              <a:buNone/>
              <a:defRPr sz="2123" b="1" spc="0">
                <a:solidFill>
                  <a:schemeClr val="tx1"/>
                </a:solidFill>
                <a:latin typeface="+mj-lt"/>
              </a:defRPr>
            </a:lvl1pPr>
            <a:lvl2pPr marL="454979" indent="0" algn="ctr">
              <a:buNone/>
              <a:defRPr sz="1593" b="1">
                <a:solidFill>
                  <a:schemeClr val="tx1"/>
                </a:solidFill>
                <a:latin typeface="+mj-lt"/>
              </a:defRPr>
            </a:lvl2pPr>
            <a:lvl3pPr marL="909952" indent="0" algn="ctr">
              <a:buNone/>
              <a:defRPr sz="1593" b="1">
                <a:solidFill>
                  <a:schemeClr val="tx1"/>
                </a:solidFill>
                <a:latin typeface="+mj-lt"/>
              </a:defRPr>
            </a:lvl3pPr>
            <a:lvl4pPr marL="1364928" indent="0" algn="ctr">
              <a:buNone/>
              <a:defRPr sz="1593" b="1">
                <a:solidFill>
                  <a:schemeClr val="tx1"/>
                </a:solidFill>
                <a:latin typeface="+mj-lt"/>
              </a:defRPr>
            </a:lvl4pPr>
            <a:lvl5pPr marL="1819902" indent="0" algn="ctr">
              <a:buNone/>
              <a:defRPr sz="1593" b="1">
                <a:solidFill>
                  <a:schemeClr val="tx1"/>
                </a:solidFill>
                <a:latin typeface="+mj-lt"/>
              </a:defRPr>
            </a:lvl5pPr>
          </a:lstStyle>
          <a:p>
            <a:pPr lvl="0"/>
            <a:r>
              <a:rPr lang="en-US"/>
              <a:t>Click to edit Master text styles</a:t>
            </a:r>
          </a:p>
        </p:txBody>
      </p:sp>
      <p:sp>
        <p:nvSpPr>
          <p:cNvPr id="5" name="Text Placeholder 3">
            <a:extLst>
              <a:ext uri="{FF2B5EF4-FFF2-40B4-BE49-F238E27FC236}">
                <a16:creationId xmlns:a16="http://schemas.microsoft.com/office/drawing/2014/main" id="{BB8E280A-5167-F54A-BC46-640BAFA0DDF1}"/>
              </a:ext>
            </a:extLst>
          </p:cNvPr>
          <p:cNvSpPr>
            <a:spLocks noGrp="1"/>
          </p:cNvSpPr>
          <p:nvPr>
            <p:ph type="body" sz="quarter" idx="20"/>
          </p:nvPr>
        </p:nvSpPr>
        <p:spPr>
          <a:xfrm>
            <a:off x="558801" y="1342341"/>
            <a:ext cx="11074403" cy="224936"/>
          </a:xfrm>
          <a:prstGeom prst="rect">
            <a:avLst/>
          </a:prstGeom>
        </p:spPr>
        <p:txBody>
          <a:bodyPr anchor="ctr"/>
          <a:lstStyle>
            <a:lvl1pPr marL="0" indent="0" algn="ctr">
              <a:buNone/>
              <a:defRPr sz="1593" b="0" i="1" spc="0">
                <a:solidFill>
                  <a:schemeClr val="tx1"/>
                </a:solidFill>
                <a:latin typeface="Franklin Gothic Book" panose="020B0503020102020204" pitchFamily="34" charset="0"/>
              </a:defRPr>
            </a:lvl1pPr>
            <a:lvl2pPr marL="454979" indent="0" algn="ctr">
              <a:buNone/>
              <a:defRPr sz="1593" b="1">
                <a:solidFill>
                  <a:schemeClr val="tx1"/>
                </a:solidFill>
                <a:latin typeface="+mj-lt"/>
              </a:defRPr>
            </a:lvl2pPr>
            <a:lvl3pPr marL="909952" indent="0" algn="ctr">
              <a:buNone/>
              <a:defRPr sz="1593" b="1">
                <a:solidFill>
                  <a:schemeClr val="tx1"/>
                </a:solidFill>
                <a:latin typeface="+mj-lt"/>
              </a:defRPr>
            </a:lvl3pPr>
            <a:lvl4pPr marL="1364928" indent="0" algn="ctr">
              <a:buNone/>
              <a:defRPr sz="1593" b="1">
                <a:solidFill>
                  <a:schemeClr val="tx1"/>
                </a:solidFill>
                <a:latin typeface="+mj-lt"/>
              </a:defRPr>
            </a:lvl4pPr>
            <a:lvl5pPr marL="1819902" indent="0" algn="ctr">
              <a:buNone/>
              <a:defRPr sz="1593" b="1">
                <a:solidFill>
                  <a:schemeClr val="tx1"/>
                </a:solidFill>
                <a:latin typeface="+mj-lt"/>
              </a:defRPr>
            </a:lvl5pPr>
          </a:lstStyle>
          <a:p>
            <a:pPr lvl="0"/>
            <a:r>
              <a:rPr lang="en-US"/>
              <a:t>Click to edit Master text styles</a:t>
            </a:r>
          </a:p>
        </p:txBody>
      </p:sp>
    </p:spTree>
    <p:extLst>
      <p:ext uri="{BB962C8B-B14F-4D97-AF65-F5344CB8AC3E}">
        <p14:creationId xmlns:p14="http://schemas.microsoft.com/office/powerpoint/2010/main" val="44258054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121_Title Slide">
    <p:bg>
      <p:bgPr>
        <a:solidFill>
          <a:schemeClr val="bg2"/>
        </a:solidFill>
        <a:effectLst/>
      </p:bgPr>
    </p:bg>
    <p:spTree>
      <p:nvGrpSpPr>
        <p:cNvPr id="1" name=""/>
        <p:cNvGrpSpPr/>
        <p:nvPr/>
      </p:nvGrpSpPr>
      <p:grpSpPr>
        <a:xfrm>
          <a:off x="0" y="0"/>
          <a:ext cx="0" cy="0"/>
          <a:chOff x="0" y="0"/>
          <a:chExt cx="0" cy="0"/>
        </a:xfrm>
      </p:grpSpPr>
      <p:sp>
        <p:nvSpPr>
          <p:cNvPr id="92" name="FOOTER">
            <a:extLst>
              <a:ext uri="{FF2B5EF4-FFF2-40B4-BE49-F238E27FC236}">
                <a16:creationId xmlns:a16="http://schemas.microsoft.com/office/drawing/2014/main" id="{29425A91-278B-6140-B5D4-4503DB9CB9F7}"/>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latin typeface="Roboto" pitchFamily="2" charset="0"/>
              <a:ea typeface="Roboto" pitchFamily="2" charset="0"/>
            </a:endParaRPr>
          </a:p>
        </p:txBody>
      </p:sp>
      <p:sp>
        <p:nvSpPr>
          <p:cNvPr id="33" name="Slide Number Placeholder 4">
            <a:extLst>
              <a:ext uri="{FF2B5EF4-FFF2-40B4-BE49-F238E27FC236}">
                <a16:creationId xmlns:a16="http://schemas.microsoft.com/office/drawing/2014/main" id="{249D166D-ACB6-FA42-9361-810EEF2A1003}"/>
              </a:ext>
            </a:extLst>
          </p:cNvPr>
          <p:cNvSpPr>
            <a:spLocks noGrp="1"/>
          </p:cNvSpPr>
          <p:nvPr>
            <p:ph type="sldNum" sz="quarter" idx="4"/>
          </p:nvPr>
        </p:nvSpPr>
        <p:spPr>
          <a:xfrm>
            <a:off x="11430376" y="6400413"/>
            <a:ext cx="545724" cy="307777"/>
          </a:xfrm>
          <a:prstGeom prst="rect">
            <a:avLst/>
          </a:prstGeom>
          <a:noFill/>
        </p:spPr>
        <p:txBody>
          <a:bodyPr wrap="square" rtlCol="0">
            <a:spAutoFit/>
          </a:bodyPr>
          <a:lstStyle>
            <a:lvl1pPr algn="r">
              <a:defRPr lang="en-US" sz="1400" b="1" i="0" smtClean="0">
                <a:solidFill>
                  <a:srgbClr val="1A1446"/>
                </a:solidFill>
                <a:latin typeface="Roboto" pitchFamily="2" charset="0"/>
                <a:ea typeface="Roboto" pitchFamily="2" charset="0"/>
              </a:defRPr>
            </a:lvl1pPr>
          </a:lstStyle>
          <a:p>
            <a:fld id="{8FB4CE90-470A-43E3-A052-3E8AD880B4A5}" type="slidenum">
              <a:rPr lang="en-US" smtClean="0"/>
              <a:pPr/>
              <a:t>‹#›</a:t>
            </a:fld>
            <a:endParaRPr lang="en-US"/>
          </a:p>
        </p:txBody>
      </p:sp>
      <p:sp>
        <p:nvSpPr>
          <p:cNvPr id="34" name="Footer Placeholder 3">
            <a:extLst>
              <a:ext uri="{FF2B5EF4-FFF2-40B4-BE49-F238E27FC236}">
                <a16:creationId xmlns:a16="http://schemas.microsoft.com/office/drawing/2014/main" id="{E6ED4AD6-BFFD-BA45-8D86-3EBE44249903}"/>
              </a:ext>
            </a:extLst>
          </p:cNvPr>
          <p:cNvSpPr>
            <a:spLocks noGrp="1"/>
          </p:cNvSpPr>
          <p:nvPr>
            <p:ph type="ftr" sz="quarter" idx="3"/>
          </p:nvPr>
        </p:nvSpPr>
        <p:spPr>
          <a:xfrm>
            <a:off x="2854761" y="6356350"/>
            <a:ext cx="6482478" cy="365125"/>
          </a:xfrm>
          <a:prstGeom prst="rect">
            <a:avLst/>
          </a:prstGeom>
        </p:spPr>
        <p:txBody>
          <a:bodyPr vert="horz" lIns="91440" tIns="45720" rIns="91440" bIns="45720" rtlCol="0" anchor="ctr"/>
          <a:lstStyle>
            <a:lvl1pPr algn="ctr">
              <a:defRPr sz="1000" b="0" i="0">
                <a:solidFill>
                  <a:schemeClr val="bg1">
                    <a:lumMod val="50000"/>
                  </a:schemeClr>
                </a:solidFill>
                <a:latin typeface="Roboto" pitchFamily="2" charset="0"/>
                <a:ea typeface="Roboto" pitchFamily="2" charset="0"/>
              </a:defRPr>
            </a:lvl1pPr>
          </a:lstStyle>
          <a:p>
            <a:r>
              <a:rPr lang="en-US"/>
              <a:t>CONFIDENTIAL - PROPRIETARY - DO NOT DISTRIBUTE</a:t>
            </a:r>
          </a:p>
        </p:txBody>
      </p:sp>
      <p:sp>
        <p:nvSpPr>
          <p:cNvPr id="21" name="Title Placeholder 1">
            <a:extLst>
              <a:ext uri="{FF2B5EF4-FFF2-40B4-BE49-F238E27FC236}">
                <a16:creationId xmlns:a16="http://schemas.microsoft.com/office/drawing/2014/main" id="{413F3423-FE75-1F4E-834F-58BE944C0A3E}"/>
              </a:ext>
            </a:extLst>
          </p:cNvPr>
          <p:cNvSpPr>
            <a:spLocks noGrp="1"/>
          </p:cNvSpPr>
          <p:nvPr>
            <p:ph type="title"/>
          </p:nvPr>
        </p:nvSpPr>
        <p:spPr>
          <a:xfrm>
            <a:off x="457200" y="228603"/>
            <a:ext cx="7505700" cy="838197"/>
          </a:xfrm>
          <a:prstGeom prst="rect">
            <a:avLst/>
          </a:prstGeom>
        </p:spPr>
        <p:txBody>
          <a:bodyPr vert="horz" lIns="0" tIns="91440" rIns="0" bIns="0" rtlCol="0" anchor="t">
            <a:normAutofit/>
          </a:bodyPr>
          <a:lstStyle>
            <a:lvl1pPr algn="l">
              <a:defRPr sz="4200">
                <a:latin typeface="Roboto" pitchFamily="2" charset="0"/>
                <a:ea typeface="Roboto" pitchFamily="2" charset="0"/>
              </a:defRPr>
            </a:lvl1pPr>
          </a:lstStyle>
          <a:p>
            <a:r>
              <a:rPr lang="en-US"/>
              <a:t>Click to edit Master title style</a:t>
            </a:r>
          </a:p>
        </p:txBody>
      </p:sp>
      <p:sp>
        <p:nvSpPr>
          <p:cNvPr id="11" name="Picture Placeholder 12">
            <a:extLst>
              <a:ext uri="{FF2B5EF4-FFF2-40B4-BE49-F238E27FC236}">
                <a16:creationId xmlns:a16="http://schemas.microsoft.com/office/drawing/2014/main" id="{39F0717E-7598-394E-B5B6-1772ED57684A}"/>
              </a:ext>
            </a:extLst>
          </p:cNvPr>
          <p:cNvSpPr>
            <a:spLocks noGrp="1"/>
          </p:cNvSpPr>
          <p:nvPr>
            <p:ph type="pic" sz="quarter" idx="11"/>
          </p:nvPr>
        </p:nvSpPr>
        <p:spPr>
          <a:xfrm>
            <a:off x="7962900" y="228600"/>
            <a:ext cx="4013200" cy="5714999"/>
          </a:xfrm>
          <a:prstGeom prst="rect">
            <a:avLst/>
          </a:prstGeom>
        </p:spPr>
        <p:txBody>
          <a:bodyPr/>
          <a:lstStyle>
            <a:lvl1pPr>
              <a:defRPr>
                <a:latin typeface="Roboto" pitchFamily="2" charset="0"/>
                <a:ea typeface="Roboto" pitchFamily="2" charset="0"/>
              </a:defRPr>
            </a:lvl1pPr>
          </a:lstStyle>
          <a:p>
            <a:r>
              <a:rPr lang="en-US"/>
              <a:t>Click icon to add picture</a:t>
            </a:r>
          </a:p>
        </p:txBody>
      </p:sp>
      <p:cxnSp>
        <p:nvCxnSpPr>
          <p:cNvPr id="10" name="Straight Connector 9">
            <a:extLst>
              <a:ext uri="{FF2B5EF4-FFF2-40B4-BE49-F238E27FC236}">
                <a16:creationId xmlns:a16="http://schemas.microsoft.com/office/drawing/2014/main" id="{A3F3BAE5-8CA9-9449-9FEB-C6839544D7A8}"/>
              </a:ext>
            </a:extLst>
          </p:cNvPr>
          <p:cNvCxnSpPr/>
          <p:nvPr userDrawn="1"/>
        </p:nvCxnSpPr>
        <p:spPr>
          <a:xfrm>
            <a:off x="0" y="6172200"/>
            <a:ext cx="12192000" cy="0"/>
          </a:xfrm>
          <a:prstGeom prst="line">
            <a:avLst/>
          </a:prstGeom>
          <a:ln w="25400">
            <a:solidFill>
              <a:srgbClr val="FFD000"/>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CE3BB8B2-BB19-B241-8A51-9ACA397492C5}"/>
              </a:ext>
            </a:extLst>
          </p:cNvPr>
          <p:cNvSpPr>
            <a:spLocks noGrp="1"/>
          </p:cNvSpPr>
          <p:nvPr>
            <p:ph type="body" sz="quarter" idx="21" hasCustomPrompt="1"/>
          </p:nvPr>
        </p:nvSpPr>
        <p:spPr>
          <a:xfrm>
            <a:off x="1552750" y="1392382"/>
            <a:ext cx="6410149" cy="995955"/>
          </a:xfrm>
          <a:prstGeom prst="rect">
            <a:avLst/>
          </a:prstGeom>
        </p:spPr>
        <p:txBody>
          <a:bodyPr lIns="182880" tIns="182880" rIns="182880" bIns="0" anchor="ctr" anchorCtr="0">
            <a:noAutofit/>
          </a:bodyPr>
          <a:lstStyle>
            <a:lvl1pPr marL="0" indent="0" algn="l">
              <a:buClr>
                <a:srgbClr val="1A1446"/>
              </a:buClr>
              <a:buFont typeface="Arial" panose="020B0604020202020204" pitchFamily="34" charset="0"/>
              <a:buNone/>
              <a:defRPr sz="2800">
                <a:solidFill>
                  <a:srgbClr val="343741"/>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styles</a:t>
            </a:r>
          </a:p>
        </p:txBody>
      </p:sp>
      <p:sp>
        <p:nvSpPr>
          <p:cNvPr id="13" name="Picture Placeholder 2">
            <a:extLst>
              <a:ext uri="{FF2B5EF4-FFF2-40B4-BE49-F238E27FC236}">
                <a16:creationId xmlns:a16="http://schemas.microsoft.com/office/drawing/2014/main" id="{2C1F1020-2828-394A-8AF3-BCA4913C0E3F}"/>
              </a:ext>
            </a:extLst>
          </p:cNvPr>
          <p:cNvSpPr>
            <a:spLocks noGrp="1"/>
          </p:cNvSpPr>
          <p:nvPr>
            <p:ph type="pic" sz="quarter" idx="33"/>
          </p:nvPr>
        </p:nvSpPr>
        <p:spPr>
          <a:xfrm>
            <a:off x="506998" y="1392382"/>
            <a:ext cx="995955" cy="995955"/>
          </a:xfrm>
          <a:prstGeom prst="ellipse">
            <a:avLst/>
          </a:prstGeom>
          <a:solidFill>
            <a:schemeClr val="accent3"/>
          </a:solidFill>
        </p:spPr>
        <p:txBody>
          <a:bodyPr lIns="0" tIns="0" rIns="0" bIns="0" anchor="ctr" anchorCtr="0">
            <a:normAutofit/>
          </a:bodyPr>
          <a:lstStyle>
            <a:lvl1pPr marL="0" indent="0" algn="ctr">
              <a:buNone/>
              <a:defRPr sz="1400" b="1">
                <a:latin typeface="Roboto" pitchFamily="2" charset="0"/>
                <a:ea typeface="Roboto" pitchFamily="2" charset="0"/>
              </a:defRPr>
            </a:lvl1pPr>
          </a:lstStyle>
          <a:p>
            <a:r>
              <a:rPr lang="en-US"/>
              <a:t>Click icon to add picture</a:t>
            </a:r>
          </a:p>
        </p:txBody>
      </p:sp>
      <p:sp>
        <p:nvSpPr>
          <p:cNvPr id="14" name="Text Placeholder 4">
            <a:extLst>
              <a:ext uri="{FF2B5EF4-FFF2-40B4-BE49-F238E27FC236}">
                <a16:creationId xmlns:a16="http://schemas.microsoft.com/office/drawing/2014/main" id="{EC798783-B723-A044-AE38-71B0B875E3B7}"/>
              </a:ext>
            </a:extLst>
          </p:cNvPr>
          <p:cNvSpPr>
            <a:spLocks noGrp="1"/>
          </p:cNvSpPr>
          <p:nvPr>
            <p:ph type="body" sz="quarter" idx="36" hasCustomPrompt="1"/>
          </p:nvPr>
        </p:nvSpPr>
        <p:spPr>
          <a:xfrm>
            <a:off x="1552751" y="4892500"/>
            <a:ext cx="6410149" cy="1001301"/>
          </a:xfrm>
          <a:prstGeom prst="rect">
            <a:avLst/>
          </a:prstGeom>
        </p:spPr>
        <p:txBody>
          <a:bodyPr lIns="182880" tIns="182880" rIns="182880" bIns="0" anchor="ctr" anchorCtr="0">
            <a:noAutofit/>
          </a:bodyPr>
          <a:lstStyle>
            <a:lvl1pPr marL="0" indent="0" algn="l">
              <a:buClr>
                <a:srgbClr val="1A1446"/>
              </a:buClr>
              <a:buFont typeface="Arial" panose="020B0604020202020204" pitchFamily="34" charset="0"/>
              <a:buNone/>
              <a:defRPr sz="2800">
                <a:solidFill>
                  <a:srgbClr val="343741"/>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styles</a:t>
            </a:r>
          </a:p>
        </p:txBody>
      </p:sp>
      <p:sp>
        <p:nvSpPr>
          <p:cNvPr id="15" name="Picture Placeholder 2">
            <a:extLst>
              <a:ext uri="{FF2B5EF4-FFF2-40B4-BE49-F238E27FC236}">
                <a16:creationId xmlns:a16="http://schemas.microsoft.com/office/drawing/2014/main" id="{B0F5A123-6BBE-7140-9D9A-28011CD59DAA}"/>
              </a:ext>
            </a:extLst>
          </p:cNvPr>
          <p:cNvSpPr>
            <a:spLocks noGrp="1"/>
          </p:cNvSpPr>
          <p:nvPr>
            <p:ph type="pic" sz="quarter" idx="37"/>
          </p:nvPr>
        </p:nvSpPr>
        <p:spPr>
          <a:xfrm>
            <a:off x="506999" y="4897846"/>
            <a:ext cx="995955" cy="995955"/>
          </a:xfrm>
          <a:prstGeom prst="ellipse">
            <a:avLst/>
          </a:prstGeom>
          <a:solidFill>
            <a:schemeClr val="accent3"/>
          </a:solidFill>
        </p:spPr>
        <p:txBody>
          <a:bodyPr lIns="0" tIns="0" rIns="0" bIns="0" anchor="ctr" anchorCtr="0">
            <a:normAutofit/>
          </a:bodyPr>
          <a:lstStyle>
            <a:lvl1pPr marL="0" indent="0" algn="ctr">
              <a:buNone/>
              <a:defRPr sz="1400" b="1">
                <a:latin typeface="Roboto" pitchFamily="2" charset="0"/>
                <a:ea typeface="Roboto" pitchFamily="2" charset="0"/>
              </a:defRPr>
            </a:lvl1pPr>
          </a:lstStyle>
          <a:p>
            <a:r>
              <a:rPr lang="en-US"/>
              <a:t>Click icon to add picture</a:t>
            </a:r>
          </a:p>
        </p:txBody>
      </p:sp>
      <p:sp>
        <p:nvSpPr>
          <p:cNvPr id="16" name="Text Placeholder 4">
            <a:extLst>
              <a:ext uri="{FF2B5EF4-FFF2-40B4-BE49-F238E27FC236}">
                <a16:creationId xmlns:a16="http://schemas.microsoft.com/office/drawing/2014/main" id="{05122CCB-4252-FE4C-AE23-A4AC8013E22C}"/>
              </a:ext>
            </a:extLst>
          </p:cNvPr>
          <p:cNvSpPr>
            <a:spLocks noGrp="1"/>
          </p:cNvSpPr>
          <p:nvPr>
            <p:ph type="body" sz="quarter" idx="38" hasCustomPrompt="1"/>
          </p:nvPr>
        </p:nvSpPr>
        <p:spPr>
          <a:xfrm>
            <a:off x="1552751" y="2592897"/>
            <a:ext cx="6410149" cy="973085"/>
          </a:xfrm>
          <a:prstGeom prst="rect">
            <a:avLst/>
          </a:prstGeom>
        </p:spPr>
        <p:txBody>
          <a:bodyPr lIns="182880" tIns="182880" rIns="182880" bIns="0" anchor="ctr" anchorCtr="0">
            <a:noAutofit/>
          </a:bodyPr>
          <a:lstStyle>
            <a:lvl1pPr marL="0" indent="0" algn="l">
              <a:buClr>
                <a:srgbClr val="1A1446"/>
              </a:buClr>
              <a:buFont typeface="Arial" panose="020B0604020202020204" pitchFamily="34" charset="0"/>
              <a:buNone/>
              <a:defRPr sz="2800">
                <a:solidFill>
                  <a:srgbClr val="343741"/>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styles</a:t>
            </a:r>
          </a:p>
        </p:txBody>
      </p:sp>
      <p:sp>
        <p:nvSpPr>
          <p:cNvPr id="17" name="Picture Placeholder 2">
            <a:extLst>
              <a:ext uri="{FF2B5EF4-FFF2-40B4-BE49-F238E27FC236}">
                <a16:creationId xmlns:a16="http://schemas.microsoft.com/office/drawing/2014/main" id="{587A29CC-330F-004D-A5C7-725961B99912}"/>
              </a:ext>
            </a:extLst>
          </p:cNvPr>
          <p:cNvSpPr>
            <a:spLocks noGrp="1"/>
          </p:cNvSpPr>
          <p:nvPr>
            <p:ph type="pic" sz="quarter" idx="39"/>
          </p:nvPr>
        </p:nvSpPr>
        <p:spPr>
          <a:xfrm>
            <a:off x="506998" y="2594069"/>
            <a:ext cx="995955" cy="995955"/>
          </a:xfrm>
          <a:prstGeom prst="ellipse">
            <a:avLst/>
          </a:prstGeom>
          <a:solidFill>
            <a:schemeClr val="accent3"/>
          </a:solidFill>
        </p:spPr>
        <p:txBody>
          <a:bodyPr lIns="0" tIns="0" rIns="0" bIns="0" anchor="ctr" anchorCtr="0">
            <a:normAutofit/>
          </a:bodyPr>
          <a:lstStyle>
            <a:lvl1pPr marL="0" indent="0" algn="ctr">
              <a:buNone/>
              <a:defRPr sz="1400" b="1">
                <a:latin typeface="Roboto" pitchFamily="2" charset="0"/>
                <a:ea typeface="Roboto" pitchFamily="2" charset="0"/>
              </a:defRPr>
            </a:lvl1pPr>
          </a:lstStyle>
          <a:p>
            <a:r>
              <a:rPr lang="en-US"/>
              <a:t>Click icon to add picture</a:t>
            </a:r>
          </a:p>
        </p:txBody>
      </p:sp>
      <p:sp>
        <p:nvSpPr>
          <p:cNvPr id="19" name="Text Placeholder 4">
            <a:extLst>
              <a:ext uri="{FF2B5EF4-FFF2-40B4-BE49-F238E27FC236}">
                <a16:creationId xmlns:a16="http://schemas.microsoft.com/office/drawing/2014/main" id="{13BE6D75-CC6A-0840-950C-F203E44E2FE4}"/>
              </a:ext>
            </a:extLst>
          </p:cNvPr>
          <p:cNvSpPr>
            <a:spLocks noGrp="1"/>
          </p:cNvSpPr>
          <p:nvPr>
            <p:ph type="body" sz="quarter" idx="40" hasCustomPrompt="1"/>
          </p:nvPr>
        </p:nvSpPr>
        <p:spPr>
          <a:xfrm>
            <a:off x="1552750" y="3770542"/>
            <a:ext cx="6410149" cy="917399"/>
          </a:xfrm>
          <a:prstGeom prst="rect">
            <a:avLst/>
          </a:prstGeom>
        </p:spPr>
        <p:txBody>
          <a:bodyPr lIns="182880" tIns="182880" rIns="182880" bIns="0" anchor="ctr" anchorCtr="0">
            <a:noAutofit/>
          </a:bodyPr>
          <a:lstStyle>
            <a:lvl1pPr marL="0" indent="0" algn="l">
              <a:buClr>
                <a:srgbClr val="1A1446"/>
              </a:buClr>
              <a:buFont typeface="Arial" panose="020B0604020202020204" pitchFamily="34" charset="0"/>
              <a:buNone/>
              <a:defRPr sz="2800">
                <a:solidFill>
                  <a:srgbClr val="343741"/>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styles</a:t>
            </a:r>
          </a:p>
        </p:txBody>
      </p:sp>
      <p:sp>
        <p:nvSpPr>
          <p:cNvPr id="20" name="Picture Placeholder 2">
            <a:extLst>
              <a:ext uri="{FF2B5EF4-FFF2-40B4-BE49-F238E27FC236}">
                <a16:creationId xmlns:a16="http://schemas.microsoft.com/office/drawing/2014/main" id="{0E455F98-6276-2744-95D5-F79582337609}"/>
              </a:ext>
            </a:extLst>
          </p:cNvPr>
          <p:cNvSpPr>
            <a:spLocks noGrp="1"/>
          </p:cNvSpPr>
          <p:nvPr>
            <p:ph type="pic" sz="quarter" idx="41"/>
          </p:nvPr>
        </p:nvSpPr>
        <p:spPr>
          <a:xfrm>
            <a:off x="506998" y="3745958"/>
            <a:ext cx="995955" cy="995955"/>
          </a:xfrm>
          <a:prstGeom prst="ellipse">
            <a:avLst/>
          </a:prstGeom>
          <a:solidFill>
            <a:schemeClr val="accent3"/>
          </a:solidFill>
        </p:spPr>
        <p:txBody>
          <a:bodyPr lIns="0" tIns="0" rIns="0" bIns="0" anchor="ctr" anchorCtr="0">
            <a:normAutofit/>
          </a:bodyPr>
          <a:lstStyle>
            <a:lvl1pPr marL="0" indent="0" algn="ctr">
              <a:buNone/>
              <a:defRPr sz="1400" b="1">
                <a:latin typeface="Roboto" pitchFamily="2" charset="0"/>
                <a:ea typeface="Roboto" pitchFamily="2" charset="0"/>
              </a:defRPr>
            </a:lvl1pPr>
          </a:lstStyle>
          <a:p>
            <a:r>
              <a:rPr lang="en-US"/>
              <a:t>Click icon to add picture</a:t>
            </a:r>
          </a:p>
        </p:txBody>
      </p:sp>
      <p:pic>
        <p:nvPicPr>
          <p:cNvPr id="2" name="Graphic 1">
            <a:extLst>
              <a:ext uri="{FF2B5EF4-FFF2-40B4-BE49-F238E27FC236}">
                <a16:creationId xmlns:a16="http://schemas.microsoft.com/office/drawing/2014/main" id="{24A89910-EFD7-C81A-6E34-784C1965415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545" y="6172199"/>
            <a:ext cx="1962658" cy="716105"/>
          </a:xfrm>
          <a:prstGeom prst="rect">
            <a:avLst/>
          </a:prstGeom>
        </p:spPr>
      </p:pic>
    </p:spTree>
    <p:extLst>
      <p:ext uri="{BB962C8B-B14F-4D97-AF65-F5344CB8AC3E}">
        <p14:creationId xmlns:p14="http://schemas.microsoft.com/office/powerpoint/2010/main" val="936734647"/>
      </p:ext>
    </p:extLst>
  </p:cSld>
  <p:clrMapOvr>
    <a:masterClrMapping/>
  </p:clrMapOvr>
  <p:extLst>
    <p:ext uri="{DCECCB84-F9BA-43D5-87BE-67443E8EF086}">
      <p15:sldGuideLst xmlns:p15="http://schemas.microsoft.com/office/powerpoint/2012/main">
        <p15:guide id="2" orient="horz" pos="3888">
          <p15:clr>
            <a:srgbClr val="FBAE40"/>
          </p15:clr>
        </p15:guide>
        <p15:guide id="3" orient="horz" pos="2160">
          <p15:clr>
            <a:srgbClr val="FBAE40"/>
          </p15:clr>
        </p15:guide>
        <p15:guide id="4" orient="horz" pos="2260">
          <p15:clr>
            <a:srgbClr val="FBAE40"/>
          </p15:clr>
        </p15:guide>
        <p15:guide id="5" orient="horz" pos="2360">
          <p15:clr>
            <a:srgbClr val="FBAE40"/>
          </p15:clr>
        </p15:guide>
        <p15:guide id="6" orient="horz" pos="2448">
          <p15:clr>
            <a:srgbClr val="FBAE40"/>
          </p15:clr>
        </p15:guide>
        <p15:guide id="8" orient="horz" pos="2660">
          <p15:clr>
            <a:srgbClr val="FBAE40"/>
          </p15:clr>
        </p15:guide>
        <p15:guide id="9" orient="horz" pos="2760">
          <p15:clr>
            <a:srgbClr val="FBAE40"/>
          </p15:clr>
        </p15:guide>
        <p15:guide id="10" orient="horz" pos="2860">
          <p15:clr>
            <a:srgbClr val="FBAE40"/>
          </p15:clr>
        </p15:guide>
        <p15:guide id="11" orient="horz" pos="2560">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108_Title Slide">
    <p:bg>
      <p:bgPr>
        <a:solidFill>
          <a:schemeClr val="bg2"/>
        </a:solidFill>
        <a:effectLst/>
      </p:bgPr>
    </p:bg>
    <p:spTree>
      <p:nvGrpSpPr>
        <p:cNvPr id="1" name=""/>
        <p:cNvGrpSpPr/>
        <p:nvPr/>
      </p:nvGrpSpPr>
      <p:grpSpPr>
        <a:xfrm>
          <a:off x="0" y="0"/>
          <a:ext cx="0" cy="0"/>
          <a:chOff x="0" y="0"/>
          <a:chExt cx="0" cy="0"/>
        </a:xfrm>
      </p:grpSpPr>
      <p:sp>
        <p:nvSpPr>
          <p:cNvPr id="92" name="FOOTER">
            <a:extLst>
              <a:ext uri="{FF2B5EF4-FFF2-40B4-BE49-F238E27FC236}">
                <a16:creationId xmlns:a16="http://schemas.microsoft.com/office/drawing/2014/main" id="{29425A91-278B-6140-B5D4-4503DB9CB9F7}"/>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latin typeface="Roboto" pitchFamily="2" charset="0"/>
              <a:ea typeface="Roboto" pitchFamily="2" charset="0"/>
            </a:endParaRPr>
          </a:p>
        </p:txBody>
      </p:sp>
      <p:sp>
        <p:nvSpPr>
          <p:cNvPr id="33" name="Slide Number Placeholder 4">
            <a:extLst>
              <a:ext uri="{FF2B5EF4-FFF2-40B4-BE49-F238E27FC236}">
                <a16:creationId xmlns:a16="http://schemas.microsoft.com/office/drawing/2014/main" id="{249D166D-ACB6-FA42-9361-810EEF2A1003}"/>
              </a:ext>
            </a:extLst>
          </p:cNvPr>
          <p:cNvSpPr>
            <a:spLocks noGrp="1"/>
          </p:cNvSpPr>
          <p:nvPr>
            <p:ph type="sldNum" sz="quarter" idx="4"/>
          </p:nvPr>
        </p:nvSpPr>
        <p:spPr>
          <a:xfrm>
            <a:off x="11430376" y="6400413"/>
            <a:ext cx="545724" cy="307777"/>
          </a:xfrm>
          <a:prstGeom prst="rect">
            <a:avLst/>
          </a:prstGeom>
          <a:noFill/>
        </p:spPr>
        <p:txBody>
          <a:bodyPr wrap="square" rtlCol="0">
            <a:spAutoFit/>
          </a:bodyPr>
          <a:lstStyle>
            <a:lvl1pPr algn="r">
              <a:defRPr lang="en-US" sz="1400" b="1" i="0" smtClean="0">
                <a:solidFill>
                  <a:srgbClr val="1A1446"/>
                </a:solidFill>
                <a:latin typeface="Roboto" pitchFamily="2" charset="0"/>
                <a:ea typeface="Roboto" pitchFamily="2" charset="0"/>
              </a:defRPr>
            </a:lvl1pPr>
          </a:lstStyle>
          <a:p>
            <a:fld id="{8FB4CE90-470A-43E3-A052-3E8AD880B4A5}" type="slidenum">
              <a:rPr lang="en-US" smtClean="0"/>
              <a:pPr/>
              <a:t>‹#›</a:t>
            </a:fld>
            <a:endParaRPr lang="en-US"/>
          </a:p>
        </p:txBody>
      </p:sp>
      <p:sp>
        <p:nvSpPr>
          <p:cNvPr id="34" name="Footer Placeholder 3">
            <a:extLst>
              <a:ext uri="{FF2B5EF4-FFF2-40B4-BE49-F238E27FC236}">
                <a16:creationId xmlns:a16="http://schemas.microsoft.com/office/drawing/2014/main" id="{E6ED4AD6-BFFD-BA45-8D86-3EBE44249903}"/>
              </a:ext>
            </a:extLst>
          </p:cNvPr>
          <p:cNvSpPr>
            <a:spLocks noGrp="1"/>
          </p:cNvSpPr>
          <p:nvPr>
            <p:ph type="ftr" sz="quarter" idx="3"/>
          </p:nvPr>
        </p:nvSpPr>
        <p:spPr>
          <a:xfrm>
            <a:off x="2854761" y="6356350"/>
            <a:ext cx="6482478" cy="365125"/>
          </a:xfrm>
          <a:prstGeom prst="rect">
            <a:avLst/>
          </a:prstGeom>
        </p:spPr>
        <p:txBody>
          <a:bodyPr vert="horz" lIns="91440" tIns="45720" rIns="91440" bIns="45720" rtlCol="0" anchor="ctr"/>
          <a:lstStyle>
            <a:lvl1pPr algn="ctr">
              <a:defRPr sz="1000" b="0" i="0">
                <a:solidFill>
                  <a:schemeClr val="bg1">
                    <a:lumMod val="50000"/>
                  </a:schemeClr>
                </a:solidFill>
                <a:latin typeface="Roboto" pitchFamily="2" charset="0"/>
                <a:ea typeface="Roboto" pitchFamily="2" charset="0"/>
              </a:defRPr>
            </a:lvl1pPr>
          </a:lstStyle>
          <a:p>
            <a:r>
              <a:rPr lang="en-US"/>
              <a:t>CONFIDENTIAL - PROPRIETARY - DO NOT DISTRIBUTE</a:t>
            </a:r>
          </a:p>
        </p:txBody>
      </p:sp>
      <p:sp>
        <p:nvSpPr>
          <p:cNvPr id="21" name="Title Placeholder 1">
            <a:extLst>
              <a:ext uri="{FF2B5EF4-FFF2-40B4-BE49-F238E27FC236}">
                <a16:creationId xmlns:a16="http://schemas.microsoft.com/office/drawing/2014/main" id="{413F3423-FE75-1F4E-834F-58BE944C0A3E}"/>
              </a:ext>
            </a:extLst>
          </p:cNvPr>
          <p:cNvSpPr>
            <a:spLocks noGrp="1"/>
          </p:cNvSpPr>
          <p:nvPr>
            <p:ph type="title"/>
          </p:nvPr>
        </p:nvSpPr>
        <p:spPr>
          <a:xfrm>
            <a:off x="457200" y="228603"/>
            <a:ext cx="7505700" cy="838197"/>
          </a:xfrm>
          <a:prstGeom prst="rect">
            <a:avLst/>
          </a:prstGeom>
        </p:spPr>
        <p:txBody>
          <a:bodyPr vert="horz" lIns="0" tIns="91440" rIns="0" bIns="0" rtlCol="0" anchor="t">
            <a:normAutofit/>
          </a:bodyPr>
          <a:lstStyle>
            <a:lvl1pPr algn="l">
              <a:defRPr sz="4200">
                <a:latin typeface="Roboto" pitchFamily="2" charset="0"/>
                <a:ea typeface="Roboto" pitchFamily="2" charset="0"/>
              </a:defRPr>
            </a:lvl1pPr>
          </a:lstStyle>
          <a:p>
            <a:r>
              <a:rPr lang="en-US"/>
              <a:t>Click to edit Master title style</a:t>
            </a:r>
          </a:p>
        </p:txBody>
      </p:sp>
      <p:sp>
        <p:nvSpPr>
          <p:cNvPr id="18" name="Text Placeholder 5">
            <a:extLst>
              <a:ext uri="{FF2B5EF4-FFF2-40B4-BE49-F238E27FC236}">
                <a16:creationId xmlns:a16="http://schemas.microsoft.com/office/drawing/2014/main" id="{562A0028-CD1B-E14E-8258-C951D00D8824}"/>
              </a:ext>
            </a:extLst>
          </p:cNvPr>
          <p:cNvSpPr>
            <a:spLocks noGrp="1"/>
          </p:cNvSpPr>
          <p:nvPr>
            <p:ph type="body" sz="quarter" idx="35" hasCustomPrompt="1"/>
          </p:nvPr>
        </p:nvSpPr>
        <p:spPr>
          <a:xfrm>
            <a:off x="457200" y="1371601"/>
            <a:ext cx="7505699" cy="4571998"/>
          </a:xfrm>
          <a:prstGeom prst="rect">
            <a:avLst/>
          </a:prstGeom>
          <a:noFill/>
        </p:spPr>
        <p:txBody>
          <a:bodyPr lIns="0" tIns="0" rIns="0" bIns="0" anchor="t" anchorCtr="0">
            <a:normAutofit/>
          </a:bodyPr>
          <a:lstStyle>
            <a:lvl1pPr marL="457200" indent="-457200" algn="l">
              <a:buClr>
                <a:srgbClr val="1A1446"/>
              </a:buClr>
              <a:buFont typeface="Arial" panose="020B0604020202020204" pitchFamily="34" charset="0"/>
              <a:buChar char="•"/>
              <a:defRPr sz="2800" b="0" i="0">
                <a:solidFill>
                  <a:schemeClr val="accent6"/>
                </a:solidFill>
                <a:latin typeface="Roboto Light" panose="02000000000000000000" pitchFamily="2" charset="0"/>
                <a:ea typeface="Roboto Light" panose="02000000000000000000"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Master text styles</a:t>
            </a:r>
          </a:p>
        </p:txBody>
      </p:sp>
      <p:sp>
        <p:nvSpPr>
          <p:cNvPr id="11" name="Picture Placeholder 12">
            <a:extLst>
              <a:ext uri="{FF2B5EF4-FFF2-40B4-BE49-F238E27FC236}">
                <a16:creationId xmlns:a16="http://schemas.microsoft.com/office/drawing/2014/main" id="{39F0717E-7598-394E-B5B6-1772ED57684A}"/>
              </a:ext>
            </a:extLst>
          </p:cNvPr>
          <p:cNvSpPr>
            <a:spLocks noGrp="1"/>
          </p:cNvSpPr>
          <p:nvPr>
            <p:ph type="pic" sz="quarter" idx="11"/>
          </p:nvPr>
        </p:nvSpPr>
        <p:spPr>
          <a:xfrm>
            <a:off x="7962900" y="228600"/>
            <a:ext cx="4013200" cy="5714999"/>
          </a:xfrm>
          <a:prstGeom prst="rect">
            <a:avLst/>
          </a:prstGeom>
        </p:spPr>
        <p:txBody>
          <a:bodyPr/>
          <a:lstStyle>
            <a:lvl1pPr>
              <a:defRPr>
                <a:latin typeface="Roboto" pitchFamily="2" charset="0"/>
                <a:ea typeface="Roboto" pitchFamily="2" charset="0"/>
              </a:defRPr>
            </a:lvl1pPr>
          </a:lstStyle>
          <a:p>
            <a:r>
              <a:rPr lang="en-US"/>
              <a:t>Click icon to add picture</a:t>
            </a:r>
          </a:p>
        </p:txBody>
      </p:sp>
      <p:cxnSp>
        <p:nvCxnSpPr>
          <p:cNvPr id="10" name="Straight Connector 9">
            <a:extLst>
              <a:ext uri="{FF2B5EF4-FFF2-40B4-BE49-F238E27FC236}">
                <a16:creationId xmlns:a16="http://schemas.microsoft.com/office/drawing/2014/main" id="{A3F3BAE5-8CA9-9449-9FEB-C6839544D7A8}"/>
              </a:ext>
            </a:extLst>
          </p:cNvPr>
          <p:cNvCxnSpPr/>
          <p:nvPr userDrawn="1"/>
        </p:nvCxnSpPr>
        <p:spPr>
          <a:xfrm>
            <a:off x="0" y="6172200"/>
            <a:ext cx="12192000" cy="0"/>
          </a:xfrm>
          <a:prstGeom prst="line">
            <a:avLst/>
          </a:prstGeom>
          <a:ln w="25400">
            <a:solidFill>
              <a:srgbClr val="FFD000"/>
            </a:solidFill>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17CE0A05-9167-23DD-7EE3-4A1D1742EE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545" y="6172199"/>
            <a:ext cx="1962658" cy="716105"/>
          </a:xfrm>
          <a:prstGeom prst="rect">
            <a:avLst/>
          </a:prstGeom>
        </p:spPr>
      </p:pic>
    </p:spTree>
    <p:extLst>
      <p:ext uri="{BB962C8B-B14F-4D97-AF65-F5344CB8AC3E}">
        <p14:creationId xmlns:p14="http://schemas.microsoft.com/office/powerpoint/2010/main" val="999419634"/>
      </p:ext>
    </p:extLst>
  </p:cSld>
  <p:clrMapOvr>
    <a:masterClrMapping/>
  </p:clrMapOvr>
  <p:extLst>
    <p:ext uri="{DCECCB84-F9BA-43D5-87BE-67443E8EF086}">
      <p15:sldGuideLst xmlns:p15="http://schemas.microsoft.com/office/powerpoint/2012/main">
        <p15:guide id="2" orient="horz" pos="3888">
          <p15:clr>
            <a:srgbClr val="FBAE40"/>
          </p15:clr>
        </p15:guide>
        <p15:guide id="3" orient="horz" pos="2160">
          <p15:clr>
            <a:srgbClr val="FBAE40"/>
          </p15:clr>
        </p15:guide>
        <p15:guide id="4" orient="horz" pos="2260">
          <p15:clr>
            <a:srgbClr val="FBAE40"/>
          </p15:clr>
        </p15:guide>
        <p15:guide id="5" orient="horz" pos="2360">
          <p15:clr>
            <a:srgbClr val="FBAE40"/>
          </p15:clr>
        </p15:guide>
        <p15:guide id="6" orient="horz" pos="2448">
          <p15:clr>
            <a:srgbClr val="FBAE40"/>
          </p15:clr>
        </p15:guide>
        <p15:guide id="8" orient="horz" pos="2660">
          <p15:clr>
            <a:srgbClr val="FBAE40"/>
          </p15:clr>
        </p15:guide>
        <p15:guide id="9" orient="horz" pos="2760">
          <p15:clr>
            <a:srgbClr val="FBAE40"/>
          </p15:clr>
        </p15:guide>
        <p15:guide id="10" orient="horz" pos="2860">
          <p15:clr>
            <a:srgbClr val="FBAE40"/>
          </p15:clr>
        </p15:guide>
        <p15:guide id="11" orient="horz" pos="2560">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110_Title Slide">
    <p:bg>
      <p:bgPr>
        <a:solidFill>
          <a:schemeClr val="bg2"/>
        </a:solidFill>
        <a:effectLst/>
      </p:bgPr>
    </p:bg>
    <p:spTree>
      <p:nvGrpSpPr>
        <p:cNvPr id="1" name=""/>
        <p:cNvGrpSpPr/>
        <p:nvPr/>
      </p:nvGrpSpPr>
      <p:grpSpPr>
        <a:xfrm>
          <a:off x="0" y="0"/>
          <a:ext cx="0" cy="0"/>
          <a:chOff x="0" y="0"/>
          <a:chExt cx="0" cy="0"/>
        </a:xfrm>
      </p:grpSpPr>
      <p:sp>
        <p:nvSpPr>
          <p:cNvPr id="92" name="FOOTER">
            <a:extLst>
              <a:ext uri="{FF2B5EF4-FFF2-40B4-BE49-F238E27FC236}">
                <a16:creationId xmlns:a16="http://schemas.microsoft.com/office/drawing/2014/main" id="{29425A91-278B-6140-B5D4-4503DB9CB9F7}"/>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latin typeface="Roboto" pitchFamily="2" charset="0"/>
              <a:ea typeface="Roboto" pitchFamily="2" charset="0"/>
            </a:endParaRPr>
          </a:p>
        </p:txBody>
      </p:sp>
      <p:sp>
        <p:nvSpPr>
          <p:cNvPr id="33" name="Slide Number Placeholder 4">
            <a:extLst>
              <a:ext uri="{FF2B5EF4-FFF2-40B4-BE49-F238E27FC236}">
                <a16:creationId xmlns:a16="http://schemas.microsoft.com/office/drawing/2014/main" id="{249D166D-ACB6-FA42-9361-810EEF2A1003}"/>
              </a:ext>
            </a:extLst>
          </p:cNvPr>
          <p:cNvSpPr>
            <a:spLocks noGrp="1"/>
          </p:cNvSpPr>
          <p:nvPr>
            <p:ph type="sldNum" sz="quarter" idx="4"/>
          </p:nvPr>
        </p:nvSpPr>
        <p:spPr>
          <a:xfrm>
            <a:off x="11430376" y="6400413"/>
            <a:ext cx="545724" cy="307777"/>
          </a:xfrm>
          <a:prstGeom prst="rect">
            <a:avLst/>
          </a:prstGeom>
          <a:noFill/>
        </p:spPr>
        <p:txBody>
          <a:bodyPr wrap="square" rtlCol="0">
            <a:spAutoFit/>
          </a:bodyPr>
          <a:lstStyle>
            <a:lvl1pPr algn="r">
              <a:defRPr lang="en-US" sz="1400" b="1" i="0" smtClean="0">
                <a:solidFill>
                  <a:srgbClr val="1A1446"/>
                </a:solidFill>
                <a:latin typeface="Roboto" pitchFamily="2" charset="0"/>
                <a:ea typeface="Roboto" pitchFamily="2" charset="0"/>
              </a:defRPr>
            </a:lvl1pPr>
          </a:lstStyle>
          <a:p>
            <a:fld id="{8FB4CE90-470A-43E3-A052-3E8AD880B4A5}" type="slidenum">
              <a:rPr lang="en-US" smtClean="0"/>
              <a:pPr/>
              <a:t>‹#›</a:t>
            </a:fld>
            <a:endParaRPr lang="en-US"/>
          </a:p>
        </p:txBody>
      </p:sp>
      <p:sp>
        <p:nvSpPr>
          <p:cNvPr id="34" name="Footer Placeholder 3">
            <a:extLst>
              <a:ext uri="{FF2B5EF4-FFF2-40B4-BE49-F238E27FC236}">
                <a16:creationId xmlns:a16="http://schemas.microsoft.com/office/drawing/2014/main" id="{E6ED4AD6-BFFD-BA45-8D86-3EBE44249903}"/>
              </a:ext>
            </a:extLst>
          </p:cNvPr>
          <p:cNvSpPr>
            <a:spLocks noGrp="1"/>
          </p:cNvSpPr>
          <p:nvPr>
            <p:ph type="ftr" sz="quarter" idx="3"/>
          </p:nvPr>
        </p:nvSpPr>
        <p:spPr>
          <a:xfrm>
            <a:off x="2854761" y="6356350"/>
            <a:ext cx="6482478" cy="365125"/>
          </a:xfrm>
          <a:prstGeom prst="rect">
            <a:avLst/>
          </a:prstGeom>
        </p:spPr>
        <p:txBody>
          <a:bodyPr vert="horz" lIns="91440" tIns="45720" rIns="91440" bIns="45720" rtlCol="0" anchor="ctr"/>
          <a:lstStyle>
            <a:lvl1pPr algn="ctr">
              <a:defRPr sz="1000" b="0" i="0">
                <a:solidFill>
                  <a:schemeClr val="bg1">
                    <a:lumMod val="50000"/>
                  </a:schemeClr>
                </a:solidFill>
                <a:latin typeface="Roboto" pitchFamily="2" charset="0"/>
                <a:ea typeface="Roboto" pitchFamily="2" charset="0"/>
              </a:defRPr>
            </a:lvl1pPr>
          </a:lstStyle>
          <a:p>
            <a:r>
              <a:rPr lang="en-US"/>
              <a:t>CONFIDENTIAL - PROPRIETARY - DO NOT DISTRIBUTE</a:t>
            </a:r>
          </a:p>
        </p:txBody>
      </p:sp>
      <p:sp>
        <p:nvSpPr>
          <p:cNvPr id="21" name="Title Placeholder 1">
            <a:extLst>
              <a:ext uri="{FF2B5EF4-FFF2-40B4-BE49-F238E27FC236}">
                <a16:creationId xmlns:a16="http://schemas.microsoft.com/office/drawing/2014/main" id="{413F3423-FE75-1F4E-834F-58BE944C0A3E}"/>
              </a:ext>
            </a:extLst>
          </p:cNvPr>
          <p:cNvSpPr>
            <a:spLocks noGrp="1"/>
          </p:cNvSpPr>
          <p:nvPr>
            <p:ph type="title"/>
          </p:nvPr>
        </p:nvSpPr>
        <p:spPr>
          <a:xfrm>
            <a:off x="457200" y="228603"/>
            <a:ext cx="11277600" cy="838197"/>
          </a:xfrm>
          <a:prstGeom prst="rect">
            <a:avLst/>
          </a:prstGeom>
        </p:spPr>
        <p:txBody>
          <a:bodyPr vert="horz" lIns="0" tIns="91440" rIns="0" bIns="0" rtlCol="0" anchor="t">
            <a:normAutofit/>
          </a:bodyPr>
          <a:lstStyle>
            <a:lvl1pPr algn="l">
              <a:defRPr sz="4200">
                <a:latin typeface="Roboto" pitchFamily="2" charset="0"/>
                <a:ea typeface="Roboto" pitchFamily="2" charset="0"/>
              </a:defRPr>
            </a:lvl1pPr>
          </a:lstStyle>
          <a:p>
            <a:r>
              <a:rPr lang="en-US"/>
              <a:t>Click to edit Master title style</a:t>
            </a:r>
          </a:p>
        </p:txBody>
      </p:sp>
      <p:cxnSp>
        <p:nvCxnSpPr>
          <p:cNvPr id="10" name="Straight Connector 9">
            <a:extLst>
              <a:ext uri="{FF2B5EF4-FFF2-40B4-BE49-F238E27FC236}">
                <a16:creationId xmlns:a16="http://schemas.microsoft.com/office/drawing/2014/main" id="{A3F3BAE5-8CA9-9449-9FEB-C6839544D7A8}"/>
              </a:ext>
            </a:extLst>
          </p:cNvPr>
          <p:cNvCxnSpPr/>
          <p:nvPr userDrawn="1"/>
        </p:nvCxnSpPr>
        <p:spPr>
          <a:xfrm>
            <a:off x="0" y="6172200"/>
            <a:ext cx="12192000" cy="0"/>
          </a:xfrm>
          <a:prstGeom prst="line">
            <a:avLst/>
          </a:prstGeom>
          <a:ln w="25400">
            <a:solidFill>
              <a:srgbClr val="FFD000"/>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662B8247-EF2B-F243-BCC6-3923000C3094}"/>
              </a:ext>
            </a:extLst>
          </p:cNvPr>
          <p:cNvSpPr>
            <a:spLocks noGrp="1"/>
          </p:cNvSpPr>
          <p:nvPr>
            <p:ph type="body" sz="quarter" idx="35" hasCustomPrompt="1"/>
          </p:nvPr>
        </p:nvSpPr>
        <p:spPr>
          <a:xfrm>
            <a:off x="457201" y="1371601"/>
            <a:ext cx="5486400" cy="4387515"/>
          </a:xfrm>
          <a:prstGeom prst="rect">
            <a:avLst/>
          </a:prstGeom>
          <a:noFill/>
        </p:spPr>
        <p:txBody>
          <a:bodyPr lIns="0" tIns="0" rIns="0" bIns="0" anchor="t" anchorCtr="0">
            <a:normAutofit/>
          </a:bodyPr>
          <a:lstStyle>
            <a:lvl1pPr marL="457200" indent="-457200" algn="l">
              <a:buClr>
                <a:srgbClr val="1A1446"/>
              </a:buClr>
              <a:buFont typeface="Arial" panose="020B0604020202020204" pitchFamily="34" charset="0"/>
              <a:buChar char="•"/>
              <a:defRPr sz="2800" b="0" i="0">
                <a:solidFill>
                  <a:schemeClr val="accent6"/>
                </a:solidFill>
                <a:latin typeface="Roboto Light" panose="02000000000000000000" pitchFamily="2" charset="0"/>
                <a:ea typeface="Roboto Light" panose="02000000000000000000"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Master text styles</a:t>
            </a:r>
          </a:p>
        </p:txBody>
      </p:sp>
      <p:sp>
        <p:nvSpPr>
          <p:cNvPr id="13" name="Text Placeholder 5">
            <a:extLst>
              <a:ext uri="{FF2B5EF4-FFF2-40B4-BE49-F238E27FC236}">
                <a16:creationId xmlns:a16="http://schemas.microsoft.com/office/drawing/2014/main" id="{09FB42D7-1C12-B948-9638-A4E7336A9194}"/>
              </a:ext>
            </a:extLst>
          </p:cNvPr>
          <p:cNvSpPr>
            <a:spLocks noGrp="1"/>
          </p:cNvSpPr>
          <p:nvPr>
            <p:ph type="body" sz="quarter" idx="36" hasCustomPrompt="1"/>
          </p:nvPr>
        </p:nvSpPr>
        <p:spPr>
          <a:xfrm>
            <a:off x="6254750" y="1371601"/>
            <a:ext cx="5486400" cy="4387515"/>
          </a:xfrm>
          <a:prstGeom prst="rect">
            <a:avLst/>
          </a:prstGeom>
          <a:noFill/>
        </p:spPr>
        <p:txBody>
          <a:bodyPr lIns="0" tIns="0" rIns="0" bIns="0" anchor="t" anchorCtr="0">
            <a:normAutofit/>
          </a:bodyPr>
          <a:lstStyle>
            <a:lvl1pPr marL="457200" indent="-457200" algn="l">
              <a:buClr>
                <a:srgbClr val="1A1446"/>
              </a:buClr>
              <a:buFont typeface="Arial" panose="020B0604020202020204" pitchFamily="34" charset="0"/>
              <a:buChar char="•"/>
              <a:defRPr sz="2800" b="0" i="0">
                <a:solidFill>
                  <a:schemeClr val="accent6"/>
                </a:solidFill>
                <a:latin typeface="Roboto Light" panose="02000000000000000000" pitchFamily="2" charset="0"/>
                <a:ea typeface="Roboto Light" panose="02000000000000000000"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Master text styles</a:t>
            </a:r>
          </a:p>
        </p:txBody>
      </p:sp>
      <p:pic>
        <p:nvPicPr>
          <p:cNvPr id="2" name="Graphic 1">
            <a:extLst>
              <a:ext uri="{FF2B5EF4-FFF2-40B4-BE49-F238E27FC236}">
                <a16:creationId xmlns:a16="http://schemas.microsoft.com/office/drawing/2014/main" id="{78A9C213-7818-A84B-1212-AF9C0FE8F9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545" y="6172199"/>
            <a:ext cx="1962658" cy="716105"/>
          </a:xfrm>
          <a:prstGeom prst="rect">
            <a:avLst/>
          </a:prstGeom>
        </p:spPr>
      </p:pic>
    </p:spTree>
    <p:extLst>
      <p:ext uri="{BB962C8B-B14F-4D97-AF65-F5344CB8AC3E}">
        <p14:creationId xmlns:p14="http://schemas.microsoft.com/office/powerpoint/2010/main" val="2724710797"/>
      </p:ext>
    </p:extLst>
  </p:cSld>
  <p:clrMapOvr>
    <a:masterClrMapping/>
  </p:clrMapOvr>
  <p:extLst>
    <p:ext uri="{DCECCB84-F9BA-43D5-87BE-67443E8EF086}">
      <p15:sldGuideLst xmlns:p15="http://schemas.microsoft.com/office/powerpoint/2012/main">
        <p15:guide id="2" orient="horz" pos="3888">
          <p15:clr>
            <a:srgbClr val="FBAE40"/>
          </p15:clr>
        </p15:guide>
        <p15:guide id="3" orient="horz" pos="2160">
          <p15:clr>
            <a:srgbClr val="FBAE40"/>
          </p15:clr>
        </p15:guide>
        <p15:guide id="4" orient="horz" pos="2260">
          <p15:clr>
            <a:srgbClr val="FBAE40"/>
          </p15:clr>
        </p15:guide>
        <p15:guide id="5" orient="horz" pos="2360">
          <p15:clr>
            <a:srgbClr val="FBAE40"/>
          </p15:clr>
        </p15:guide>
        <p15:guide id="6" orient="horz" pos="2448">
          <p15:clr>
            <a:srgbClr val="FBAE40"/>
          </p15:clr>
        </p15:guide>
        <p15:guide id="8" orient="horz" pos="2660">
          <p15:clr>
            <a:srgbClr val="FBAE40"/>
          </p15:clr>
        </p15:guide>
        <p15:guide id="9" orient="horz" pos="2760">
          <p15:clr>
            <a:srgbClr val="FBAE40"/>
          </p15:clr>
        </p15:guide>
        <p15:guide id="10" orient="horz" pos="2860">
          <p15:clr>
            <a:srgbClr val="FBAE40"/>
          </p15:clr>
        </p15:guide>
        <p15:guide id="11" orient="horz" pos="2560">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120_Title Slide">
    <p:bg>
      <p:bgPr>
        <a:solidFill>
          <a:schemeClr val="bg2"/>
        </a:solidFill>
        <a:effectLst/>
      </p:bgPr>
    </p:bg>
    <p:spTree>
      <p:nvGrpSpPr>
        <p:cNvPr id="1" name=""/>
        <p:cNvGrpSpPr/>
        <p:nvPr/>
      </p:nvGrpSpPr>
      <p:grpSpPr>
        <a:xfrm>
          <a:off x="0" y="0"/>
          <a:ext cx="0" cy="0"/>
          <a:chOff x="0" y="0"/>
          <a:chExt cx="0" cy="0"/>
        </a:xfrm>
      </p:grpSpPr>
      <p:sp>
        <p:nvSpPr>
          <p:cNvPr id="92" name="FOOTER">
            <a:extLst>
              <a:ext uri="{FF2B5EF4-FFF2-40B4-BE49-F238E27FC236}">
                <a16:creationId xmlns:a16="http://schemas.microsoft.com/office/drawing/2014/main" id="{29425A91-278B-6140-B5D4-4503DB9CB9F7}"/>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latin typeface="Roboto" pitchFamily="2" charset="0"/>
              <a:ea typeface="Roboto" pitchFamily="2" charset="0"/>
            </a:endParaRPr>
          </a:p>
        </p:txBody>
      </p:sp>
      <p:sp>
        <p:nvSpPr>
          <p:cNvPr id="33" name="Slide Number Placeholder 4">
            <a:extLst>
              <a:ext uri="{FF2B5EF4-FFF2-40B4-BE49-F238E27FC236}">
                <a16:creationId xmlns:a16="http://schemas.microsoft.com/office/drawing/2014/main" id="{249D166D-ACB6-FA42-9361-810EEF2A1003}"/>
              </a:ext>
            </a:extLst>
          </p:cNvPr>
          <p:cNvSpPr>
            <a:spLocks noGrp="1"/>
          </p:cNvSpPr>
          <p:nvPr>
            <p:ph type="sldNum" sz="quarter" idx="4"/>
          </p:nvPr>
        </p:nvSpPr>
        <p:spPr>
          <a:xfrm>
            <a:off x="11430376" y="6400413"/>
            <a:ext cx="545724" cy="307777"/>
          </a:xfrm>
          <a:prstGeom prst="rect">
            <a:avLst/>
          </a:prstGeom>
          <a:noFill/>
        </p:spPr>
        <p:txBody>
          <a:bodyPr wrap="square" rtlCol="0">
            <a:spAutoFit/>
          </a:bodyPr>
          <a:lstStyle>
            <a:lvl1pPr algn="r">
              <a:defRPr lang="en-US" sz="1400" b="1" i="0" smtClean="0">
                <a:solidFill>
                  <a:srgbClr val="1A1446"/>
                </a:solidFill>
                <a:latin typeface="Roboto" pitchFamily="2" charset="0"/>
                <a:ea typeface="Roboto" pitchFamily="2" charset="0"/>
              </a:defRPr>
            </a:lvl1pPr>
          </a:lstStyle>
          <a:p>
            <a:fld id="{8FB4CE90-470A-43E3-A052-3E8AD880B4A5}" type="slidenum">
              <a:rPr lang="en-US" smtClean="0"/>
              <a:pPr/>
              <a:t>‹#›</a:t>
            </a:fld>
            <a:endParaRPr lang="en-US"/>
          </a:p>
        </p:txBody>
      </p:sp>
      <p:sp>
        <p:nvSpPr>
          <p:cNvPr id="34" name="Footer Placeholder 3">
            <a:extLst>
              <a:ext uri="{FF2B5EF4-FFF2-40B4-BE49-F238E27FC236}">
                <a16:creationId xmlns:a16="http://schemas.microsoft.com/office/drawing/2014/main" id="{E6ED4AD6-BFFD-BA45-8D86-3EBE44249903}"/>
              </a:ext>
            </a:extLst>
          </p:cNvPr>
          <p:cNvSpPr>
            <a:spLocks noGrp="1"/>
          </p:cNvSpPr>
          <p:nvPr>
            <p:ph type="ftr" sz="quarter" idx="3"/>
          </p:nvPr>
        </p:nvSpPr>
        <p:spPr>
          <a:xfrm>
            <a:off x="2854761" y="6356350"/>
            <a:ext cx="6482478" cy="365125"/>
          </a:xfrm>
          <a:prstGeom prst="rect">
            <a:avLst/>
          </a:prstGeom>
        </p:spPr>
        <p:txBody>
          <a:bodyPr vert="horz" lIns="91440" tIns="45720" rIns="91440" bIns="45720" rtlCol="0" anchor="ctr"/>
          <a:lstStyle>
            <a:lvl1pPr algn="ctr">
              <a:defRPr sz="1000" b="0" i="0">
                <a:solidFill>
                  <a:schemeClr val="bg1">
                    <a:lumMod val="50000"/>
                  </a:schemeClr>
                </a:solidFill>
                <a:latin typeface="Roboto" pitchFamily="2" charset="0"/>
                <a:ea typeface="Roboto" pitchFamily="2" charset="0"/>
              </a:defRPr>
            </a:lvl1pPr>
          </a:lstStyle>
          <a:p>
            <a:r>
              <a:rPr lang="en-US"/>
              <a:t>CONFIDENTIAL - PROPRIETARY - DO NOT DISTRIBUTE</a:t>
            </a:r>
          </a:p>
        </p:txBody>
      </p:sp>
      <p:sp>
        <p:nvSpPr>
          <p:cNvPr id="21" name="Title Placeholder 1">
            <a:extLst>
              <a:ext uri="{FF2B5EF4-FFF2-40B4-BE49-F238E27FC236}">
                <a16:creationId xmlns:a16="http://schemas.microsoft.com/office/drawing/2014/main" id="{413F3423-FE75-1F4E-834F-58BE944C0A3E}"/>
              </a:ext>
            </a:extLst>
          </p:cNvPr>
          <p:cNvSpPr>
            <a:spLocks noGrp="1"/>
          </p:cNvSpPr>
          <p:nvPr>
            <p:ph type="title"/>
          </p:nvPr>
        </p:nvSpPr>
        <p:spPr>
          <a:xfrm>
            <a:off x="457200" y="228603"/>
            <a:ext cx="11277600" cy="838197"/>
          </a:xfrm>
          <a:prstGeom prst="rect">
            <a:avLst/>
          </a:prstGeom>
        </p:spPr>
        <p:txBody>
          <a:bodyPr vert="horz" lIns="0" tIns="91440" rIns="0" bIns="0" rtlCol="0" anchor="t">
            <a:normAutofit/>
          </a:bodyPr>
          <a:lstStyle>
            <a:lvl1pPr algn="ctr">
              <a:defRPr sz="4200">
                <a:latin typeface="Roboto" pitchFamily="2" charset="0"/>
                <a:ea typeface="Roboto" pitchFamily="2" charset="0"/>
              </a:defRPr>
            </a:lvl1pPr>
          </a:lstStyle>
          <a:p>
            <a:r>
              <a:rPr lang="en-US"/>
              <a:t>Click to edit Master title style</a:t>
            </a:r>
          </a:p>
        </p:txBody>
      </p:sp>
      <p:cxnSp>
        <p:nvCxnSpPr>
          <p:cNvPr id="10" name="Straight Connector 9">
            <a:extLst>
              <a:ext uri="{FF2B5EF4-FFF2-40B4-BE49-F238E27FC236}">
                <a16:creationId xmlns:a16="http://schemas.microsoft.com/office/drawing/2014/main" id="{A3F3BAE5-8CA9-9449-9FEB-C6839544D7A8}"/>
              </a:ext>
            </a:extLst>
          </p:cNvPr>
          <p:cNvCxnSpPr/>
          <p:nvPr userDrawn="1"/>
        </p:nvCxnSpPr>
        <p:spPr>
          <a:xfrm>
            <a:off x="0" y="6172200"/>
            <a:ext cx="12192000" cy="0"/>
          </a:xfrm>
          <a:prstGeom prst="line">
            <a:avLst/>
          </a:prstGeom>
          <a:ln w="25400">
            <a:solidFill>
              <a:srgbClr val="FFD000"/>
            </a:solidFill>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DF9A17EF-32B1-E044-9607-B4F032179EA4}"/>
              </a:ext>
            </a:extLst>
          </p:cNvPr>
          <p:cNvSpPr>
            <a:spLocks noGrp="1"/>
          </p:cNvSpPr>
          <p:nvPr>
            <p:ph type="body" sz="quarter" idx="35" hasCustomPrompt="1"/>
          </p:nvPr>
        </p:nvSpPr>
        <p:spPr>
          <a:xfrm>
            <a:off x="457201" y="1371601"/>
            <a:ext cx="5486400" cy="2057399"/>
          </a:xfrm>
          <a:prstGeom prst="rect">
            <a:avLst/>
          </a:prstGeom>
          <a:noFill/>
        </p:spPr>
        <p:txBody>
          <a:bodyPr lIns="0" tIns="0" rIns="0" bIns="0" anchor="t" anchorCtr="0">
            <a:normAutofit/>
          </a:bodyPr>
          <a:lstStyle>
            <a:lvl1pPr marL="457200" indent="-457200" algn="l">
              <a:buClr>
                <a:srgbClr val="1A1446"/>
              </a:buClr>
              <a:buFont typeface="Arial" panose="020B0604020202020204" pitchFamily="34" charset="0"/>
              <a:buChar char="•"/>
              <a:defRPr sz="2800" b="0" i="0">
                <a:solidFill>
                  <a:schemeClr val="accent6"/>
                </a:solidFill>
                <a:latin typeface="Roboto Light" panose="02000000000000000000" pitchFamily="2" charset="0"/>
                <a:ea typeface="Roboto Light" panose="02000000000000000000"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Master text styles</a:t>
            </a:r>
          </a:p>
        </p:txBody>
      </p:sp>
      <p:sp>
        <p:nvSpPr>
          <p:cNvPr id="15" name="Text Placeholder 5">
            <a:extLst>
              <a:ext uri="{FF2B5EF4-FFF2-40B4-BE49-F238E27FC236}">
                <a16:creationId xmlns:a16="http://schemas.microsoft.com/office/drawing/2014/main" id="{9776C751-0566-5444-AE81-08CCEC556FB8}"/>
              </a:ext>
            </a:extLst>
          </p:cNvPr>
          <p:cNvSpPr>
            <a:spLocks noGrp="1"/>
          </p:cNvSpPr>
          <p:nvPr>
            <p:ph type="body" sz="quarter" idx="36" hasCustomPrompt="1"/>
          </p:nvPr>
        </p:nvSpPr>
        <p:spPr>
          <a:xfrm>
            <a:off x="6254750" y="1371601"/>
            <a:ext cx="5486400" cy="2057399"/>
          </a:xfrm>
          <a:prstGeom prst="rect">
            <a:avLst/>
          </a:prstGeom>
          <a:noFill/>
        </p:spPr>
        <p:txBody>
          <a:bodyPr lIns="0" tIns="0" rIns="0" bIns="0" anchor="t" anchorCtr="0">
            <a:normAutofit/>
          </a:bodyPr>
          <a:lstStyle>
            <a:lvl1pPr marL="457200" indent="-457200" algn="l">
              <a:buClr>
                <a:srgbClr val="1A1446"/>
              </a:buClr>
              <a:buFont typeface="Arial" panose="020B0604020202020204" pitchFamily="34" charset="0"/>
              <a:buChar char="•"/>
              <a:defRPr sz="2800" b="0" i="0">
                <a:solidFill>
                  <a:schemeClr val="accent6"/>
                </a:solidFill>
                <a:latin typeface="Roboto Light" panose="02000000000000000000" pitchFamily="2" charset="0"/>
                <a:ea typeface="Roboto Light" panose="02000000000000000000"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Master text styles</a:t>
            </a:r>
          </a:p>
        </p:txBody>
      </p:sp>
      <p:sp>
        <p:nvSpPr>
          <p:cNvPr id="16" name="Text Placeholder 5">
            <a:extLst>
              <a:ext uri="{FF2B5EF4-FFF2-40B4-BE49-F238E27FC236}">
                <a16:creationId xmlns:a16="http://schemas.microsoft.com/office/drawing/2014/main" id="{B09B863B-E3F0-254F-86CA-F1CB9A38D5AC}"/>
              </a:ext>
            </a:extLst>
          </p:cNvPr>
          <p:cNvSpPr>
            <a:spLocks noGrp="1"/>
          </p:cNvSpPr>
          <p:nvPr>
            <p:ph type="body" sz="quarter" idx="37" hasCustomPrompt="1"/>
          </p:nvPr>
        </p:nvSpPr>
        <p:spPr>
          <a:xfrm>
            <a:off x="457201" y="3901354"/>
            <a:ext cx="5486400" cy="2057399"/>
          </a:xfrm>
          <a:prstGeom prst="rect">
            <a:avLst/>
          </a:prstGeom>
          <a:noFill/>
        </p:spPr>
        <p:txBody>
          <a:bodyPr lIns="0" tIns="0" rIns="0" bIns="0" anchor="t" anchorCtr="0">
            <a:normAutofit/>
          </a:bodyPr>
          <a:lstStyle>
            <a:lvl1pPr marL="457200" indent="-457200" algn="l">
              <a:buClr>
                <a:srgbClr val="1A1446"/>
              </a:buClr>
              <a:buFont typeface="Arial" panose="020B0604020202020204" pitchFamily="34" charset="0"/>
              <a:buChar char="•"/>
              <a:defRPr sz="2800" b="0" i="0">
                <a:solidFill>
                  <a:schemeClr val="accent6"/>
                </a:solidFill>
                <a:latin typeface="Roboto Light" panose="02000000000000000000" pitchFamily="2" charset="0"/>
                <a:ea typeface="Roboto Light" panose="02000000000000000000"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Master text styles</a:t>
            </a:r>
          </a:p>
        </p:txBody>
      </p:sp>
      <p:sp>
        <p:nvSpPr>
          <p:cNvPr id="17" name="Text Placeholder 5">
            <a:extLst>
              <a:ext uri="{FF2B5EF4-FFF2-40B4-BE49-F238E27FC236}">
                <a16:creationId xmlns:a16="http://schemas.microsoft.com/office/drawing/2014/main" id="{D1A03DF6-7822-8744-BAD3-12DB50259A05}"/>
              </a:ext>
            </a:extLst>
          </p:cNvPr>
          <p:cNvSpPr>
            <a:spLocks noGrp="1"/>
          </p:cNvSpPr>
          <p:nvPr>
            <p:ph type="body" sz="quarter" idx="38" hasCustomPrompt="1"/>
          </p:nvPr>
        </p:nvSpPr>
        <p:spPr>
          <a:xfrm>
            <a:off x="6254750" y="3901354"/>
            <a:ext cx="5486400" cy="2057399"/>
          </a:xfrm>
          <a:prstGeom prst="rect">
            <a:avLst/>
          </a:prstGeom>
          <a:noFill/>
        </p:spPr>
        <p:txBody>
          <a:bodyPr lIns="0" tIns="0" rIns="0" bIns="0" anchor="t" anchorCtr="0">
            <a:normAutofit/>
          </a:bodyPr>
          <a:lstStyle>
            <a:lvl1pPr marL="457200" indent="-457200" algn="l">
              <a:buClr>
                <a:srgbClr val="1A1446"/>
              </a:buClr>
              <a:buFont typeface="Arial" panose="020B0604020202020204" pitchFamily="34" charset="0"/>
              <a:buChar char="•"/>
              <a:defRPr sz="2800" b="0" i="0">
                <a:solidFill>
                  <a:schemeClr val="accent6"/>
                </a:solidFill>
                <a:latin typeface="Roboto Light" panose="02000000000000000000" pitchFamily="2" charset="0"/>
                <a:ea typeface="Roboto Light" panose="02000000000000000000"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Master text styles</a:t>
            </a:r>
          </a:p>
        </p:txBody>
      </p:sp>
      <p:pic>
        <p:nvPicPr>
          <p:cNvPr id="2" name="Graphic 1">
            <a:extLst>
              <a:ext uri="{FF2B5EF4-FFF2-40B4-BE49-F238E27FC236}">
                <a16:creationId xmlns:a16="http://schemas.microsoft.com/office/drawing/2014/main" id="{9B9D05E4-2CE3-5001-2AC2-D0E016CC16C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545" y="6172199"/>
            <a:ext cx="1962658" cy="716105"/>
          </a:xfrm>
          <a:prstGeom prst="rect">
            <a:avLst/>
          </a:prstGeom>
        </p:spPr>
      </p:pic>
    </p:spTree>
    <p:extLst>
      <p:ext uri="{BB962C8B-B14F-4D97-AF65-F5344CB8AC3E}">
        <p14:creationId xmlns:p14="http://schemas.microsoft.com/office/powerpoint/2010/main" val="899012493"/>
      </p:ext>
    </p:extLst>
  </p:cSld>
  <p:clrMapOvr>
    <a:masterClrMapping/>
  </p:clrMapOvr>
  <p:extLst>
    <p:ext uri="{DCECCB84-F9BA-43D5-87BE-67443E8EF086}">
      <p15:sldGuideLst xmlns:p15="http://schemas.microsoft.com/office/powerpoint/2012/main">
        <p15:guide id="2" orient="horz" pos="3888">
          <p15:clr>
            <a:srgbClr val="FBAE40"/>
          </p15:clr>
        </p15:guide>
        <p15:guide id="3" orient="horz" pos="2160">
          <p15:clr>
            <a:srgbClr val="FBAE40"/>
          </p15:clr>
        </p15:guide>
        <p15:guide id="4" orient="horz" pos="2260">
          <p15:clr>
            <a:srgbClr val="FBAE40"/>
          </p15:clr>
        </p15:guide>
        <p15:guide id="5" orient="horz" pos="2360">
          <p15:clr>
            <a:srgbClr val="FBAE40"/>
          </p15:clr>
        </p15:guide>
        <p15:guide id="6" orient="horz" pos="2448">
          <p15:clr>
            <a:srgbClr val="FBAE40"/>
          </p15:clr>
        </p15:guide>
        <p15:guide id="8" orient="horz" pos="2660">
          <p15:clr>
            <a:srgbClr val="FBAE40"/>
          </p15:clr>
        </p15:guide>
        <p15:guide id="9" orient="horz" pos="2760">
          <p15:clr>
            <a:srgbClr val="FBAE40"/>
          </p15:clr>
        </p15:guide>
        <p15:guide id="10" orient="horz" pos="2860">
          <p15:clr>
            <a:srgbClr val="FBAE40"/>
          </p15:clr>
        </p15:guide>
        <p15:guide id="11" orient="horz" pos="2560">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77_Title Slide">
    <p:bg>
      <p:bgPr>
        <a:solidFill>
          <a:srgbClr val="FFFFFF"/>
        </a:solidFill>
        <a:effectLst/>
      </p:bgPr>
    </p:bg>
    <p:spTree>
      <p:nvGrpSpPr>
        <p:cNvPr id="1" name=""/>
        <p:cNvGrpSpPr/>
        <p:nvPr/>
      </p:nvGrpSpPr>
      <p:grpSpPr>
        <a:xfrm>
          <a:off x="0" y="0"/>
          <a:ext cx="0" cy="0"/>
          <a:chOff x="0" y="0"/>
          <a:chExt cx="0" cy="0"/>
        </a:xfrm>
      </p:grpSpPr>
      <p:sp>
        <p:nvSpPr>
          <p:cNvPr id="92" name="FOOTER">
            <a:extLst>
              <a:ext uri="{FF2B5EF4-FFF2-40B4-BE49-F238E27FC236}">
                <a16:creationId xmlns:a16="http://schemas.microsoft.com/office/drawing/2014/main" id="{29425A91-278B-6140-B5D4-4503DB9CB9F7}"/>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latin typeface="Roboto" pitchFamily="2" charset="0"/>
              <a:ea typeface="Roboto" pitchFamily="2" charset="0"/>
            </a:endParaRPr>
          </a:p>
        </p:txBody>
      </p:sp>
      <p:sp>
        <p:nvSpPr>
          <p:cNvPr id="33" name="Slide Number Placeholder 4">
            <a:extLst>
              <a:ext uri="{FF2B5EF4-FFF2-40B4-BE49-F238E27FC236}">
                <a16:creationId xmlns:a16="http://schemas.microsoft.com/office/drawing/2014/main" id="{249D166D-ACB6-FA42-9361-810EEF2A1003}"/>
              </a:ext>
            </a:extLst>
          </p:cNvPr>
          <p:cNvSpPr>
            <a:spLocks noGrp="1"/>
          </p:cNvSpPr>
          <p:nvPr>
            <p:ph type="sldNum" sz="quarter" idx="4"/>
          </p:nvPr>
        </p:nvSpPr>
        <p:spPr>
          <a:xfrm>
            <a:off x="11430376" y="6400413"/>
            <a:ext cx="545724" cy="307777"/>
          </a:xfrm>
          <a:prstGeom prst="rect">
            <a:avLst/>
          </a:prstGeom>
          <a:noFill/>
        </p:spPr>
        <p:txBody>
          <a:bodyPr wrap="square" rtlCol="0">
            <a:spAutoFit/>
          </a:bodyPr>
          <a:lstStyle>
            <a:lvl1pPr algn="r">
              <a:defRPr lang="en-US" sz="1400" b="1" i="0" smtClean="0">
                <a:solidFill>
                  <a:srgbClr val="1A1446"/>
                </a:solidFill>
                <a:latin typeface="Roboto" pitchFamily="2" charset="0"/>
                <a:ea typeface="Roboto" pitchFamily="2" charset="0"/>
              </a:defRPr>
            </a:lvl1pPr>
          </a:lstStyle>
          <a:p>
            <a:fld id="{8FB4CE90-470A-43E3-A052-3E8AD880B4A5}" type="slidenum">
              <a:rPr lang="en-US" smtClean="0"/>
              <a:pPr/>
              <a:t>‹#›</a:t>
            </a:fld>
            <a:endParaRPr lang="en-US"/>
          </a:p>
        </p:txBody>
      </p:sp>
      <p:sp>
        <p:nvSpPr>
          <p:cNvPr id="34" name="Footer Placeholder 3">
            <a:extLst>
              <a:ext uri="{FF2B5EF4-FFF2-40B4-BE49-F238E27FC236}">
                <a16:creationId xmlns:a16="http://schemas.microsoft.com/office/drawing/2014/main" id="{E6ED4AD6-BFFD-BA45-8D86-3EBE44249903}"/>
              </a:ext>
            </a:extLst>
          </p:cNvPr>
          <p:cNvSpPr>
            <a:spLocks noGrp="1"/>
          </p:cNvSpPr>
          <p:nvPr>
            <p:ph type="ftr" sz="quarter" idx="3"/>
          </p:nvPr>
        </p:nvSpPr>
        <p:spPr>
          <a:xfrm>
            <a:off x="2854761" y="6356350"/>
            <a:ext cx="6482478" cy="365125"/>
          </a:xfrm>
          <a:prstGeom prst="rect">
            <a:avLst/>
          </a:prstGeom>
        </p:spPr>
        <p:txBody>
          <a:bodyPr vert="horz" lIns="91440" tIns="45720" rIns="91440" bIns="45720" rtlCol="0" anchor="ctr"/>
          <a:lstStyle>
            <a:lvl1pPr algn="ctr">
              <a:defRPr sz="1000" b="0" i="0">
                <a:solidFill>
                  <a:schemeClr val="bg1">
                    <a:lumMod val="50000"/>
                  </a:schemeClr>
                </a:solidFill>
                <a:latin typeface="Roboto" pitchFamily="2" charset="0"/>
                <a:ea typeface="Roboto" pitchFamily="2" charset="0"/>
              </a:defRPr>
            </a:lvl1pPr>
          </a:lstStyle>
          <a:p>
            <a:r>
              <a:rPr lang="en-US"/>
              <a:t>CONFIDENTIAL - PROPRIETARY - DO NOT DISTRIBUTE</a:t>
            </a:r>
          </a:p>
        </p:txBody>
      </p:sp>
      <p:sp>
        <p:nvSpPr>
          <p:cNvPr id="19" name="Text Placeholder 5" hidden="1">
            <a:extLst>
              <a:ext uri="{FF2B5EF4-FFF2-40B4-BE49-F238E27FC236}">
                <a16:creationId xmlns:a16="http://schemas.microsoft.com/office/drawing/2014/main" id="{4176F3DA-275B-544F-9026-3B56C3E1B94E}"/>
              </a:ext>
            </a:extLst>
          </p:cNvPr>
          <p:cNvSpPr>
            <a:spLocks noGrp="1"/>
          </p:cNvSpPr>
          <p:nvPr>
            <p:ph type="body" sz="quarter" idx="11"/>
          </p:nvPr>
        </p:nvSpPr>
        <p:spPr>
          <a:xfrm>
            <a:off x="457200" y="1075206"/>
            <a:ext cx="11277600" cy="305456"/>
          </a:xfrm>
          <a:prstGeom prst="rect">
            <a:avLst/>
          </a:prstGeom>
          <a:noFill/>
        </p:spPr>
        <p:txBody>
          <a:bodyPr lIns="0" tIns="0" rIns="0" bIns="0" anchor="t" anchorCtr="0">
            <a:noAutofit/>
          </a:bodyPr>
          <a:lstStyle>
            <a:lvl1pPr marL="0" indent="0" algn="ctr">
              <a:buNone/>
              <a:defRPr sz="2800" b="0" i="0">
                <a:solidFill>
                  <a:srgbClr val="343741"/>
                </a:solidFill>
                <a:latin typeface="Roboto Light" panose="02000000000000000000" pitchFamily="2" charset="0"/>
                <a:ea typeface="Roboto Light" panose="02000000000000000000"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Master text styles</a:t>
            </a:r>
          </a:p>
        </p:txBody>
      </p:sp>
      <p:sp>
        <p:nvSpPr>
          <p:cNvPr id="21" name="Title Placeholder 1">
            <a:extLst>
              <a:ext uri="{FF2B5EF4-FFF2-40B4-BE49-F238E27FC236}">
                <a16:creationId xmlns:a16="http://schemas.microsoft.com/office/drawing/2014/main" id="{413F3423-FE75-1F4E-834F-58BE944C0A3E}"/>
              </a:ext>
            </a:extLst>
          </p:cNvPr>
          <p:cNvSpPr>
            <a:spLocks noGrp="1"/>
          </p:cNvSpPr>
          <p:nvPr>
            <p:ph type="title"/>
          </p:nvPr>
        </p:nvSpPr>
        <p:spPr>
          <a:xfrm>
            <a:off x="457200" y="228603"/>
            <a:ext cx="11284688" cy="838197"/>
          </a:xfrm>
          <a:prstGeom prst="rect">
            <a:avLst/>
          </a:prstGeom>
        </p:spPr>
        <p:txBody>
          <a:bodyPr vert="horz" lIns="0" tIns="91440" rIns="0" bIns="0" rtlCol="0" anchor="t">
            <a:normAutofit/>
          </a:bodyPr>
          <a:lstStyle>
            <a:lvl1pPr algn="ctr">
              <a:defRPr sz="4200">
                <a:latin typeface="Roboto" pitchFamily="2" charset="0"/>
                <a:ea typeface="Roboto" pitchFamily="2" charset="0"/>
              </a:defRPr>
            </a:lvl1pPr>
          </a:lstStyle>
          <a:p>
            <a:r>
              <a:rPr lang="en-US"/>
              <a:t>Click to edit Master title style</a:t>
            </a:r>
          </a:p>
        </p:txBody>
      </p:sp>
      <p:sp>
        <p:nvSpPr>
          <p:cNvPr id="28" name="Picture Placeholder 2">
            <a:extLst>
              <a:ext uri="{FF2B5EF4-FFF2-40B4-BE49-F238E27FC236}">
                <a16:creationId xmlns:a16="http://schemas.microsoft.com/office/drawing/2014/main" id="{2A2AA141-06F6-3B4E-AE17-234589CEEA7B}"/>
              </a:ext>
            </a:extLst>
          </p:cNvPr>
          <p:cNvSpPr>
            <a:spLocks noGrp="1"/>
          </p:cNvSpPr>
          <p:nvPr>
            <p:ph type="pic" sz="quarter" idx="33"/>
          </p:nvPr>
        </p:nvSpPr>
        <p:spPr>
          <a:xfrm>
            <a:off x="5032084" y="2405329"/>
            <a:ext cx="2134921" cy="2134921"/>
          </a:xfrm>
          <a:prstGeom prst="ellipse">
            <a:avLst/>
          </a:prstGeom>
          <a:solidFill>
            <a:srgbClr val="9ED5D5"/>
          </a:solidFill>
        </p:spPr>
        <p:txBody>
          <a:bodyPr lIns="0" tIns="0" rIns="0" bIns="0" anchor="ctr" anchorCtr="0">
            <a:normAutofit/>
          </a:bodyPr>
          <a:lstStyle>
            <a:lvl1pPr marL="0" indent="0" algn="ctr">
              <a:buNone/>
              <a:defRPr sz="1600" b="1">
                <a:latin typeface="Roboto" pitchFamily="2" charset="0"/>
                <a:ea typeface="Roboto" pitchFamily="2" charset="0"/>
              </a:defRPr>
            </a:lvl1pPr>
          </a:lstStyle>
          <a:p>
            <a:r>
              <a:rPr lang="en-US"/>
              <a:t>Click icon to add picture</a:t>
            </a:r>
          </a:p>
        </p:txBody>
      </p:sp>
      <p:cxnSp>
        <p:nvCxnSpPr>
          <p:cNvPr id="10" name="Straight Connector 9">
            <a:extLst>
              <a:ext uri="{FF2B5EF4-FFF2-40B4-BE49-F238E27FC236}">
                <a16:creationId xmlns:a16="http://schemas.microsoft.com/office/drawing/2014/main" id="{54DC44BE-28E5-064F-B5AC-AB53B9708004}"/>
              </a:ext>
            </a:extLst>
          </p:cNvPr>
          <p:cNvCxnSpPr/>
          <p:nvPr userDrawn="1"/>
        </p:nvCxnSpPr>
        <p:spPr>
          <a:xfrm>
            <a:off x="0" y="6172200"/>
            <a:ext cx="12192000" cy="0"/>
          </a:xfrm>
          <a:prstGeom prst="line">
            <a:avLst/>
          </a:prstGeom>
          <a:ln w="25400">
            <a:solidFill>
              <a:srgbClr val="FFD000"/>
            </a:solidFill>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11ACCB98-1C88-5D98-858E-F5BA063504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545" y="6172199"/>
            <a:ext cx="1962658" cy="716105"/>
          </a:xfrm>
          <a:prstGeom prst="rect">
            <a:avLst/>
          </a:prstGeom>
        </p:spPr>
      </p:pic>
    </p:spTree>
    <p:extLst>
      <p:ext uri="{BB962C8B-B14F-4D97-AF65-F5344CB8AC3E}">
        <p14:creationId xmlns:p14="http://schemas.microsoft.com/office/powerpoint/2010/main" val="2746709595"/>
      </p:ext>
    </p:extLst>
  </p:cSld>
  <p:clrMapOvr>
    <a:masterClrMapping/>
  </p:clrMapOvr>
  <p:extLst>
    <p:ext uri="{DCECCB84-F9BA-43D5-87BE-67443E8EF086}">
      <p15:sldGuideLst xmlns:p15="http://schemas.microsoft.com/office/powerpoint/2012/main">
        <p15:guide id="2" orient="horz" pos="3888">
          <p15:clr>
            <a:srgbClr val="FBAE40"/>
          </p15:clr>
        </p15:guide>
        <p15:guide id="3" orient="horz" pos="2160">
          <p15:clr>
            <a:srgbClr val="FBAE40"/>
          </p15:clr>
        </p15:guide>
        <p15:guide id="4" orient="horz" pos="2260">
          <p15:clr>
            <a:srgbClr val="FBAE40"/>
          </p15:clr>
        </p15:guide>
        <p15:guide id="5" orient="horz" pos="2360">
          <p15:clr>
            <a:srgbClr val="FBAE40"/>
          </p15:clr>
        </p15:guide>
        <p15:guide id="6" orient="horz" pos="2460">
          <p15:clr>
            <a:srgbClr val="FBAE40"/>
          </p15:clr>
        </p15:guide>
        <p15:guide id="8" orient="horz" pos="2660">
          <p15:clr>
            <a:srgbClr val="FBAE40"/>
          </p15:clr>
        </p15:guide>
        <p15:guide id="9" orient="horz" pos="2760">
          <p15:clr>
            <a:srgbClr val="FBAE40"/>
          </p15:clr>
        </p15:guide>
        <p15:guide id="10" orient="horz" pos="2860">
          <p15:clr>
            <a:srgbClr val="FBAE40"/>
          </p15:clr>
        </p15:guide>
        <p15:guide id="11" orient="horz" pos="2560">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101_Title Slide">
    <p:bg>
      <p:bgPr>
        <a:solidFill>
          <a:srgbClr val="FFFFFF"/>
        </a:solidFill>
        <a:effectLst/>
      </p:bgPr>
    </p:bg>
    <p:spTree>
      <p:nvGrpSpPr>
        <p:cNvPr id="1" name=""/>
        <p:cNvGrpSpPr/>
        <p:nvPr/>
      </p:nvGrpSpPr>
      <p:grpSpPr>
        <a:xfrm>
          <a:off x="0" y="0"/>
          <a:ext cx="0" cy="0"/>
          <a:chOff x="0" y="0"/>
          <a:chExt cx="0" cy="0"/>
        </a:xfrm>
      </p:grpSpPr>
      <p:sp>
        <p:nvSpPr>
          <p:cNvPr id="92" name="FOOTER">
            <a:extLst>
              <a:ext uri="{FF2B5EF4-FFF2-40B4-BE49-F238E27FC236}">
                <a16:creationId xmlns:a16="http://schemas.microsoft.com/office/drawing/2014/main" id="{29425A91-278B-6140-B5D4-4503DB9CB9F7}"/>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latin typeface="Roboto" pitchFamily="2" charset="0"/>
              <a:ea typeface="Roboto" pitchFamily="2" charset="0"/>
            </a:endParaRPr>
          </a:p>
        </p:txBody>
      </p:sp>
      <p:sp>
        <p:nvSpPr>
          <p:cNvPr id="33" name="Slide Number Placeholder 4">
            <a:extLst>
              <a:ext uri="{FF2B5EF4-FFF2-40B4-BE49-F238E27FC236}">
                <a16:creationId xmlns:a16="http://schemas.microsoft.com/office/drawing/2014/main" id="{249D166D-ACB6-FA42-9361-810EEF2A1003}"/>
              </a:ext>
            </a:extLst>
          </p:cNvPr>
          <p:cNvSpPr>
            <a:spLocks noGrp="1"/>
          </p:cNvSpPr>
          <p:nvPr>
            <p:ph type="sldNum" sz="quarter" idx="4"/>
          </p:nvPr>
        </p:nvSpPr>
        <p:spPr>
          <a:xfrm>
            <a:off x="11430376" y="6400413"/>
            <a:ext cx="545724" cy="307777"/>
          </a:xfrm>
          <a:prstGeom prst="rect">
            <a:avLst/>
          </a:prstGeom>
          <a:noFill/>
        </p:spPr>
        <p:txBody>
          <a:bodyPr wrap="square" rtlCol="0">
            <a:spAutoFit/>
          </a:bodyPr>
          <a:lstStyle>
            <a:lvl1pPr algn="r">
              <a:defRPr lang="en-US" sz="1400" b="1" i="0" smtClean="0">
                <a:solidFill>
                  <a:srgbClr val="1A1446"/>
                </a:solidFill>
                <a:latin typeface="Roboto" pitchFamily="2" charset="0"/>
                <a:ea typeface="Roboto" pitchFamily="2" charset="0"/>
              </a:defRPr>
            </a:lvl1pPr>
          </a:lstStyle>
          <a:p>
            <a:fld id="{8FB4CE90-470A-43E3-A052-3E8AD880B4A5}" type="slidenum">
              <a:rPr lang="en-US" smtClean="0"/>
              <a:pPr/>
              <a:t>‹#›</a:t>
            </a:fld>
            <a:endParaRPr lang="en-US"/>
          </a:p>
        </p:txBody>
      </p:sp>
      <p:sp>
        <p:nvSpPr>
          <p:cNvPr id="34" name="Footer Placeholder 3">
            <a:extLst>
              <a:ext uri="{FF2B5EF4-FFF2-40B4-BE49-F238E27FC236}">
                <a16:creationId xmlns:a16="http://schemas.microsoft.com/office/drawing/2014/main" id="{E6ED4AD6-BFFD-BA45-8D86-3EBE44249903}"/>
              </a:ext>
            </a:extLst>
          </p:cNvPr>
          <p:cNvSpPr>
            <a:spLocks noGrp="1"/>
          </p:cNvSpPr>
          <p:nvPr>
            <p:ph type="ftr" sz="quarter" idx="3"/>
          </p:nvPr>
        </p:nvSpPr>
        <p:spPr>
          <a:xfrm>
            <a:off x="2854761" y="6356350"/>
            <a:ext cx="6482478" cy="365125"/>
          </a:xfrm>
          <a:prstGeom prst="rect">
            <a:avLst/>
          </a:prstGeom>
        </p:spPr>
        <p:txBody>
          <a:bodyPr vert="horz" lIns="91440" tIns="45720" rIns="91440" bIns="45720" rtlCol="0" anchor="ctr"/>
          <a:lstStyle>
            <a:lvl1pPr algn="ctr">
              <a:defRPr sz="1000" b="0" i="0">
                <a:solidFill>
                  <a:schemeClr val="bg1">
                    <a:lumMod val="50000"/>
                  </a:schemeClr>
                </a:solidFill>
                <a:latin typeface="Roboto" pitchFamily="2" charset="0"/>
                <a:ea typeface="Roboto" pitchFamily="2" charset="0"/>
              </a:defRPr>
            </a:lvl1pPr>
          </a:lstStyle>
          <a:p>
            <a:r>
              <a:rPr lang="en-US"/>
              <a:t>CONFIDENTIAL - PROPRIETARY - DO NOT DISTRIBUTE</a:t>
            </a:r>
          </a:p>
        </p:txBody>
      </p:sp>
      <p:sp>
        <p:nvSpPr>
          <p:cNvPr id="19" name="Text Placeholder 5">
            <a:extLst>
              <a:ext uri="{FF2B5EF4-FFF2-40B4-BE49-F238E27FC236}">
                <a16:creationId xmlns:a16="http://schemas.microsoft.com/office/drawing/2014/main" id="{4176F3DA-275B-544F-9026-3B56C3E1B94E}"/>
              </a:ext>
            </a:extLst>
          </p:cNvPr>
          <p:cNvSpPr>
            <a:spLocks noGrp="1"/>
          </p:cNvSpPr>
          <p:nvPr>
            <p:ph type="body" sz="quarter" idx="11" hasCustomPrompt="1"/>
          </p:nvPr>
        </p:nvSpPr>
        <p:spPr>
          <a:xfrm>
            <a:off x="457200" y="3123812"/>
            <a:ext cx="11277600" cy="2820177"/>
          </a:xfrm>
          <a:prstGeom prst="rect">
            <a:avLst/>
          </a:prstGeom>
          <a:noFill/>
        </p:spPr>
        <p:txBody>
          <a:bodyPr lIns="0" tIns="0" rIns="0" bIns="0" anchor="t" anchorCtr="0">
            <a:normAutofit/>
          </a:bodyPr>
          <a:lstStyle>
            <a:lvl1pPr marL="0" indent="0" algn="ctr">
              <a:buNone/>
              <a:defRPr sz="2800" b="0" i="0">
                <a:solidFill>
                  <a:srgbClr val="343741"/>
                </a:solidFill>
                <a:latin typeface="Roboto Light" panose="02000000000000000000" pitchFamily="2" charset="0"/>
                <a:ea typeface="Roboto Light" panose="02000000000000000000"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Master text styles</a:t>
            </a:r>
          </a:p>
        </p:txBody>
      </p:sp>
      <p:sp>
        <p:nvSpPr>
          <p:cNvPr id="21" name="Title Placeholder 1">
            <a:extLst>
              <a:ext uri="{FF2B5EF4-FFF2-40B4-BE49-F238E27FC236}">
                <a16:creationId xmlns:a16="http://schemas.microsoft.com/office/drawing/2014/main" id="{413F3423-FE75-1F4E-834F-58BE944C0A3E}"/>
              </a:ext>
            </a:extLst>
          </p:cNvPr>
          <p:cNvSpPr>
            <a:spLocks noGrp="1"/>
          </p:cNvSpPr>
          <p:nvPr>
            <p:ph type="title"/>
          </p:nvPr>
        </p:nvSpPr>
        <p:spPr>
          <a:xfrm>
            <a:off x="457200" y="228603"/>
            <a:ext cx="11284688" cy="838197"/>
          </a:xfrm>
          <a:prstGeom prst="rect">
            <a:avLst/>
          </a:prstGeom>
        </p:spPr>
        <p:txBody>
          <a:bodyPr vert="horz" lIns="0" tIns="91440" rIns="0" bIns="0" rtlCol="0" anchor="t">
            <a:normAutofit/>
          </a:bodyPr>
          <a:lstStyle>
            <a:lvl1pPr algn="ctr">
              <a:defRPr sz="4200">
                <a:latin typeface="Roboto" pitchFamily="2" charset="0"/>
                <a:ea typeface="Roboto" pitchFamily="2" charset="0"/>
              </a:defRPr>
            </a:lvl1pPr>
          </a:lstStyle>
          <a:p>
            <a:r>
              <a:rPr lang="en-US"/>
              <a:t>Click to edit Master title style</a:t>
            </a:r>
          </a:p>
        </p:txBody>
      </p:sp>
      <p:sp>
        <p:nvSpPr>
          <p:cNvPr id="3" name="Picture Placeholder 2">
            <a:extLst>
              <a:ext uri="{FF2B5EF4-FFF2-40B4-BE49-F238E27FC236}">
                <a16:creationId xmlns:a16="http://schemas.microsoft.com/office/drawing/2014/main" id="{24DE9F53-786E-4449-BB9E-C55777DCB952}"/>
              </a:ext>
            </a:extLst>
          </p:cNvPr>
          <p:cNvSpPr>
            <a:spLocks noGrp="1"/>
          </p:cNvSpPr>
          <p:nvPr>
            <p:ph type="pic" sz="quarter" idx="12"/>
          </p:nvPr>
        </p:nvSpPr>
        <p:spPr>
          <a:xfrm>
            <a:off x="457200" y="1083242"/>
            <a:ext cx="11283950" cy="1783782"/>
          </a:xfrm>
          <a:prstGeom prst="rect">
            <a:avLst/>
          </a:prstGeom>
        </p:spPr>
        <p:txBody>
          <a:bodyPr/>
          <a:lstStyle/>
          <a:p>
            <a:endParaRPr lang="en-US"/>
          </a:p>
        </p:txBody>
      </p:sp>
      <p:cxnSp>
        <p:nvCxnSpPr>
          <p:cNvPr id="11" name="Straight Connector 10">
            <a:extLst>
              <a:ext uri="{FF2B5EF4-FFF2-40B4-BE49-F238E27FC236}">
                <a16:creationId xmlns:a16="http://schemas.microsoft.com/office/drawing/2014/main" id="{9210B089-DC47-E648-823C-9F03233CDB0E}"/>
              </a:ext>
            </a:extLst>
          </p:cNvPr>
          <p:cNvCxnSpPr/>
          <p:nvPr userDrawn="1"/>
        </p:nvCxnSpPr>
        <p:spPr>
          <a:xfrm>
            <a:off x="0" y="6172200"/>
            <a:ext cx="12192000" cy="0"/>
          </a:xfrm>
          <a:prstGeom prst="line">
            <a:avLst/>
          </a:prstGeom>
          <a:ln w="25400">
            <a:solidFill>
              <a:srgbClr val="FFD000"/>
            </a:solidFill>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27D60AB5-1A3C-8AFF-27E3-4BEB8921A37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545" y="6172199"/>
            <a:ext cx="1962658" cy="716105"/>
          </a:xfrm>
          <a:prstGeom prst="rect">
            <a:avLst/>
          </a:prstGeom>
        </p:spPr>
      </p:pic>
    </p:spTree>
    <p:extLst>
      <p:ext uri="{BB962C8B-B14F-4D97-AF65-F5344CB8AC3E}">
        <p14:creationId xmlns:p14="http://schemas.microsoft.com/office/powerpoint/2010/main" val="1636006503"/>
      </p:ext>
    </p:extLst>
  </p:cSld>
  <p:clrMapOvr>
    <a:masterClrMapping/>
  </p:clrMapOvr>
  <p:extLst>
    <p:ext uri="{DCECCB84-F9BA-43D5-87BE-67443E8EF086}">
      <p15:sldGuideLst xmlns:p15="http://schemas.microsoft.com/office/powerpoint/2012/main">
        <p15:guide id="2" orient="horz" pos="3888">
          <p15:clr>
            <a:srgbClr val="FBAE40"/>
          </p15:clr>
        </p15:guide>
        <p15:guide id="3" orient="horz" pos="2160">
          <p15:clr>
            <a:srgbClr val="FBAE40"/>
          </p15:clr>
        </p15:guide>
        <p15:guide id="4" orient="horz" pos="2260">
          <p15:clr>
            <a:srgbClr val="FBAE40"/>
          </p15:clr>
        </p15:guide>
        <p15:guide id="5" orient="horz" pos="2360">
          <p15:clr>
            <a:srgbClr val="FBAE40"/>
          </p15:clr>
        </p15:guide>
        <p15:guide id="6" orient="horz" pos="2460">
          <p15:clr>
            <a:srgbClr val="FBAE40"/>
          </p15:clr>
        </p15:guide>
        <p15:guide id="8" orient="horz" pos="2660">
          <p15:clr>
            <a:srgbClr val="FBAE40"/>
          </p15:clr>
        </p15:guide>
        <p15:guide id="9" orient="horz" pos="2760">
          <p15:clr>
            <a:srgbClr val="FBAE40"/>
          </p15:clr>
        </p15:guide>
        <p15:guide id="10" orient="horz" pos="2860">
          <p15:clr>
            <a:srgbClr val="FBAE40"/>
          </p15:clr>
        </p15:guide>
        <p15:guide id="11" orient="horz" pos="2560">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102_Title Slide">
    <p:bg>
      <p:bgPr>
        <a:solidFill>
          <a:srgbClr val="FFFFFF"/>
        </a:solidFill>
        <a:effectLst/>
      </p:bgPr>
    </p:bg>
    <p:spTree>
      <p:nvGrpSpPr>
        <p:cNvPr id="1" name=""/>
        <p:cNvGrpSpPr/>
        <p:nvPr/>
      </p:nvGrpSpPr>
      <p:grpSpPr>
        <a:xfrm>
          <a:off x="0" y="0"/>
          <a:ext cx="0" cy="0"/>
          <a:chOff x="0" y="0"/>
          <a:chExt cx="0" cy="0"/>
        </a:xfrm>
      </p:grpSpPr>
      <p:sp>
        <p:nvSpPr>
          <p:cNvPr id="92" name="FOOTER">
            <a:extLst>
              <a:ext uri="{FF2B5EF4-FFF2-40B4-BE49-F238E27FC236}">
                <a16:creationId xmlns:a16="http://schemas.microsoft.com/office/drawing/2014/main" id="{29425A91-278B-6140-B5D4-4503DB9CB9F7}"/>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latin typeface="Roboto" pitchFamily="2" charset="0"/>
              <a:ea typeface="Roboto" pitchFamily="2" charset="0"/>
            </a:endParaRPr>
          </a:p>
        </p:txBody>
      </p:sp>
      <p:sp>
        <p:nvSpPr>
          <p:cNvPr id="33" name="Slide Number Placeholder 4">
            <a:extLst>
              <a:ext uri="{FF2B5EF4-FFF2-40B4-BE49-F238E27FC236}">
                <a16:creationId xmlns:a16="http://schemas.microsoft.com/office/drawing/2014/main" id="{249D166D-ACB6-FA42-9361-810EEF2A1003}"/>
              </a:ext>
            </a:extLst>
          </p:cNvPr>
          <p:cNvSpPr>
            <a:spLocks noGrp="1"/>
          </p:cNvSpPr>
          <p:nvPr>
            <p:ph type="sldNum" sz="quarter" idx="4"/>
          </p:nvPr>
        </p:nvSpPr>
        <p:spPr>
          <a:xfrm>
            <a:off x="11430376" y="6400413"/>
            <a:ext cx="545724" cy="307777"/>
          </a:xfrm>
          <a:prstGeom prst="rect">
            <a:avLst/>
          </a:prstGeom>
          <a:noFill/>
        </p:spPr>
        <p:txBody>
          <a:bodyPr wrap="square" rtlCol="0">
            <a:spAutoFit/>
          </a:bodyPr>
          <a:lstStyle>
            <a:lvl1pPr algn="r">
              <a:defRPr lang="en-US" sz="1400" b="1" i="0" smtClean="0">
                <a:solidFill>
                  <a:srgbClr val="1A1446"/>
                </a:solidFill>
                <a:latin typeface="Roboto" pitchFamily="2" charset="0"/>
                <a:ea typeface="Roboto" pitchFamily="2" charset="0"/>
              </a:defRPr>
            </a:lvl1pPr>
          </a:lstStyle>
          <a:p>
            <a:fld id="{8FB4CE90-470A-43E3-A052-3E8AD880B4A5}" type="slidenum">
              <a:rPr lang="en-US" smtClean="0"/>
              <a:pPr/>
              <a:t>‹#›</a:t>
            </a:fld>
            <a:endParaRPr lang="en-US"/>
          </a:p>
        </p:txBody>
      </p:sp>
      <p:sp>
        <p:nvSpPr>
          <p:cNvPr id="19" name="Text Placeholder 5">
            <a:extLst>
              <a:ext uri="{FF2B5EF4-FFF2-40B4-BE49-F238E27FC236}">
                <a16:creationId xmlns:a16="http://schemas.microsoft.com/office/drawing/2014/main" id="{4176F3DA-275B-544F-9026-3B56C3E1B94E}"/>
              </a:ext>
            </a:extLst>
          </p:cNvPr>
          <p:cNvSpPr>
            <a:spLocks noGrp="1"/>
          </p:cNvSpPr>
          <p:nvPr>
            <p:ph type="body" sz="quarter" idx="11" hasCustomPrompt="1"/>
          </p:nvPr>
        </p:nvSpPr>
        <p:spPr>
          <a:xfrm>
            <a:off x="457200" y="1066800"/>
            <a:ext cx="11277600" cy="2838451"/>
          </a:xfrm>
          <a:prstGeom prst="rect">
            <a:avLst/>
          </a:prstGeom>
          <a:noFill/>
        </p:spPr>
        <p:txBody>
          <a:bodyPr lIns="0" tIns="0" rIns="0" bIns="0" anchor="t" anchorCtr="0">
            <a:normAutofit/>
          </a:bodyPr>
          <a:lstStyle>
            <a:lvl1pPr marL="0" indent="0" algn="ctr">
              <a:buNone/>
              <a:defRPr sz="2800" b="0" i="0">
                <a:solidFill>
                  <a:srgbClr val="343741"/>
                </a:solidFill>
                <a:latin typeface="Roboto Light" panose="02000000000000000000" pitchFamily="2" charset="0"/>
                <a:ea typeface="Roboto Light" panose="02000000000000000000"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Master text styles</a:t>
            </a:r>
          </a:p>
        </p:txBody>
      </p:sp>
      <p:sp>
        <p:nvSpPr>
          <p:cNvPr id="21" name="Title Placeholder 1">
            <a:extLst>
              <a:ext uri="{FF2B5EF4-FFF2-40B4-BE49-F238E27FC236}">
                <a16:creationId xmlns:a16="http://schemas.microsoft.com/office/drawing/2014/main" id="{413F3423-FE75-1F4E-834F-58BE944C0A3E}"/>
              </a:ext>
            </a:extLst>
          </p:cNvPr>
          <p:cNvSpPr>
            <a:spLocks noGrp="1"/>
          </p:cNvSpPr>
          <p:nvPr>
            <p:ph type="title"/>
          </p:nvPr>
        </p:nvSpPr>
        <p:spPr>
          <a:xfrm>
            <a:off x="457200" y="228603"/>
            <a:ext cx="11284688" cy="838197"/>
          </a:xfrm>
          <a:prstGeom prst="rect">
            <a:avLst/>
          </a:prstGeom>
        </p:spPr>
        <p:txBody>
          <a:bodyPr vert="horz" lIns="0" tIns="91440" rIns="0" bIns="0" rtlCol="0" anchor="t">
            <a:normAutofit/>
          </a:bodyPr>
          <a:lstStyle>
            <a:lvl1pPr algn="ctr">
              <a:defRPr sz="4200">
                <a:latin typeface="Roboto" pitchFamily="2" charset="0"/>
                <a:ea typeface="Roboto" pitchFamily="2" charset="0"/>
              </a:defRPr>
            </a:lvl1pPr>
          </a:lstStyle>
          <a:p>
            <a:r>
              <a:rPr lang="en-US"/>
              <a:t>Click to edit Master title style</a:t>
            </a:r>
          </a:p>
        </p:txBody>
      </p:sp>
      <p:cxnSp>
        <p:nvCxnSpPr>
          <p:cNvPr id="11" name="Straight Connector 10">
            <a:extLst>
              <a:ext uri="{FF2B5EF4-FFF2-40B4-BE49-F238E27FC236}">
                <a16:creationId xmlns:a16="http://schemas.microsoft.com/office/drawing/2014/main" id="{B280C6F5-45E7-FE4A-A50D-33B1770E7F16}"/>
              </a:ext>
            </a:extLst>
          </p:cNvPr>
          <p:cNvCxnSpPr/>
          <p:nvPr userDrawn="1"/>
        </p:nvCxnSpPr>
        <p:spPr>
          <a:xfrm>
            <a:off x="0" y="6172200"/>
            <a:ext cx="12192000" cy="0"/>
          </a:xfrm>
          <a:prstGeom prst="line">
            <a:avLst/>
          </a:prstGeom>
          <a:ln w="25400">
            <a:solidFill>
              <a:srgbClr val="FFD000"/>
            </a:solidFill>
          </a:ln>
        </p:spPr>
        <p:style>
          <a:lnRef idx="1">
            <a:schemeClr val="accent1"/>
          </a:lnRef>
          <a:fillRef idx="0">
            <a:schemeClr val="accent1"/>
          </a:fillRef>
          <a:effectRef idx="0">
            <a:schemeClr val="accent1"/>
          </a:effectRef>
          <a:fontRef idx="minor">
            <a:schemeClr val="tx1"/>
          </a:fontRef>
        </p:style>
      </p:cxnSp>
      <p:sp>
        <p:nvSpPr>
          <p:cNvPr id="10" name="Picture Placeholder 2">
            <a:extLst>
              <a:ext uri="{FF2B5EF4-FFF2-40B4-BE49-F238E27FC236}">
                <a16:creationId xmlns:a16="http://schemas.microsoft.com/office/drawing/2014/main" id="{5EABFFC3-1CA4-CB43-8A95-24D5848FF7A6}"/>
              </a:ext>
            </a:extLst>
          </p:cNvPr>
          <p:cNvSpPr>
            <a:spLocks noGrp="1"/>
          </p:cNvSpPr>
          <p:nvPr>
            <p:ph type="pic" sz="quarter" idx="13"/>
          </p:nvPr>
        </p:nvSpPr>
        <p:spPr>
          <a:xfrm>
            <a:off x="457200" y="4160206"/>
            <a:ext cx="11283950" cy="1783782"/>
          </a:xfrm>
          <a:prstGeom prst="rect">
            <a:avLst/>
          </a:prstGeom>
        </p:spPr>
        <p:txBody>
          <a:bodyPr/>
          <a:lstStyle/>
          <a:p>
            <a:endParaRPr lang="en-US"/>
          </a:p>
        </p:txBody>
      </p:sp>
      <p:pic>
        <p:nvPicPr>
          <p:cNvPr id="2" name="Graphic 1">
            <a:extLst>
              <a:ext uri="{FF2B5EF4-FFF2-40B4-BE49-F238E27FC236}">
                <a16:creationId xmlns:a16="http://schemas.microsoft.com/office/drawing/2014/main" id="{B50D4106-0AC1-ED27-F75A-EC902B9807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545" y="6172199"/>
            <a:ext cx="1962658" cy="716105"/>
          </a:xfrm>
          <a:prstGeom prst="rect">
            <a:avLst/>
          </a:prstGeom>
        </p:spPr>
      </p:pic>
      <p:sp>
        <p:nvSpPr>
          <p:cNvPr id="3" name="Footer Placeholder 3">
            <a:extLst>
              <a:ext uri="{FF2B5EF4-FFF2-40B4-BE49-F238E27FC236}">
                <a16:creationId xmlns:a16="http://schemas.microsoft.com/office/drawing/2014/main" id="{EB5BFB86-C239-DDBA-0C1D-6B72F2BC7BC0}"/>
              </a:ext>
            </a:extLst>
          </p:cNvPr>
          <p:cNvSpPr>
            <a:spLocks noGrp="1"/>
          </p:cNvSpPr>
          <p:nvPr>
            <p:ph type="ftr" sz="quarter" idx="3"/>
          </p:nvPr>
        </p:nvSpPr>
        <p:spPr>
          <a:xfrm>
            <a:off x="2854761" y="6356350"/>
            <a:ext cx="6482478" cy="365125"/>
          </a:xfrm>
          <a:prstGeom prst="rect">
            <a:avLst/>
          </a:prstGeom>
        </p:spPr>
        <p:txBody>
          <a:bodyPr vert="horz" lIns="91440" tIns="45720" rIns="91440" bIns="45720" rtlCol="0" anchor="ctr"/>
          <a:lstStyle>
            <a:lvl1pPr algn="ctr">
              <a:defRPr sz="1000" b="0" i="0">
                <a:solidFill>
                  <a:schemeClr val="bg1">
                    <a:lumMod val="50000"/>
                  </a:schemeClr>
                </a:solidFill>
                <a:latin typeface="Roboto" pitchFamily="2" charset="0"/>
                <a:ea typeface="Roboto" pitchFamily="2" charset="0"/>
              </a:defRPr>
            </a:lvl1pPr>
          </a:lstStyle>
          <a:p>
            <a:r>
              <a:rPr lang="en-US"/>
              <a:t>CONFIDENTIAL - PROPRIETARY - DO NOT DISTRIBUTE</a:t>
            </a:r>
          </a:p>
        </p:txBody>
      </p:sp>
    </p:spTree>
    <p:extLst>
      <p:ext uri="{BB962C8B-B14F-4D97-AF65-F5344CB8AC3E}">
        <p14:creationId xmlns:p14="http://schemas.microsoft.com/office/powerpoint/2010/main" val="4262575620"/>
      </p:ext>
    </p:extLst>
  </p:cSld>
  <p:clrMapOvr>
    <a:masterClrMapping/>
  </p:clrMapOvr>
  <p:extLst>
    <p:ext uri="{DCECCB84-F9BA-43D5-87BE-67443E8EF086}">
      <p15:sldGuideLst xmlns:p15="http://schemas.microsoft.com/office/powerpoint/2012/main">
        <p15:guide id="2" orient="horz" pos="3888">
          <p15:clr>
            <a:srgbClr val="FBAE40"/>
          </p15:clr>
        </p15:guide>
        <p15:guide id="3" orient="horz" pos="2160">
          <p15:clr>
            <a:srgbClr val="FBAE40"/>
          </p15:clr>
        </p15:guide>
        <p15:guide id="4" orient="horz" pos="2260">
          <p15:clr>
            <a:srgbClr val="FBAE40"/>
          </p15:clr>
        </p15:guide>
        <p15:guide id="5" orient="horz" pos="2360">
          <p15:clr>
            <a:srgbClr val="FBAE40"/>
          </p15:clr>
        </p15:guide>
        <p15:guide id="6" orient="horz" pos="2460">
          <p15:clr>
            <a:srgbClr val="FBAE40"/>
          </p15:clr>
        </p15:guide>
        <p15:guide id="8" orient="horz" pos="2660">
          <p15:clr>
            <a:srgbClr val="FBAE40"/>
          </p15:clr>
        </p15:guide>
        <p15:guide id="9" orient="horz" pos="2760">
          <p15:clr>
            <a:srgbClr val="FBAE40"/>
          </p15:clr>
        </p15:guide>
        <p15:guide id="10" orient="horz" pos="2860">
          <p15:clr>
            <a:srgbClr val="FBAE40"/>
          </p15:clr>
        </p15:guide>
        <p15:guide id="11" orient="horz" pos="2560">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48_Title Slide">
    <p:bg>
      <p:bgPr>
        <a:solidFill>
          <a:schemeClr val="bg2"/>
        </a:solidFill>
        <a:effectLst/>
      </p:bgPr>
    </p:bg>
    <p:spTree>
      <p:nvGrpSpPr>
        <p:cNvPr id="1" name=""/>
        <p:cNvGrpSpPr/>
        <p:nvPr/>
      </p:nvGrpSpPr>
      <p:grpSpPr>
        <a:xfrm>
          <a:off x="0" y="0"/>
          <a:ext cx="0" cy="0"/>
          <a:chOff x="0" y="0"/>
          <a:chExt cx="0" cy="0"/>
        </a:xfrm>
      </p:grpSpPr>
      <p:sp>
        <p:nvSpPr>
          <p:cNvPr id="92" name="FOOTER">
            <a:extLst>
              <a:ext uri="{FF2B5EF4-FFF2-40B4-BE49-F238E27FC236}">
                <a16:creationId xmlns:a16="http://schemas.microsoft.com/office/drawing/2014/main" id="{29425A91-278B-6140-B5D4-4503DB9CB9F7}"/>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latin typeface="Roboto" pitchFamily="2" charset="0"/>
              <a:ea typeface="Roboto" pitchFamily="2" charset="0"/>
            </a:endParaRPr>
          </a:p>
        </p:txBody>
      </p:sp>
      <p:sp>
        <p:nvSpPr>
          <p:cNvPr id="33" name="Slide Number Placeholder 4">
            <a:extLst>
              <a:ext uri="{FF2B5EF4-FFF2-40B4-BE49-F238E27FC236}">
                <a16:creationId xmlns:a16="http://schemas.microsoft.com/office/drawing/2014/main" id="{249D166D-ACB6-FA42-9361-810EEF2A1003}"/>
              </a:ext>
            </a:extLst>
          </p:cNvPr>
          <p:cNvSpPr>
            <a:spLocks noGrp="1"/>
          </p:cNvSpPr>
          <p:nvPr>
            <p:ph type="sldNum" sz="quarter" idx="4"/>
          </p:nvPr>
        </p:nvSpPr>
        <p:spPr>
          <a:xfrm>
            <a:off x="11430376" y="6400413"/>
            <a:ext cx="545724" cy="307777"/>
          </a:xfrm>
          <a:prstGeom prst="rect">
            <a:avLst/>
          </a:prstGeom>
          <a:noFill/>
        </p:spPr>
        <p:txBody>
          <a:bodyPr wrap="square" rtlCol="0">
            <a:spAutoFit/>
          </a:bodyPr>
          <a:lstStyle>
            <a:lvl1pPr algn="r">
              <a:defRPr lang="en-US" sz="1400" b="1" i="0" smtClean="0">
                <a:solidFill>
                  <a:srgbClr val="1A1446"/>
                </a:solidFill>
                <a:latin typeface="Roboto" pitchFamily="2" charset="0"/>
                <a:ea typeface="Roboto" pitchFamily="2" charset="0"/>
              </a:defRPr>
            </a:lvl1pPr>
          </a:lstStyle>
          <a:p>
            <a:fld id="{8FB4CE90-470A-43E3-A052-3E8AD880B4A5}" type="slidenum">
              <a:rPr lang="en-US" smtClean="0"/>
              <a:pPr/>
              <a:t>‹#›</a:t>
            </a:fld>
            <a:endParaRPr lang="en-US"/>
          </a:p>
        </p:txBody>
      </p:sp>
      <p:sp>
        <p:nvSpPr>
          <p:cNvPr id="34" name="Footer Placeholder 3">
            <a:extLst>
              <a:ext uri="{FF2B5EF4-FFF2-40B4-BE49-F238E27FC236}">
                <a16:creationId xmlns:a16="http://schemas.microsoft.com/office/drawing/2014/main" id="{E6ED4AD6-BFFD-BA45-8D86-3EBE44249903}"/>
              </a:ext>
            </a:extLst>
          </p:cNvPr>
          <p:cNvSpPr>
            <a:spLocks noGrp="1"/>
          </p:cNvSpPr>
          <p:nvPr>
            <p:ph type="ftr" sz="quarter" idx="3"/>
          </p:nvPr>
        </p:nvSpPr>
        <p:spPr>
          <a:xfrm>
            <a:off x="2854761" y="6356350"/>
            <a:ext cx="6482478" cy="365125"/>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1000" b="0" i="0">
                <a:solidFill>
                  <a:schemeClr val="bg1">
                    <a:lumMod val="50000"/>
                  </a:schemeClr>
                </a:solidFill>
                <a:latin typeface="Roboto" pitchFamily="2" charset="0"/>
                <a:ea typeface="Roboto" pitchFamily="2" charset="0"/>
              </a:defRPr>
            </a:lvl1pPr>
          </a:lstStyle>
          <a:p>
            <a:r>
              <a:rPr lang="en-US"/>
              <a:t>CONFIDENTIAL - PROPRIETARY - DO NOT DISTRIBUTE</a:t>
            </a:r>
          </a:p>
        </p:txBody>
      </p:sp>
      <p:sp>
        <p:nvSpPr>
          <p:cNvPr id="18" name="Text Placeholder 5">
            <a:extLst>
              <a:ext uri="{FF2B5EF4-FFF2-40B4-BE49-F238E27FC236}">
                <a16:creationId xmlns:a16="http://schemas.microsoft.com/office/drawing/2014/main" id="{3D5D3AB1-9897-CD4D-9742-B056DDD5A51B}"/>
              </a:ext>
            </a:extLst>
          </p:cNvPr>
          <p:cNvSpPr>
            <a:spLocks noGrp="1"/>
          </p:cNvSpPr>
          <p:nvPr>
            <p:ph type="body" sz="quarter" idx="11"/>
          </p:nvPr>
        </p:nvSpPr>
        <p:spPr>
          <a:xfrm>
            <a:off x="457200" y="1075205"/>
            <a:ext cx="11277600" cy="462042"/>
          </a:xfrm>
          <a:prstGeom prst="rect">
            <a:avLst/>
          </a:prstGeom>
          <a:noFill/>
        </p:spPr>
        <p:txBody>
          <a:bodyPr lIns="0" tIns="0" rIns="0" bIns="0" anchor="t" anchorCtr="0">
            <a:normAutofit/>
          </a:bodyPr>
          <a:lstStyle>
            <a:lvl1pPr marL="0" indent="0">
              <a:buNone/>
              <a:defRPr sz="2800" b="0" i="0">
                <a:solidFill>
                  <a:srgbClr val="343741"/>
                </a:solidFill>
                <a:latin typeface="Roboto Light" panose="02000000000000000000" pitchFamily="2" charset="0"/>
                <a:ea typeface="Roboto Light" panose="02000000000000000000"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Master text styles</a:t>
            </a:r>
          </a:p>
        </p:txBody>
      </p:sp>
      <p:sp>
        <p:nvSpPr>
          <p:cNvPr id="19" name="Title Placeholder 1">
            <a:extLst>
              <a:ext uri="{FF2B5EF4-FFF2-40B4-BE49-F238E27FC236}">
                <a16:creationId xmlns:a16="http://schemas.microsoft.com/office/drawing/2014/main" id="{CF9A1DD2-B120-1848-9ADD-42CB6ECAA105}"/>
              </a:ext>
            </a:extLst>
          </p:cNvPr>
          <p:cNvSpPr>
            <a:spLocks noGrp="1"/>
          </p:cNvSpPr>
          <p:nvPr>
            <p:ph type="title"/>
          </p:nvPr>
        </p:nvSpPr>
        <p:spPr>
          <a:xfrm>
            <a:off x="457200" y="228603"/>
            <a:ext cx="11284688" cy="838197"/>
          </a:xfrm>
          <a:prstGeom prst="rect">
            <a:avLst/>
          </a:prstGeom>
        </p:spPr>
        <p:txBody>
          <a:bodyPr vert="horz" lIns="0" tIns="91440" rIns="0" bIns="91440" rtlCol="0" anchor="t">
            <a:normAutofit/>
          </a:bodyPr>
          <a:lstStyle>
            <a:lvl1pPr>
              <a:defRPr sz="4200">
                <a:latin typeface="Roboto" pitchFamily="2" charset="0"/>
                <a:ea typeface="Roboto" pitchFamily="2" charset="0"/>
              </a:defRPr>
            </a:lvl1pPr>
          </a:lstStyle>
          <a:p>
            <a:r>
              <a:rPr lang="en-US"/>
              <a:t>Click to edit Master title style</a:t>
            </a:r>
          </a:p>
        </p:txBody>
      </p:sp>
      <p:cxnSp>
        <p:nvCxnSpPr>
          <p:cNvPr id="104" name="Straight Connector 103">
            <a:extLst>
              <a:ext uri="{FF2B5EF4-FFF2-40B4-BE49-F238E27FC236}">
                <a16:creationId xmlns:a16="http://schemas.microsoft.com/office/drawing/2014/main" id="{B6F41A83-512A-BC4C-AA0C-3AE2AE009478}"/>
              </a:ext>
            </a:extLst>
          </p:cNvPr>
          <p:cNvCxnSpPr/>
          <p:nvPr userDrawn="1"/>
        </p:nvCxnSpPr>
        <p:spPr>
          <a:xfrm>
            <a:off x="0" y="6172200"/>
            <a:ext cx="12192000" cy="0"/>
          </a:xfrm>
          <a:prstGeom prst="line">
            <a:avLst/>
          </a:prstGeom>
          <a:ln w="25400">
            <a:solidFill>
              <a:srgbClr val="FFD000"/>
            </a:solidFill>
          </a:ln>
        </p:spPr>
        <p:style>
          <a:lnRef idx="1">
            <a:schemeClr val="accent1"/>
          </a:lnRef>
          <a:fillRef idx="0">
            <a:schemeClr val="accent1"/>
          </a:fillRef>
          <a:effectRef idx="0">
            <a:schemeClr val="accent1"/>
          </a:effectRef>
          <a:fontRef idx="minor">
            <a:schemeClr val="tx1"/>
          </a:fontRef>
        </p:style>
      </p:cxnSp>
      <p:pic>
        <p:nvPicPr>
          <p:cNvPr id="3" name="Graphic 2">
            <a:extLst>
              <a:ext uri="{FF2B5EF4-FFF2-40B4-BE49-F238E27FC236}">
                <a16:creationId xmlns:a16="http://schemas.microsoft.com/office/drawing/2014/main" id="{91D2678B-7F78-F8C4-DB74-21B708B34B3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545" y="6172199"/>
            <a:ext cx="1962658" cy="716105"/>
          </a:xfrm>
          <a:prstGeom prst="rect">
            <a:avLst/>
          </a:prstGeom>
        </p:spPr>
      </p:pic>
    </p:spTree>
    <p:extLst>
      <p:ext uri="{BB962C8B-B14F-4D97-AF65-F5344CB8AC3E}">
        <p14:creationId xmlns:p14="http://schemas.microsoft.com/office/powerpoint/2010/main" val="2731204258"/>
      </p:ext>
    </p:extLst>
  </p:cSld>
  <p:clrMapOvr>
    <a:masterClrMapping/>
  </p:clrMapOvr>
  <p:extLst>
    <p:ext uri="{DCECCB84-F9BA-43D5-87BE-67443E8EF086}">
      <p15:sldGuideLst xmlns:p15="http://schemas.microsoft.com/office/powerpoint/2012/main">
        <p15:guide id="2" orient="horz" pos="3888">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112_Title Slide">
    <p:bg>
      <p:bgPr>
        <a:solidFill>
          <a:schemeClr val="bg2"/>
        </a:solidFill>
        <a:effectLst/>
      </p:bgPr>
    </p:bg>
    <p:spTree>
      <p:nvGrpSpPr>
        <p:cNvPr id="1" name=""/>
        <p:cNvGrpSpPr/>
        <p:nvPr/>
      </p:nvGrpSpPr>
      <p:grpSpPr>
        <a:xfrm>
          <a:off x="0" y="0"/>
          <a:ext cx="0" cy="0"/>
          <a:chOff x="0" y="0"/>
          <a:chExt cx="0" cy="0"/>
        </a:xfrm>
      </p:grpSpPr>
      <p:sp>
        <p:nvSpPr>
          <p:cNvPr id="92" name="FOOTER">
            <a:extLst>
              <a:ext uri="{FF2B5EF4-FFF2-40B4-BE49-F238E27FC236}">
                <a16:creationId xmlns:a16="http://schemas.microsoft.com/office/drawing/2014/main" id="{29425A91-278B-6140-B5D4-4503DB9CB9F7}"/>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latin typeface="Roboto" pitchFamily="2" charset="0"/>
              <a:ea typeface="Roboto" pitchFamily="2" charset="0"/>
            </a:endParaRPr>
          </a:p>
        </p:txBody>
      </p:sp>
      <p:sp>
        <p:nvSpPr>
          <p:cNvPr id="33" name="Slide Number Placeholder 4">
            <a:extLst>
              <a:ext uri="{FF2B5EF4-FFF2-40B4-BE49-F238E27FC236}">
                <a16:creationId xmlns:a16="http://schemas.microsoft.com/office/drawing/2014/main" id="{249D166D-ACB6-FA42-9361-810EEF2A1003}"/>
              </a:ext>
            </a:extLst>
          </p:cNvPr>
          <p:cNvSpPr>
            <a:spLocks noGrp="1"/>
          </p:cNvSpPr>
          <p:nvPr>
            <p:ph type="sldNum" sz="quarter" idx="4"/>
          </p:nvPr>
        </p:nvSpPr>
        <p:spPr>
          <a:xfrm>
            <a:off x="11430376" y="6400413"/>
            <a:ext cx="545724" cy="307777"/>
          </a:xfrm>
          <a:prstGeom prst="rect">
            <a:avLst/>
          </a:prstGeom>
          <a:noFill/>
        </p:spPr>
        <p:txBody>
          <a:bodyPr wrap="square" rtlCol="0">
            <a:spAutoFit/>
          </a:bodyPr>
          <a:lstStyle>
            <a:lvl1pPr algn="r">
              <a:defRPr lang="en-US" sz="1400" b="1" i="0" smtClean="0">
                <a:solidFill>
                  <a:srgbClr val="1A1446"/>
                </a:solidFill>
                <a:latin typeface="Roboto" pitchFamily="2" charset="0"/>
                <a:ea typeface="Roboto" pitchFamily="2" charset="0"/>
              </a:defRPr>
            </a:lvl1pPr>
          </a:lstStyle>
          <a:p>
            <a:fld id="{8FB4CE90-470A-43E3-A052-3E8AD880B4A5}" type="slidenum">
              <a:rPr lang="en-US" smtClean="0"/>
              <a:pPr/>
              <a:t>‹#›</a:t>
            </a:fld>
            <a:endParaRPr lang="en-US"/>
          </a:p>
        </p:txBody>
      </p:sp>
      <p:sp>
        <p:nvSpPr>
          <p:cNvPr id="34" name="Footer Placeholder 3">
            <a:extLst>
              <a:ext uri="{FF2B5EF4-FFF2-40B4-BE49-F238E27FC236}">
                <a16:creationId xmlns:a16="http://schemas.microsoft.com/office/drawing/2014/main" id="{E6ED4AD6-BFFD-BA45-8D86-3EBE44249903}"/>
              </a:ext>
            </a:extLst>
          </p:cNvPr>
          <p:cNvSpPr>
            <a:spLocks noGrp="1"/>
          </p:cNvSpPr>
          <p:nvPr>
            <p:ph type="ftr" sz="quarter" idx="3"/>
          </p:nvPr>
        </p:nvSpPr>
        <p:spPr>
          <a:xfrm>
            <a:off x="2854761" y="6356350"/>
            <a:ext cx="6482478" cy="365125"/>
          </a:xfrm>
          <a:prstGeom prst="rect">
            <a:avLst/>
          </a:prstGeom>
        </p:spPr>
        <p:txBody>
          <a:bodyPr vert="horz" lIns="91440" tIns="45720" rIns="91440" bIns="45720" rtlCol="0" anchor="ctr"/>
          <a:lstStyle>
            <a:lvl1pPr algn="ctr">
              <a:defRPr sz="1000" b="0" i="0">
                <a:solidFill>
                  <a:schemeClr val="bg1">
                    <a:lumMod val="50000"/>
                  </a:schemeClr>
                </a:solidFill>
                <a:latin typeface="Roboto" pitchFamily="2" charset="0"/>
                <a:ea typeface="Roboto" pitchFamily="2" charset="0"/>
              </a:defRPr>
            </a:lvl1pPr>
          </a:lstStyle>
          <a:p>
            <a:r>
              <a:rPr lang="en-US"/>
              <a:t>CONFIDENTIAL - PROPRIETARY - DO NOT DISTRIBUTE</a:t>
            </a:r>
          </a:p>
        </p:txBody>
      </p:sp>
      <p:sp>
        <p:nvSpPr>
          <p:cNvPr id="19" name="Text Placeholder 5">
            <a:extLst>
              <a:ext uri="{FF2B5EF4-FFF2-40B4-BE49-F238E27FC236}">
                <a16:creationId xmlns:a16="http://schemas.microsoft.com/office/drawing/2014/main" id="{4176F3DA-275B-544F-9026-3B56C3E1B94E}"/>
              </a:ext>
            </a:extLst>
          </p:cNvPr>
          <p:cNvSpPr>
            <a:spLocks noGrp="1"/>
          </p:cNvSpPr>
          <p:nvPr>
            <p:ph type="body" sz="quarter" idx="11" hasCustomPrompt="1"/>
          </p:nvPr>
        </p:nvSpPr>
        <p:spPr>
          <a:xfrm>
            <a:off x="457200" y="1075205"/>
            <a:ext cx="11277600" cy="609216"/>
          </a:xfrm>
          <a:prstGeom prst="rect">
            <a:avLst/>
          </a:prstGeom>
          <a:noFill/>
        </p:spPr>
        <p:txBody>
          <a:bodyPr wrap="none" lIns="0" tIns="0" rIns="0" bIns="0" anchor="t" anchorCtr="0">
            <a:normAutofit/>
          </a:bodyPr>
          <a:lstStyle>
            <a:lvl1pPr marL="0" indent="0">
              <a:buNone/>
              <a:defRPr sz="2400" b="0" i="0">
                <a:solidFill>
                  <a:srgbClr val="343741"/>
                </a:solidFill>
                <a:latin typeface="Roboto Light" panose="02000000000000000000" pitchFamily="2" charset="0"/>
                <a:ea typeface="Roboto Light" panose="02000000000000000000"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Master text styles</a:t>
            </a:r>
          </a:p>
        </p:txBody>
      </p:sp>
      <p:sp>
        <p:nvSpPr>
          <p:cNvPr id="21" name="Title Placeholder 1">
            <a:extLst>
              <a:ext uri="{FF2B5EF4-FFF2-40B4-BE49-F238E27FC236}">
                <a16:creationId xmlns:a16="http://schemas.microsoft.com/office/drawing/2014/main" id="{413F3423-FE75-1F4E-834F-58BE944C0A3E}"/>
              </a:ext>
            </a:extLst>
          </p:cNvPr>
          <p:cNvSpPr>
            <a:spLocks noGrp="1"/>
          </p:cNvSpPr>
          <p:nvPr>
            <p:ph type="title"/>
          </p:nvPr>
        </p:nvSpPr>
        <p:spPr>
          <a:xfrm>
            <a:off x="457200" y="228603"/>
            <a:ext cx="11284688" cy="846602"/>
          </a:xfrm>
          <a:prstGeom prst="rect">
            <a:avLst/>
          </a:prstGeom>
        </p:spPr>
        <p:txBody>
          <a:bodyPr vert="horz" wrap="none" lIns="0" tIns="91440" rIns="0" bIns="0" rtlCol="0" anchor="t">
            <a:normAutofit/>
          </a:bodyPr>
          <a:lstStyle>
            <a:lvl1pPr>
              <a:defRPr sz="4200">
                <a:latin typeface="Roboto" pitchFamily="2" charset="0"/>
                <a:ea typeface="Roboto" pitchFamily="2" charset="0"/>
              </a:defRPr>
            </a:lvl1pPr>
          </a:lstStyle>
          <a:p>
            <a:r>
              <a:rPr lang="en-US"/>
              <a:t>Click to edit Master title style</a:t>
            </a:r>
          </a:p>
        </p:txBody>
      </p:sp>
      <p:sp>
        <p:nvSpPr>
          <p:cNvPr id="8" name="Text Placeholder 5">
            <a:extLst>
              <a:ext uri="{FF2B5EF4-FFF2-40B4-BE49-F238E27FC236}">
                <a16:creationId xmlns:a16="http://schemas.microsoft.com/office/drawing/2014/main" id="{14A0D092-1EE5-FB4F-8C62-6318C8FDEF66}"/>
              </a:ext>
            </a:extLst>
          </p:cNvPr>
          <p:cNvSpPr>
            <a:spLocks noGrp="1"/>
          </p:cNvSpPr>
          <p:nvPr>
            <p:ph type="body" sz="quarter" idx="19" hasCustomPrompt="1"/>
          </p:nvPr>
        </p:nvSpPr>
        <p:spPr>
          <a:xfrm>
            <a:off x="457200" y="2170271"/>
            <a:ext cx="5486400" cy="304801"/>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9" name="Text Placeholder 4">
            <a:extLst>
              <a:ext uri="{FF2B5EF4-FFF2-40B4-BE49-F238E27FC236}">
                <a16:creationId xmlns:a16="http://schemas.microsoft.com/office/drawing/2014/main" id="{04E48E49-96E1-174D-9897-4822D2D0579B}"/>
              </a:ext>
            </a:extLst>
          </p:cNvPr>
          <p:cNvSpPr>
            <a:spLocks noGrp="1"/>
          </p:cNvSpPr>
          <p:nvPr>
            <p:ph type="body" sz="quarter" idx="20"/>
          </p:nvPr>
        </p:nvSpPr>
        <p:spPr>
          <a:xfrm>
            <a:off x="457200" y="2482211"/>
            <a:ext cx="5486400" cy="1893577"/>
          </a:xfrm>
          <a:prstGeom prst="rect">
            <a:avLst/>
          </a:prstGeom>
        </p:spPr>
        <p:txBody>
          <a:bodyPr lIns="0" tIns="182880" rIns="274320">
            <a:noAutofit/>
          </a:bodyPr>
          <a:lstStyle>
            <a:lvl1pPr marL="285750" marR="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sz="1800">
                <a:solidFill>
                  <a:srgbClr val="404040"/>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styles</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 styles</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 styles</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 styles</a:t>
            </a:r>
          </a:p>
          <a:p>
            <a:pPr lvl="0"/>
            <a:endParaRPr lang="en-US"/>
          </a:p>
        </p:txBody>
      </p:sp>
      <p:sp>
        <p:nvSpPr>
          <p:cNvPr id="10" name="Text Placeholder 5">
            <a:extLst>
              <a:ext uri="{FF2B5EF4-FFF2-40B4-BE49-F238E27FC236}">
                <a16:creationId xmlns:a16="http://schemas.microsoft.com/office/drawing/2014/main" id="{69AF4467-79F2-E047-890A-79567BBB485E}"/>
              </a:ext>
            </a:extLst>
          </p:cNvPr>
          <p:cNvSpPr>
            <a:spLocks noGrp="1"/>
          </p:cNvSpPr>
          <p:nvPr>
            <p:ph type="body" sz="quarter" idx="21" hasCustomPrompt="1"/>
          </p:nvPr>
        </p:nvSpPr>
        <p:spPr>
          <a:xfrm>
            <a:off x="6254750" y="2170271"/>
            <a:ext cx="5480052" cy="304801"/>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11" name="Text Placeholder 4">
            <a:extLst>
              <a:ext uri="{FF2B5EF4-FFF2-40B4-BE49-F238E27FC236}">
                <a16:creationId xmlns:a16="http://schemas.microsoft.com/office/drawing/2014/main" id="{362A2D66-82C4-9045-92E4-03B3D0DB53C2}"/>
              </a:ext>
            </a:extLst>
          </p:cNvPr>
          <p:cNvSpPr>
            <a:spLocks noGrp="1"/>
          </p:cNvSpPr>
          <p:nvPr>
            <p:ph type="body" sz="quarter" idx="22"/>
          </p:nvPr>
        </p:nvSpPr>
        <p:spPr>
          <a:xfrm>
            <a:off x="6254750" y="2482211"/>
            <a:ext cx="5480052" cy="1893578"/>
          </a:xfrm>
          <a:prstGeom prst="rect">
            <a:avLst/>
          </a:prstGeom>
        </p:spPr>
        <p:txBody>
          <a:bodyPr lIns="0" tIns="182880" rIns="274320">
            <a:noAutofit/>
          </a:bodyPr>
          <a:lstStyle>
            <a:lvl1pPr marL="285750" marR="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sz="1800">
                <a:solidFill>
                  <a:srgbClr val="404040"/>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styles</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 styles</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 styles</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 styles</a:t>
            </a:r>
          </a:p>
          <a:p>
            <a:pPr lvl="0"/>
            <a:endParaRPr lang="en-US"/>
          </a:p>
        </p:txBody>
      </p:sp>
      <p:cxnSp>
        <p:nvCxnSpPr>
          <p:cNvPr id="14" name="Straight Connector 13">
            <a:extLst>
              <a:ext uri="{FF2B5EF4-FFF2-40B4-BE49-F238E27FC236}">
                <a16:creationId xmlns:a16="http://schemas.microsoft.com/office/drawing/2014/main" id="{011A0B35-3717-D642-BFFB-FB9C2B9667C8}"/>
              </a:ext>
            </a:extLst>
          </p:cNvPr>
          <p:cNvCxnSpPr/>
          <p:nvPr userDrawn="1"/>
        </p:nvCxnSpPr>
        <p:spPr>
          <a:xfrm>
            <a:off x="0" y="6172200"/>
            <a:ext cx="12192000" cy="0"/>
          </a:xfrm>
          <a:prstGeom prst="line">
            <a:avLst/>
          </a:prstGeom>
          <a:ln w="25400">
            <a:solidFill>
              <a:srgbClr val="FFD000"/>
            </a:solidFill>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9744C8DF-A527-B21B-EA36-046E05C316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545" y="6172199"/>
            <a:ext cx="1962658" cy="716105"/>
          </a:xfrm>
          <a:prstGeom prst="rect">
            <a:avLst/>
          </a:prstGeom>
        </p:spPr>
      </p:pic>
    </p:spTree>
    <p:extLst>
      <p:ext uri="{BB962C8B-B14F-4D97-AF65-F5344CB8AC3E}">
        <p14:creationId xmlns:p14="http://schemas.microsoft.com/office/powerpoint/2010/main" val="1867320524"/>
      </p:ext>
    </p:extLst>
  </p:cSld>
  <p:clrMapOvr>
    <a:masterClrMapping/>
  </p:clrMapOvr>
  <p:extLst>
    <p:ext uri="{DCECCB84-F9BA-43D5-87BE-67443E8EF086}">
      <p15:sldGuideLst xmlns:p15="http://schemas.microsoft.com/office/powerpoint/2012/main">
        <p15:guide id="2" orient="horz" pos="3888">
          <p15:clr>
            <a:srgbClr val="FBAE40"/>
          </p15:clr>
        </p15:guide>
        <p15:guide id="3" orient="horz" pos="2160">
          <p15:clr>
            <a:srgbClr val="FBAE40"/>
          </p15:clr>
        </p15:guide>
        <p15:guide id="4" orient="horz" pos="2260">
          <p15:clr>
            <a:srgbClr val="FBAE40"/>
          </p15:clr>
        </p15:guide>
        <p15:guide id="5" orient="horz" pos="2360">
          <p15:clr>
            <a:srgbClr val="FBAE40"/>
          </p15:clr>
        </p15:guide>
        <p15:guide id="6" orient="horz" pos="2460">
          <p15:clr>
            <a:srgbClr val="FBAE40"/>
          </p15:clr>
        </p15:guide>
        <p15:guide id="7" orient="horz" pos="2560">
          <p15:clr>
            <a:srgbClr val="FBAE40"/>
          </p15:clr>
        </p15:guide>
        <p15:guide id="8" orient="horz" pos="2660">
          <p15:clr>
            <a:srgbClr val="FBAE40"/>
          </p15:clr>
        </p15:guide>
        <p15:guide id="9" orient="horz" pos="2760">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127_Title Slide">
    <p:bg>
      <p:bgPr>
        <a:solidFill>
          <a:schemeClr val="bg2"/>
        </a:solidFill>
        <a:effectLst/>
      </p:bgPr>
    </p:bg>
    <p:spTree>
      <p:nvGrpSpPr>
        <p:cNvPr id="1" name=""/>
        <p:cNvGrpSpPr/>
        <p:nvPr/>
      </p:nvGrpSpPr>
      <p:grpSpPr>
        <a:xfrm>
          <a:off x="0" y="0"/>
          <a:ext cx="0" cy="0"/>
          <a:chOff x="0" y="0"/>
          <a:chExt cx="0" cy="0"/>
        </a:xfrm>
      </p:grpSpPr>
      <p:sp>
        <p:nvSpPr>
          <p:cNvPr id="92" name="FOOTER">
            <a:extLst>
              <a:ext uri="{FF2B5EF4-FFF2-40B4-BE49-F238E27FC236}">
                <a16:creationId xmlns:a16="http://schemas.microsoft.com/office/drawing/2014/main" id="{29425A91-278B-6140-B5D4-4503DB9CB9F7}"/>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latin typeface="Roboto" pitchFamily="2" charset="0"/>
              <a:ea typeface="Roboto" pitchFamily="2" charset="0"/>
            </a:endParaRPr>
          </a:p>
        </p:txBody>
      </p:sp>
      <p:sp>
        <p:nvSpPr>
          <p:cNvPr id="33" name="Slide Number Placeholder 4">
            <a:extLst>
              <a:ext uri="{FF2B5EF4-FFF2-40B4-BE49-F238E27FC236}">
                <a16:creationId xmlns:a16="http://schemas.microsoft.com/office/drawing/2014/main" id="{249D166D-ACB6-FA42-9361-810EEF2A1003}"/>
              </a:ext>
            </a:extLst>
          </p:cNvPr>
          <p:cNvSpPr>
            <a:spLocks noGrp="1"/>
          </p:cNvSpPr>
          <p:nvPr>
            <p:ph type="sldNum" sz="quarter" idx="4"/>
          </p:nvPr>
        </p:nvSpPr>
        <p:spPr>
          <a:xfrm>
            <a:off x="11430376" y="6400413"/>
            <a:ext cx="545724" cy="307777"/>
          </a:xfrm>
          <a:prstGeom prst="rect">
            <a:avLst/>
          </a:prstGeom>
          <a:noFill/>
        </p:spPr>
        <p:txBody>
          <a:bodyPr wrap="square" rtlCol="0">
            <a:spAutoFit/>
          </a:bodyPr>
          <a:lstStyle>
            <a:lvl1pPr algn="r">
              <a:defRPr lang="en-US" sz="1400" b="1" i="0" smtClean="0">
                <a:solidFill>
                  <a:srgbClr val="1A1446"/>
                </a:solidFill>
                <a:latin typeface="Roboto" pitchFamily="2" charset="0"/>
                <a:ea typeface="Roboto" pitchFamily="2" charset="0"/>
              </a:defRPr>
            </a:lvl1pPr>
          </a:lstStyle>
          <a:p>
            <a:fld id="{8FB4CE90-470A-43E3-A052-3E8AD880B4A5}" type="slidenum">
              <a:rPr lang="en-US" smtClean="0"/>
              <a:pPr/>
              <a:t>‹#›</a:t>
            </a:fld>
            <a:endParaRPr lang="en-US"/>
          </a:p>
        </p:txBody>
      </p:sp>
      <p:sp>
        <p:nvSpPr>
          <p:cNvPr id="34" name="Footer Placeholder 3">
            <a:extLst>
              <a:ext uri="{FF2B5EF4-FFF2-40B4-BE49-F238E27FC236}">
                <a16:creationId xmlns:a16="http://schemas.microsoft.com/office/drawing/2014/main" id="{E6ED4AD6-BFFD-BA45-8D86-3EBE44249903}"/>
              </a:ext>
            </a:extLst>
          </p:cNvPr>
          <p:cNvSpPr>
            <a:spLocks noGrp="1"/>
          </p:cNvSpPr>
          <p:nvPr>
            <p:ph type="ftr" sz="quarter" idx="3"/>
          </p:nvPr>
        </p:nvSpPr>
        <p:spPr>
          <a:xfrm>
            <a:off x="2854761" y="6356350"/>
            <a:ext cx="6482478" cy="365125"/>
          </a:xfrm>
          <a:prstGeom prst="rect">
            <a:avLst/>
          </a:prstGeom>
        </p:spPr>
        <p:txBody>
          <a:bodyPr vert="horz" lIns="91440" tIns="45720" rIns="91440" bIns="45720" rtlCol="0" anchor="ctr"/>
          <a:lstStyle>
            <a:lvl1pPr algn="ctr">
              <a:defRPr sz="1000" b="0" i="0">
                <a:solidFill>
                  <a:schemeClr val="bg1">
                    <a:lumMod val="50000"/>
                  </a:schemeClr>
                </a:solidFill>
                <a:latin typeface="Roboto" pitchFamily="2" charset="0"/>
                <a:ea typeface="Roboto" pitchFamily="2" charset="0"/>
              </a:defRPr>
            </a:lvl1pPr>
          </a:lstStyle>
          <a:p>
            <a:r>
              <a:rPr lang="en-US"/>
              <a:t>CONFIDENTIAL - PROPRIETARY - DO NOT DISTRIBUTE</a:t>
            </a:r>
          </a:p>
        </p:txBody>
      </p:sp>
      <p:sp>
        <p:nvSpPr>
          <p:cNvPr id="19" name="Text Placeholder 5">
            <a:extLst>
              <a:ext uri="{FF2B5EF4-FFF2-40B4-BE49-F238E27FC236}">
                <a16:creationId xmlns:a16="http://schemas.microsoft.com/office/drawing/2014/main" id="{4176F3DA-275B-544F-9026-3B56C3E1B94E}"/>
              </a:ext>
            </a:extLst>
          </p:cNvPr>
          <p:cNvSpPr>
            <a:spLocks noGrp="1"/>
          </p:cNvSpPr>
          <p:nvPr>
            <p:ph type="body" sz="quarter" idx="11" hasCustomPrompt="1"/>
          </p:nvPr>
        </p:nvSpPr>
        <p:spPr>
          <a:xfrm>
            <a:off x="457200" y="1075205"/>
            <a:ext cx="11277600" cy="609216"/>
          </a:xfrm>
          <a:prstGeom prst="rect">
            <a:avLst/>
          </a:prstGeom>
          <a:noFill/>
        </p:spPr>
        <p:txBody>
          <a:bodyPr wrap="none" lIns="0" tIns="0" rIns="0" bIns="0" anchor="t" anchorCtr="0">
            <a:normAutofit/>
          </a:bodyPr>
          <a:lstStyle>
            <a:lvl1pPr marL="0" indent="0">
              <a:buNone/>
              <a:defRPr sz="2400" b="0" i="0">
                <a:solidFill>
                  <a:srgbClr val="343741"/>
                </a:solidFill>
                <a:latin typeface="Roboto Light" panose="02000000000000000000" pitchFamily="2" charset="0"/>
                <a:ea typeface="Roboto Light" panose="02000000000000000000"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Master text styles</a:t>
            </a:r>
          </a:p>
        </p:txBody>
      </p:sp>
      <p:sp>
        <p:nvSpPr>
          <p:cNvPr id="21" name="Title Placeholder 1">
            <a:extLst>
              <a:ext uri="{FF2B5EF4-FFF2-40B4-BE49-F238E27FC236}">
                <a16:creationId xmlns:a16="http://schemas.microsoft.com/office/drawing/2014/main" id="{413F3423-FE75-1F4E-834F-58BE944C0A3E}"/>
              </a:ext>
            </a:extLst>
          </p:cNvPr>
          <p:cNvSpPr>
            <a:spLocks noGrp="1"/>
          </p:cNvSpPr>
          <p:nvPr>
            <p:ph type="title"/>
          </p:nvPr>
        </p:nvSpPr>
        <p:spPr>
          <a:xfrm>
            <a:off x="457200" y="228603"/>
            <a:ext cx="11284688" cy="846602"/>
          </a:xfrm>
          <a:prstGeom prst="rect">
            <a:avLst/>
          </a:prstGeom>
        </p:spPr>
        <p:txBody>
          <a:bodyPr vert="horz" wrap="none" lIns="0" tIns="91440" rIns="0" bIns="0" rtlCol="0" anchor="t">
            <a:normAutofit/>
          </a:bodyPr>
          <a:lstStyle>
            <a:lvl1pPr>
              <a:defRPr sz="4200">
                <a:latin typeface="Roboto" pitchFamily="2" charset="0"/>
                <a:ea typeface="Roboto" pitchFamily="2" charset="0"/>
              </a:defRPr>
            </a:lvl1pPr>
          </a:lstStyle>
          <a:p>
            <a:r>
              <a:rPr lang="en-US"/>
              <a:t>Click to edit Master title style</a:t>
            </a:r>
          </a:p>
        </p:txBody>
      </p:sp>
      <p:sp>
        <p:nvSpPr>
          <p:cNvPr id="8" name="Text Placeholder 5">
            <a:extLst>
              <a:ext uri="{FF2B5EF4-FFF2-40B4-BE49-F238E27FC236}">
                <a16:creationId xmlns:a16="http://schemas.microsoft.com/office/drawing/2014/main" id="{14A0D092-1EE5-FB4F-8C62-6318C8FDEF66}"/>
              </a:ext>
            </a:extLst>
          </p:cNvPr>
          <p:cNvSpPr>
            <a:spLocks noGrp="1"/>
          </p:cNvSpPr>
          <p:nvPr>
            <p:ph type="body" sz="quarter" idx="19" hasCustomPrompt="1"/>
          </p:nvPr>
        </p:nvSpPr>
        <p:spPr>
          <a:xfrm>
            <a:off x="457200" y="3122771"/>
            <a:ext cx="5486400" cy="304801"/>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9" name="Text Placeholder 4">
            <a:extLst>
              <a:ext uri="{FF2B5EF4-FFF2-40B4-BE49-F238E27FC236}">
                <a16:creationId xmlns:a16="http://schemas.microsoft.com/office/drawing/2014/main" id="{04E48E49-96E1-174D-9897-4822D2D0579B}"/>
              </a:ext>
            </a:extLst>
          </p:cNvPr>
          <p:cNvSpPr>
            <a:spLocks noGrp="1"/>
          </p:cNvSpPr>
          <p:nvPr>
            <p:ph type="body" sz="quarter" idx="20"/>
          </p:nvPr>
        </p:nvSpPr>
        <p:spPr>
          <a:xfrm>
            <a:off x="457200" y="3434711"/>
            <a:ext cx="5486400" cy="1893577"/>
          </a:xfrm>
          <a:prstGeom prst="rect">
            <a:avLst/>
          </a:prstGeom>
        </p:spPr>
        <p:txBody>
          <a:bodyPr lIns="0" tIns="182880" rIns="274320">
            <a:noAutofit/>
          </a:bodyPr>
          <a:lstStyle>
            <a:lvl1pPr marL="285750" marR="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sz="1800">
                <a:solidFill>
                  <a:srgbClr val="404040"/>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styles</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 styles</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 styles</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 styles</a:t>
            </a:r>
          </a:p>
          <a:p>
            <a:pPr lvl="0"/>
            <a:endParaRPr lang="en-US"/>
          </a:p>
        </p:txBody>
      </p:sp>
      <p:sp>
        <p:nvSpPr>
          <p:cNvPr id="10" name="Text Placeholder 5">
            <a:extLst>
              <a:ext uri="{FF2B5EF4-FFF2-40B4-BE49-F238E27FC236}">
                <a16:creationId xmlns:a16="http://schemas.microsoft.com/office/drawing/2014/main" id="{69AF4467-79F2-E047-890A-79567BBB485E}"/>
              </a:ext>
            </a:extLst>
          </p:cNvPr>
          <p:cNvSpPr>
            <a:spLocks noGrp="1"/>
          </p:cNvSpPr>
          <p:nvPr>
            <p:ph type="body" sz="quarter" idx="21" hasCustomPrompt="1"/>
          </p:nvPr>
        </p:nvSpPr>
        <p:spPr>
          <a:xfrm>
            <a:off x="6254750" y="3114077"/>
            <a:ext cx="5480052" cy="304801"/>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11" name="Text Placeholder 4">
            <a:extLst>
              <a:ext uri="{FF2B5EF4-FFF2-40B4-BE49-F238E27FC236}">
                <a16:creationId xmlns:a16="http://schemas.microsoft.com/office/drawing/2014/main" id="{362A2D66-82C4-9045-92E4-03B3D0DB53C2}"/>
              </a:ext>
            </a:extLst>
          </p:cNvPr>
          <p:cNvSpPr>
            <a:spLocks noGrp="1"/>
          </p:cNvSpPr>
          <p:nvPr>
            <p:ph type="body" sz="quarter" idx="22"/>
          </p:nvPr>
        </p:nvSpPr>
        <p:spPr>
          <a:xfrm>
            <a:off x="6254750" y="3426017"/>
            <a:ext cx="5480052" cy="1893578"/>
          </a:xfrm>
          <a:prstGeom prst="rect">
            <a:avLst/>
          </a:prstGeom>
        </p:spPr>
        <p:txBody>
          <a:bodyPr lIns="0" tIns="182880" rIns="274320">
            <a:noAutofit/>
          </a:bodyPr>
          <a:lstStyle>
            <a:lvl1pPr marL="285750" marR="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sz="1800">
                <a:solidFill>
                  <a:srgbClr val="404040"/>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styles</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 styles</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 styles</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 styles</a:t>
            </a:r>
          </a:p>
          <a:p>
            <a:pPr lvl="0"/>
            <a:endParaRPr lang="en-US"/>
          </a:p>
        </p:txBody>
      </p:sp>
      <p:cxnSp>
        <p:nvCxnSpPr>
          <p:cNvPr id="14" name="Straight Connector 13">
            <a:extLst>
              <a:ext uri="{FF2B5EF4-FFF2-40B4-BE49-F238E27FC236}">
                <a16:creationId xmlns:a16="http://schemas.microsoft.com/office/drawing/2014/main" id="{011A0B35-3717-D642-BFFB-FB9C2B9667C8}"/>
              </a:ext>
            </a:extLst>
          </p:cNvPr>
          <p:cNvCxnSpPr/>
          <p:nvPr userDrawn="1"/>
        </p:nvCxnSpPr>
        <p:spPr>
          <a:xfrm>
            <a:off x="0" y="6172200"/>
            <a:ext cx="12192000" cy="0"/>
          </a:xfrm>
          <a:prstGeom prst="line">
            <a:avLst/>
          </a:prstGeom>
          <a:ln w="25400">
            <a:solidFill>
              <a:srgbClr val="FFD000"/>
            </a:solidFill>
          </a:ln>
        </p:spPr>
        <p:style>
          <a:lnRef idx="1">
            <a:schemeClr val="accent1"/>
          </a:lnRef>
          <a:fillRef idx="0">
            <a:schemeClr val="accent1"/>
          </a:fillRef>
          <a:effectRef idx="0">
            <a:schemeClr val="accent1"/>
          </a:effectRef>
          <a:fontRef idx="minor">
            <a:schemeClr val="tx1"/>
          </a:fontRef>
        </p:style>
      </p:cxnSp>
      <p:sp>
        <p:nvSpPr>
          <p:cNvPr id="13" name="Picture Placeholder 2">
            <a:extLst>
              <a:ext uri="{FF2B5EF4-FFF2-40B4-BE49-F238E27FC236}">
                <a16:creationId xmlns:a16="http://schemas.microsoft.com/office/drawing/2014/main" id="{E5681C75-899C-6C40-B750-2F8F81D32755}"/>
              </a:ext>
            </a:extLst>
          </p:cNvPr>
          <p:cNvSpPr>
            <a:spLocks noGrp="1"/>
          </p:cNvSpPr>
          <p:nvPr>
            <p:ph type="pic" sz="quarter" idx="33"/>
          </p:nvPr>
        </p:nvSpPr>
        <p:spPr>
          <a:xfrm>
            <a:off x="457200" y="1775523"/>
            <a:ext cx="1095551" cy="1095551"/>
          </a:xfrm>
          <a:prstGeom prst="ellipse">
            <a:avLst/>
          </a:prstGeom>
          <a:solidFill>
            <a:srgbClr val="9ED5D5"/>
          </a:solidFill>
        </p:spPr>
        <p:txBody>
          <a:bodyPr lIns="0" tIns="0" rIns="0" bIns="0" anchor="ctr" anchorCtr="0">
            <a:normAutofit/>
          </a:bodyPr>
          <a:lstStyle>
            <a:lvl1pPr marL="0" indent="0" algn="ctr">
              <a:buNone/>
              <a:defRPr sz="1600" b="1">
                <a:latin typeface="Roboto" pitchFamily="2" charset="0"/>
                <a:ea typeface="Roboto" pitchFamily="2" charset="0"/>
              </a:defRPr>
            </a:lvl1pPr>
          </a:lstStyle>
          <a:p>
            <a:r>
              <a:rPr lang="en-US"/>
              <a:t>Click icon to add picture</a:t>
            </a:r>
          </a:p>
        </p:txBody>
      </p:sp>
      <p:sp>
        <p:nvSpPr>
          <p:cNvPr id="15" name="Picture Placeholder 2">
            <a:extLst>
              <a:ext uri="{FF2B5EF4-FFF2-40B4-BE49-F238E27FC236}">
                <a16:creationId xmlns:a16="http://schemas.microsoft.com/office/drawing/2014/main" id="{395D59C0-C543-B746-B06B-05F3D60BEADA}"/>
              </a:ext>
            </a:extLst>
          </p:cNvPr>
          <p:cNvSpPr>
            <a:spLocks noGrp="1"/>
          </p:cNvSpPr>
          <p:nvPr>
            <p:ph type="pic" sz="quarter" idx="34"/>
          </p:nvPr>
        </p:nvSpPr>
        <p:spPr>
          <a:xfrm>
            <a:off x="6270801" y="1782662"/>
            <a:ext cx="1095551" cy="1095551"/>
          </a:xfrm>
          <a:prstGeom prst="ellipse">
            <a:avLst/>
          </a:prstGeom>
          <a:solidFill>
            <a:srgbClr val="9ED5D5"/>
          </a:solidFill>
        </p:spPr>
        <p:txBody>
          <a:bodyPr lIns="0" tIns="0" rIns="0" bIns="0" anchor="ctr" anchorCtr="0">
            <a:normAutofit/>
          </a:bodyPr>
          <a:lstStyle>
            <a:lvl1pPr marL="0" indent="0" algn="ctr">
              <a:buNone/>
              <a:defRPr sz="1600" b="1">
                <a:latin typeface="Roboto" pitchFamily="2" charset="0"/>
                <a:ea typeface="Roboto" pitchFamily="2" charset="0"/>
              </a:defRPr>
            </a:lvl1pPr>
          </a:lstStyle>
          <a:p>
            <a:r>
              <a:rPr lang="en-US"/>
              <a:t>Click icon to add picture</a:t>
            </a:r>
          </a:p>
        </p:txBody>
      </p:sp>
    </p:spTree>
    <p:extLst>
      <p:ext uri="{BB962C8B-B14F-4D97-AF65-F5344CB8AC3E}">
        <p14:creationId xmlns:p14="http://schemas.microsoft.com/office/powerpoint/2010/main" val="3755576457"/>
      </p:ext>
    </p:extLst>
  </p:cSld>
  <p:clrMapOvr>
    <a:masterClrMapping/>
  </p:clrMapOvr>
  <p:extLst>
    <p:ext uri="{DCECCB84-F9BA-43D5-87BE-67443E8EF086}">
      <p15:sldGuideLst xmlns:p15="http://schemas.microsoft.com/office/powerpoint/2012/main">
        <p15:guide id="2" orient="horz" pos="3888">
          <p15:clr>
            <a:srgbClr val="FBAE40"/>
          </p15:clr>
        </p15:guide>
        <p15:guide id="3" orient="horz" pos="2160">
          <p15:clr>
            <a:srgbClr val="FBAE40"/>
          </p15:clr>
        </p15:guide>
        <p15:guide id="4" orient="horz" pos="2260">
          <p15:clr>
            <a:srgbClr val="FBAE40"/>
          </p15:clr>
        </p15:guide>
        <p15:guide id="5" orient="horz" pos="2360">
          <p15:clr>
            <a:srgbClr val="FBAE40"/>
          </p15:clr>
        </p15:guide>
        <p15:guide id="6" orient="horz" pos="2460">
          <p15:clr>
            <a:srgbClr val="FBAE40"/>
          </p15:clr>
        </p15:guide>
        <p15:guide id="7" orient="horz" pos="2560">
          <p15:clr>
            <a:srgbClr val="FBAE40"/>
          </p15:clr>
        </p15:guide>
        <p15:guide id="8" orient="horz" pos="2660">
          <p15:clr>
            <a:srgbClr val="FBAE40"/>
          </p15:clr>
        </p15:guide>
        <p15:guide id="9" orient="horz" pos="27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Graph">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42A0569-890D-C44C-8127-CFCA7FDF4B6E}"/>
              </a:ext>
            </a:extLst>
          </p:cNvPr>
          <p:cNvSpPr/>
          <p:nvPr userDrawn="1"/>
        </p:nvSpPr>
        <p:spPr>
          <a:xfrm>
            <a:off x="439919" y="351609"/>
            <a:ext cx="11324735" cy="6090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94" tIns="60848" rIns="121694" bIns="60848" numCol="1" spcCol="0" rtlCol="0" fromWordArt="0" anchor="ctr" anchorCtr="0" forceAA="0" compatLnSpc="1">
            <a:prstTxWarp prst="textNoShape">
              <a:avLst/>
            </a:prstTxWarp>
            <a:noAutofit/>
          </a:bodyPr>
          <a:lstStyle/>
          <a:p>
            <a:pPr algn="ctr"/>
            <a:endParaRPr lang="en-US" sz="2396">
              <a:solidFill>
                <a:schemeClr val="bg1"/>
              </a:solidFill>
            </a:endParaRPr>
          </a:p>
        </p:txBody>
      </p:sp>
      <p:sp>
        <p:nvSpPr>
          <p:cNvPr id="21" name="Text Placeholder 3"/>
          <p:cNvSpPr>
            <a:spLocks noGrp="1"/>
          </p:cNvSpPr>
          <p:nvPr>
            <p:ph type="body" sz="quarter" idx="18"/>
          </p:nvPr>
        </p:nvSpPr>
        <p:spPr>
          <a:xfrm>
            <a:off x="558801" y="627307"/>
            <a:ext cx="11074403" cy="342665"/>
          </a:xfrm>
          <a:prstGeom prst="rect">
            <a:avLst/>
          </a:prstGeom>
        </p:spPr>
        <p:txBody>
          <a:bodyPr/>
          <a:lstStyle>
            <a:lvl1pPr marL="0" indent="0" algn="ctr">
              <a:buNone/>
              <a:defRPr sz="2655" b="1" spc="400">
                <a:solidFill>
                  <a:schemeClr val="tx2"/>
                </a:solidFill>
                <a:latin typeface="+mj-lt"/>
              </a:defRPr>
            </a:lvl1pPr>
            <a:lvl2pPr marL="454979" indent="0" algn="ctr">
              <a:buNone/>
              <a:defRPr sz="1593" b="1">
                <a:solidFill>
                  <a:schemeClr val="tx1"/>
                </a:solidFill>
                <a:latin typeface="+mj-lt"/>
              </a:defRPr>
            </a:lvl2pPr>
            <a:lvl3pPr marL="909952" indent="0" algn="ctr">
              <a:buNone/>
              <a:defRPr sz="1593" b="1">
                <a:solidFill>
                  <a:schemeClr val="tx1"/>
                </a:solidFill>
                <a:latin typeface="+mj-lt"/>
              </a:defRPr>
            </a:lvl3pPr>
            <a:lvl4pPr marL="1364928" indent="0" algn="ctr">
              <a:buNone/>
              <a:defRPr sz="1593" b="1">
                <a:solidFill>
                  <a:schemeClr val="tx1"/>
                </a:solidFill>
                <a:latin typeface="+mj-lt"/>
              </a:defRPr>
            </a:lvl4pPr>
            <a:lvl5pPr marL="1819902" indent="0" algn="ctr">
              <a:buNone/>
              <a:defRPr sz="1593" b="1">
                <a:solidFill>
                  <a:schemeClr val="tx1"/>
                </a:solidFill>
                <a:latin typeface="+mj-lt"/>
              </a:defRPr>
            </a:lvl5pPr>
          </a:lstStyle>
          <a:p>
            <a:pPr lvl="0"/>
            <a:r>
              <a:rPr lang="en-US"/>
              <a:t>Click to edit Master text styles</a:t>
            </a:r>
          </a:p>
        </p:txBody>
      </p:sp>
      <p:sp>
        <p:nvSpPr>
          <p:cNvPr id="22" name="Gleichschenkliges Dreieck 45"/>
          <p:cNvSpPr/>
          <p:nvPr userDrawn="1"/>
        </p:nvSpPr>
        <p:spPr>
          <a:xfrm rot="10800000">
            <a:off x="5650495" y="10"/>
            <a:ext cx="891025" cy="46114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74"/>
          </a:p>
        </p:txBody>
      </p:sp>
      <p:sp>
        <p:nvSpPr>
          <p:cNvPr id="4" name="Text Placeholder 3">
            <a:extLst>
              <a:ext uri="{FF2B5EF4-FFF2-40B4-BE49-F238E27FC236}">
                <a16:creationId xmlns:a16="http://schemas.microsoft.com/office/drawing/2014/main" id="{3CC600E2-4573-9F4C-A173-DDB38A521BD7}"/>
              </a:ext>
            </a:extLst>
          </p:cNvPr>
          <p:cNvSpPr>
            <a:spLocks noGrp="1"/>
          </p:cNvSpPr>
          <p:nvPr>
            <p:ph type="body" sz="quarter" idx="19"/>
          </p:nvPr>
        </p:nvSpPr>
        <p:spPr>
          <a:xfrm>
            <a:off x="558801" y="999680"/>
            <a:ext cx="11074403" cy="342665"/>
          </a:xfrm>
          <a:prstGeom prst="rect">
            <a:avLst/>
          </a:prstGeom>
        </p:spPr>
        <p:txBody>
          <a:bodyPr anchor="ctr"/>
          <a:lstStyle>
            <a:lvl1pPr marL="0" indent="0" algn="ctr">
              <a:buNone/>
              <a:defRPr sz="2123" b="1" spc="0">
                <a:solidFill>
                  <a:schemeClr val="tx1"/>
                </a:solidFill>
                <a:latin typeface="+mj-lt"/>
              </a:defRPr>
            </a:lvl1pPr>
            <a:lvl2pPr marL="454979" indent="0" algn="ctr">
              <a:buNone/>
              <a:defRPr sz="1593" b="1">
                <a:solidFill>
                  <a:schemeClr val="tx1"/>
                </a:solidFill>
                <a:latin typeface="+mj-lt"/>
              </a:defRPr>
            </a:lvl2pPr>
            <a:lvl3pPr marL="909952" indent="0" algn="ctr">
              <a:buNone/>
              <a:defRPr sz="1593" b="1">
                <a:solidFill>
                  <a:schemeClr val="tx1"/>
                </a:solidFill>
                <a:latin typeface="+mj-lt"/>
              </a:defRPr>
            </a:lvl3pPr>
            <a:lvl4pPr marL="1364928" indent="0" algn="ctr">
              <a:buNone/>
              <a:defRPr sz="1593" b="1">
                <a:solidFill>
                  <a:schemeClr val="tx1"/>
                </a:solidFill>
                <a:latin typeface="+mj-lt"/>
              </a:defRPr>
            </a:lvl4pPr>
            <a:lvl5pPr marL="1819902" indent="0" algn="ctr">
              <a:buNone/>
              <a:defRPr sz="1593" b="1">
                <a:solidFill>
                  <a:schemeClr val="tx1"/>
                </a:solidFill>
                <a:latin typeface="+mj-lt"/>
              </a:defRPr>
            </a:lvl5pPr>
          </a:lstStyle>
          <a:p>
            <a:pPr lvl="0"/>
            <a:r>
              <a:rPr lang="en-US"/>
              <a:t>Click to edit Master text styles</a:t>
            </a:r>
          </a:p>
        </p:txBody>
      </p:sp>
      <p:sp>
        <p:nvSpPr>
          <p:cNvPr id="5" name="Text Placeholder 3">
            <a:extLst>
              <a:ext uri="{FF2B5EF4-FFF2-40B4-BE49-F238E27FC236}">
                <a16:creationId xmlns:a16="http://schemas.microsoft.com/office/drawing/2014/main" id="{BB8E280A-5167-F54A-BC46-640BAFA0DDF1}"/>
              </a:ext>
            </a:extLst>
          </p:cNvPr>
          <p:cNvSpPr>
            <a:spLocks noGrp="1"/>
          </p:cNvSpPr>
          <p:nvPr>
            <p:ph type="body" sz="quarter" idx="20"/>
          </p:nvPr>
        </p:nvSpPr>
        <p:spPr>
          <a:xfrm>
            <a:off x="558801" y="1342341"/>
            <a:ext cx="11074403" cy="224936"/>
          </a:xfrm>
          <a:prstGeom prst="rect">
            <a:avLst/>
          </a:prstGeom>
        </p:spPr>
        <p:txBody>
          <a:bodyPr anchor="ctr"/>
          <a:lstStyle>
            <a:lvl1pPr marL="0" indent="0" algn="ctr">
              <a:buNone/>
              <a:defRPr sz="1593" b="0" i="1" spc="0">
                <a:solidFill>
                  <a:schemeClr val="tx1"/>
                </a:solidFill>
                <a:latin typeface="Franklin Gothic Book" panose="020B0503020102020204" pitchFamily="34" charset="0"/>
              </a:defRPr>
            </a:lvl1pPr>
            <a:lvl2pPr marL="454979" indent="0" algn="ctr">
              <a:buNone/>
              <a:defRPr sz="1593" b="1">
                <a:solidFill>
                  <a:schemeClr val="tx1"/>
                </a:solidFill>
                <a:latin typeface="+mj-lt"/>
              </a:defRPr>
            </a:lvl2pPr>
            <a:lvl3pPr marL="909952" indent="0" algn="ctr">
              <a:buNone/>
              <a:defRPr sz="1593" b="1">
                <a:solidFill>
                  <a:schemeClr val="tx1"/>
                </a:solidFill>
                <a:latin typeface="+mj-lt"/>
              </a:defRPr>
            </a:lvl3pPr>
            <a:lvl4pPr marL="1364928" indent="0" algn="ctr">
              <a:buNone/>
              <a:defRPr sz="1593" b="1">
                <a:solidFill>
                  <a:schemeClr val="tx1"/>
                </a:solidFill>
                <a:latin typeface="+mj-lt"/>
              </a:defRPr>
            </a:lvl4pPr>
            <a:lvl5pPr marL="1819902" indent="0" algn="ctr">
              <a:buNone/>
              <a:defRPr sz="1593" b="1">
                <a:solidFill>
                  <a:schemeClr val="tx1"/>
                </a:solidFill>
                <a:latin typeface="+mj-lt"/>
              </a:defRPr>
            </a:lvl5pPr>
          </a:lstStyle>
          <a:p>
            <a:pPr lvl="0"/>
            <a:r>
              <a:rPr lang="en-US"/>
              <a:t>Click to edit Master text styles</a:t>
            </a:r>
          </a:p>
        </p:txBody>
      </p:sp>
    </p:spTree>
    <p:extLst>
      <p:ext uri="{BB962C8B-B14F-4D97-AF65-F5344CB8AC3E}">
        <p14:creationId xmlns:p14="http://schemas.microsoft.com/office/powerpoint/2010/main" val="380885611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113_Title Slide">
    <p:bg>
      <p:bgPr>
        <a:solidFill>
          <a:schemeClr val="bg2"/>
        </a:solidFill>
        <a:effectLst/>
      </p:bgPr>
    </p:bg>
    <p:spTree>
      <p:nvGrpSpPr>
        <p:cNvPr id="1" name=""/>
        <p:cNvGrpSpPr/>
        <p:nvPr/>
      </p:nvGrpSpPr>
      <p:grpSpPr>
        <a:xfrm>
          <a:off x="0" y="0"/>
          <a:ext cx="0" cy="0"/>
          <a:chOff x="0" y="0"/>
          <a:chExt cx="0" cy="0"/>
        </a:xfrm>
      </p:grpSpPr>
      <p:sp>
        <p:nvSpPr>
          <p:cNvPr id="92" name="FOOTER">
            <a:extLst>
              <a:ext uri="{FF2B5EF4-FFF2-40B4-BE49-F238E27FC236}">
                <a16:creationId xmlns:a16="http://schemas.microsoft.com/office/drawing/2014/main" id="{29425A91-278B-6140-B5D4-4503DB9CB9F7}"/>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latin typeface="Roboto" pitchFamily="2" charset="0"/>
              <a:ea typeface="Roboto" pitchFamily="2" charset="0"/>
            </a:endParaRPr>
          </a:p>
        </p:txBody>
      </p:sp>
      <p:sp>
        <p:nvSpPr>
          <p:cNvPr id="33" name="Slide Number Placeholder 4">
            <a:extLst>
              <a:ext uri="{FF2B5EF4-FFF2-40B4-BE49-F238E27FC236}">
                <a16:creationId xmlns:a16="http://schemas.microsoft.com/office/drawing/2014/main" id="{249D166D-ACB6-FA42-9361-810EEF2A1003}"/>
              </a:ext>
            </a:extLst>
          </p:cNvPr>
          <p:cNvSpPr>
            <a:spLocks noGrp="1"/>
          </p:cNvSpPr>
          <p:nvPr>
            <p:ph type="sldNum" sz="quarter" idx="4"/>
          </p:nvPr>
        </p:nvSpPr>
        <p:spPr>
          <a:xfrm>
            <a:off x="11430376" y="6400413"/>
            <a:ext cx="545724" cy="307777"/>
          </a:xfrm>
          <a:prstGeom prst="rect">
            <a:avLst/>
          </a:prstGeom>
          <a:noFill/>
        </p:spPr>
        <p:txBody>
          <a:bodyPr wrap="square" rtlCol="0">
            <a:spAutoFit/>
          </a:bodyPr>
          <a:lstStyle>
            <a:lvl1pPr algn="r">
              <a:defRPr lang="en-US" sz="1400" b="1" i="0" smtClean="0">
                <a:solidFill>
                  <a:srgbClr val="1A1446"/>
                </a:solidFill>
                <a:latin typeface="Roboto" pitchFamily="2" charset="0"/>
                <a:ea typeface="Roboto" pitchFamily="2" charset="0"/>
              </a:defRPr>
            </a:lvl1pPr>
          </a:lstStyle>
          <a:p>
            <a:fld id="{8FB4CE90-470A-43E3-A052-3E8AD880B4A5}" type="slidenum">
              <a:rPr lang="en-US" smtClean="0"/>
              <a:pPr/>
              <a:t>‹#›</a:t>
            </a:fld>
            <a:endParaRPr lang="en-US"/>
          </a:p>
        </p:txBody>
      </p:sp>
      <p:sp>
        <p:nvSpPr>
          <p:cNvPr id="34" name="Footer Placeholder 3">
            <a:extLst>
              <a:ext uri="{FF2B5EF4-FFF2-40B4-BE49-F238E27FC236}">
                <a16:creationId xmlns:a16="http://schemas.microsoft.com/office/drawing/2014/main" id="{E6ED4AD6-BFFD-BA45-8D86-3EBE44249903}"/>
              </a:ext>
            </a:extLst>
          </p:cNvPr>
          <p:cNvSpPr>
            <a:spLocks noGrp="1"/>
          </p:cNvSpPr>
          <p:nvPr>
            <p:ph type="ftr" sz="quarter" idx="3"/>
          </p:nvPr>
        </p:nvSpPr>
        <p:spPr>
          <a:xfrm>
            <a:off x="2854761" y="6356350"/>
            <a:ext cx="6482478" cy="365125"/>
          </a:xfrm>
          <a:prstGeom prst="rect">
            <a:avLst/>
          </a:prstGeom>
        </p:spPr>
        <p:txBody>
          <a:bodyPr vert="horz" lIns="91440" tIns="45720" rIns="91440" bIns="45720" rtlCol="0" anchor="ctr"/>
          <a:lstStyle>
            <a:lvl1pPr algn="ctr">
              <a:defRPr sz="1000" b="0" i="0">
                <a:solidFill>
                  <a:schemeClr val="bg1">
                    <a:lumMod val="50000"/>
                  </a:schemeClr>
                </a:solidFill>
                <a:latin typeface="Roboto" pitchFamily="2" charset="0"/>
                <a:ea typeface="Roboto" pitchFamily="2" charset="0"/>
              </a:defRPr>
            </a:lvl1pPr>
          </a:lstStyle>
          <a:p>
            <a:r>
              <a:rPr lang="en-US"/>
              <a:t>CONFIDENTIAL - PROPRIETARY - DO NOT DISTRIBUTE</a:t>
            </a:r>
          </a:p>
        </p:txBody>
      </p:sp>
      <p:sp>
        <p:nvSpPr>
          <p:cNvPr id="19" name="Text Placeholder 5" hidden="1">
            <a:extLst>
              <a:ext uri="{FF2B5EF4-FFF2-40B4-BE49-F238E27FC236}">
                <a16:creationId xmlns:a16="http://schemas.microsoft.com/office/drawing/2014/main" id="{4176F3DA-275B-544F-9026-3B56C3E1B94E}"/>
              </a:ext>
            </a:extLst>
          </p:cNvPr>
          <p:cNvSpPr>
            <a:spLocks noGrp="1"/>
          </p:cNvSpPr>
          <p:nvPr>
            <p:ph type="body" sz="quarter" idx="11" hasCustomPrompt="1"/>
          </p:nvPr>
        </p:nvSpPr>
        <p:spPr>
          <a:xfrm>
            <a:off x="457200" y="1075205"/>
            <a:ext cx="11277600" cy="609216"/>
          </a:xfrm>
          <a:prstGeom prst="rect">
            <a:avLst/>
          </a:prstGeom>
          <a:noFill/>
        </p:spPr>
        <p:txBody>
          <a:bodyPr wrap="none" lIns="0" tIns="0" rIns="0" bIns="0" anchor="t" anchorCtr="0">
            <a:normAutofit/>
          </a:bodyPr>
          <a:lstStyle>
            <a:lvl1pPr marL="0" indent="0">
              <a:buNone/>
              <a:defRPr sz="2400" b="0" i="0">
                <a:solidFill>
                  <a:srgbClr val="343741"/>
                </a:solidFill>
                <a:latin typeface="Roboto Light" panose="02000000000000000000" pitchFamily="2" charset="0"/>
                <a:ea typeface="Roboto Light" panose="02000000000000000000"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Master text styles</a:t>
            </a:r>
          </a:p>
        </p:txBody>
      </p:sp>
      <p:sp>
        <p:nvSpPr>
          <p:cNvPr id="21" name="Title Placeholder 1">
            <a:extLst>
              <a:ext uri="{FF2B5EF4-FFF2-40B4-BE49-F238E27FC236}">
                <a16:creationId xmlns:a16="http://schemas.microsoft.com/office/drawing/2014/main" id="{413F3423-FE75-1F4E-834F-58BE944C0A3E}"/>
              </a:ext>
            </a:extLst>
          </p:cNvPr>
          <p:cNvSpPr>
            <a:spLocks noGrp="1"/>
          </p:cNvSpPr>
          <p:nvPr>
            <p:ph type="title"/>
          </p:nvPr>
        </p:nvSpPr>
        <p:spPr>
          <a:xfrm>
            <a:off x="457200" y="228603"/>
            <a:ext cx="11284688" cy="846602"/>
          </a:xfrm>
          <a:prstGeom prst="rect">
            <a:avLst/>
          </a:prstGeom>
        </p:spPr>
        <p:txBody>
          <a:bodyPr vert="horz" wrap="none" lIns="0" tIns="91440" rIns="0" bIns="0" rtlCol="0" anchor="t">
            <a:normAutofit/>
          </a:bodyPr>
          <a:lstStyle>
            <a:lvl1pPr>
              <a:defRPr sz="4200">
                <a:latin typeface="Roboto" pitchFamily="2" charset="0"/>
                <a:ea typeface="Roboto" pitchFamily="2" charset="0"/>
              </a:defRPr>
            </a:lvl1pPr>
          </a:lstStyle>
          <a:p>
            <a:r>
              <a:rPr lang="en-US"/>
              <a:t>Click to edit Master title style</a:t>
            </a:r>
          </a:p>
        </p:txBody>
      </p:sp>
      <p:sp>
        <p:nvSpPr>
          <p:cNvPr id="16" name="Text Placeholder 5">
            <a:extLst>
              <a:ext uri="{FF2B5EF4-FFF2-40B4-BE49-F238E27FC236}">
                <a16:creationId xmlns:a16="http://schemas.microsoft.com/office/drawing/2014/main" id="{F76B358F-1220-BD44-BAC6-93B1CFD27F4B}"/>
              </a:ext>
            </a:extLst>
          </p:cNvPr>
          <p:cNvSpPr>
            <a:spLocks noGrp="1"/>
          </p:cNvSpPr>
          <p:nvPr>
            <p:ph type="body" sz="quarter" idx="19" hasCustomPrompt="1"/>
          </p:nvPr>
        </p:nvSpPr>
        <p:spPr>
          <a:xfrm>
            <a:off x="457200" y="1382232"/>
            <a:ext cx="5486400" cy="304801"/>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17" name="Text Placeholder 4">
            <a:extLst>
              <a:ext uri="{FF2B5EF4-FFF2-40B4-BE49-F238E27FC236}">
                <a16:creationId xmlns:a16="http://schemas.microsoft.com/office/drawing/2014/main" id="{99F82C59-F27F-9043-9DE3-3F6106522CCF}"/>
              </a:ext>
            </a:extLst>
          </p:cNvPr>
          <p:cNvSpPr>
            <a:spLocks noGrp="1"/>
          </p:cNvSpPr>
          <p:nvPr>
            <p:ph type="body" sz="quarter" idx="20"/>
          </p:nvPr>
        </p:nvSpPr>
        <p:spPr>
          <a:xfrm>
            <a:off x="457200" y="1694172"/>
            <a:ext cx="5486400" cy="1893577"/>
          </a:xfrm>
          <a:prstGeom prst="rect">
            <a:avLst/>
          </a:prstGeom>
        </p:spPr>
        <p:txBody>
          <a:bodyPr lIns="0" tIns="182880" rIns="274320">
            <a:normAutofit/>
          </a:bodyPr>
          <a:lstStyle>
            <a:lvl1pPr marL="285750" marR="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sz="1800">
                <a:solidFill>
                  <a:srgbClr val="404040"/>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styles</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 styles</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 styles</a:t>
            </a:r>
          </a:p>
          <a:p>
            <a:pPr lvl="0"/>
            <a:endParaRPr lang="en-US"/>
          </a:p>
        </p:txBody>
      </p:sp>
      <p:sp>
        <p:nvSpPr>
          <p:cNvPr id="18" name="Text Placeholder 5">
            <a:extLst>
              <a:ext uri="{FF2B5EF4-FFF2-40B4-BE49-F238E27FC236}">
                <a16:creationId xmlns:a16="http://schemas.microsoft.com/office/drawing/2014/main" id="{23C35603-8035-EB47-BC41-2DBC4FC2214A}"/>
              </a:ext>
            </a:extLst>
          </p:cNvPr>
          <p:cNvSpPr>
            <a:spLocks noGrp="1"/>
          </p:cNvSpPr>
          <p:nvPr>
            <p:ph type="body" sz="quarter" idx="21" hasCustomPrompt="1"/>
          </p:nvPr>
        </p:nvSpPr>
        <p:spPr>
          <a:xfrm>
            <a:off x="6254750" y="1382232"/>
            <a:ext cx="5480052" cy="304801"/>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20" name="Text Placeholder 4">
            <a:extLst>
              <a:ext uri="{FF2B5EF4-FFF2-40B4-BE49-F238E27FC236}">
                <a16:creationId xmlns:a16="http://schemas.microsoft.com/office/drawing/2014/main" id="{BC1A53BB-9A4A-6A48-B761-FDD8D48D6D93}"/>
              </a:ext>
            </a:extLst>
          </p:cNvPr>
          <p:cNvSpPr>
            <a:spLocks noGrp="1"/>
          </p:cNvSpPr>
          <p:nvPr>
            <p:ph type="body" sz="quarter" idx="22"/>
          </p:nvPr>
        </p:nvSpPr>
        <p:spPr>
          <a:xfrm>
            <a:off x="6254750" y="1694172"/>
            <a:ext cx="5480052" cy="1893578"/>
          </a:xfrm>
          <a:prstGeom prst="rect">
            <a:avLst/>
          </a:prstGeom>
        </p:spPr>
        <p:txBody>
          <a:bodyPr lIns="0" tIns="182880" rIns="274320">
            <a:normAutofit/>
          </a:bodyPr>
          <a:lstStyle>
            <a:lvl1pPr marL="285750" marR="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sz="1800">
                <a:solidFill>
                  <a:srgbClr val="404040"/>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styles</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 styles</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 styles</a:t>
            </a:r>
          </a:p>
          <a:p>
            <a:pPr lvl="0"/>
            <a:endParaRPr lang="en-US"/>
          </a:p>
        </p:txBody>
      </p:sp>
      <p:sp>
        <p:nvSpPr>
          <p:cNvPr id="22" name="Text Placeholder 5">
            <a:extLst>
              <a:ext uri="{FF2B5EF4-FFF2-40B4-BE49-F238E27FC236}">
                <a16:creationId xmlns:a16="http://schemas.microsoft.com/office/drawing/2014/main" id="{38C0FFE6-7F44-2E44-85A9-D43AEA84B124}"/>
              </a:ext>
            </a:extLst>
          </p:cNvPr>
          <p:cNvSpPr>
            <a:spLocks noGrp="1"/>
          </p:cNvSpPr>
          <p:nvPr>
            <p:ph type="body" sz="quarter" idx="23" hasCustomPrompt="1"/>
          </p:nvPr>
        </p:nvSpPr>
        <p:spPr>
          <a:xfrm>
            <a:off x="457200" y="3696606"/>
            <a:ext cx="5486400" cy="304801"/>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23" name="Text Placeholder 4">
            <a:extLst>
              <a:ext uri="{FF2B5EF4-FFF2-40B4-BE49-F238E27FC236}">
                <a16:creationId xmlns:a16="http://schemas.microsoft.com/office/drawing/2014/main" id="{DB16E779-71BC-D14A-9D3A-EB3A36081F48}"/>
              </a:ext>
            </a:extLst>
          </p:cNvPr>
          <p:cNvSpPr>
            <a:spLocks noGrp="1"/>
          </p:cNvSpPr>
          <p:nvPr>
            <p:ph type="body" sz="quarter" idx="24"/>
          </p:nvPr>
        </p:nvSpPr>
        <p:spPr>
          <a:xfrm>
            <a:off x="457200" y="4008546"/>
            <a:ext cx="5486400" cy="1893577"/>
          </a:xfrm>
          <a:prstGeom prst="rect">
            <a:avLst/>
          </a:prstGeom>
        </p:spPr>
        <p:txBody>
          <a:bodyPr lIns="0" tIns="182880" rIns="274320">
            <a:normAutofit/>
          </a:bodyPr>
          <a:lstStyle>
            <a:lvl1pPr marL="285750" marR="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sz="1800">
                <a:solidFill>
                  <a:srgbClr val="404040"/>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styles</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 styles</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 styles</a:t>
            </a:r>
          </a:p>
          <a:p>
            <a:pPr lvl="0"/>
            <a:endParaRPr lang="en-US"/>
          </a:p>
        </p:txBody>
      </p:sp>
      <p:sp>
        <p:nvSpPr>
          <p:cNvPr id="24" name="Text Placeholder 5">
            <a:extLst>
              <a:ext uri="{FF2B5EF4-FFF2-40B4-BE49-F238E27FC236}">
                <a16:creationId xmlns:a16="http://schemas.microsoft.com/office/drawing/2014/main" id="{7A6B28F1-A6BB-B545-84F8-F9A02AAD7527}"/>
              </a:ext>
            </a:extLst>
          </p:cNvPr>
          <p:cNvSpPr>
            <a:spLocks noGrp="1"/>
          </p:cNvSpPr>
          <p:nvPr>
            <p:ph type="body" sz="quarter" idx="25" hasCustomPrompt="1"/>
          </p:nvPr>
        </p:nvSpPr>
        <p:spPr>
          <a:xfrm>
            <a:off x="6254750" y="3696606"/>
            <a:ext cx="5480052" cy="304801"/>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25" name="Text Placeholder 4">
            <a:extLst>
              <a:ext uri="{FF2B5EF4-FFF2-40B4-BE49-F238E27FC236}">
                <a16:creationId xmlns:a16="http://schemas.microsoft.com/office/drawing/2014/main" id="{929467C8-A46E-F547-8602-E5E5C62BFE1F}"/>
              </a:ext>
            </a:extLst>
          </p:cNvPr>
          <p:cNvSpPr>
            <a:spLocks noGrp="1"/>
          </p:cNvSpPr>
          <p:nvPr>
            <p:ph type="body" sz="quarter" idx="26"/>
          </p:nvPr>
        </p:nvSpPr>
        <p:spPr>
          <a:xfrm>
            <a:off x="6254750" y="4008546"/>
            <a:ext cx="5480052" cy="1893578"/>
          </a:xfrm>
          <a:prstGeom prst="rect">
            <a:avLst/>
          </a:prstGeom>
        </p:spPr>
        <p:txBody>
          <a:bodyPr lIns="0" tIns="182880" rIns="274320">
            <a:normAutofit/>
          </a:bodyPr>
          <a:lstStyle>
            <a:lvl1pPr marL="285750" marR="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sz="1800">
                <a:solidFill>
                  <a:srgbClr val="404040"/>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styles</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 styles</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 styles</a:t>
            </a:r>
          </a:p>
          <a:p>
            <a:pPr lvl="0"/>
            <a:endParaRPr lang="en-US"/>
          </a:p>
        </p:txBody>
      </p:sp>
      <p:cxnSp>
        <p:nvCxnSpPr>
          <p:cNvPr id="28" name="Straight Connector 27">
            <a:extLst>
              <a:ext uri="{FF2B5EF4-FFF2-40B4-BE49-F238E27FC236}">
                <a16:creationId xmlns:a16="http://schemas.microsoft.com/office/drawing/2014/main" id="{6C3CA6F4-7D2B-8744-820A-2E9C5C0B5EF5}"/>
              </a:ext>
            </a:extLst>
          </p:cNvPr>
          <p:cNvCxnSpPr/>
          <p:nvPr userDrawn="1"/>
        </p:nvCxnSpPr>
        <p:spPr>
          <a:xfrm>
            <a:off x="0" y="6172200"/>
            <a:ext cx="12192000" cy="0"/>
          </a:xfrm>
          <a:prstGeom prst="line">
            <a:avLst/>
          </a:prstGeom>
          <a:ln w="25400">
            <a:solidFill>
              <a:srgbClr val="FFD000"/>
            </a:solidFill>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06436DA0-048E-60D0-D6E0-0DB8A772583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545" y="6172199"/>
            <a:ext cx="1962658" cy="716105"/>
          </a:xfrm>
          <a:prstGeom prst="rect">
            <a:avLst/>
          </a:prstGeom>
        </p:spPr>
      </p:pic>
    </p:spTree>
    <p:extLst>
      <p:ext uri="{BB962C8B-B14F-4D97-AF65-F5344CB8AC3E}">
        <p14:creationId xmlns:p14="http://schemas.microsoft.com/office/powerpoint/2010/main" val="382715390"/>
      </p:ext>
    </p:extLst>
  </p:cSld>
  <p:clrMapOvr>
    <a:masterClrMapping/>
  </p:clrMapOvr>
  <p:extLst>
    <p:ext uri="{DCECCB84-F9BA-43D5-87BE-67443E8EF086}">
      <p15:sldGuideLst xmlns:p15="http://schemas.microsoft.com/office/powerpoint/2012/main">
        <p15:guide id="2" orient="horz" pos="3888">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42_Title Slide">
    <p:bg>
      <p:bgPr>
        <a:solidFill>
          <a:schemeClr val="bg2"/>
        </a:solidFill>
        <a:effectLst/>
      </p:bgPr>
    </p:bg>
    <p:spTree>
      <p:nvGrpSpPr>
        <p:cNvPr id="1" name=""/>
        <p:cNvGrpSpPr/>
        <p:nvPr/>
      </p:nvGrpSpPr>
      <p:grpSpPr>
        <a:xfrm>
          <a:off x="0" y="0"/>
          <a:ext cx="0" cy="0"/>
          <a:chOff x="0" y="0"/>
          <a:chExt cx="0" cy="0"/>
        </a:xfrm>
      </p:grpSpPr>
      <p:sp>
        <p:nvSpPr>
          <p:cNvPr id="92" name="FOOTER">
            <a:extLst>
              <a:ext uri="{FF2B5EF4-FFF2-40B4-BE49-F238E27FC236}">
                <a16:creationId xmlns:a16="http://schemas.microsoft.com/office/drawing/2014/main" id="{29425A91-278B-6140-B5D4-4503DB9CB9F7}"/>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latin typeface="Roboto" pitchFamily="2" charset="0"/>
              <a:ea typeface="Roboto" pitchFamily="2" charset="0"/>
            </a:endParaRPr>
          </a:p>
        </p:txBody>
      </p:sp>
      <p:sp>
        <p:nvSpPr>
          <p:cNvPr id="33" name="Slide Number Placeholder 4">
            <a:extLst>
              <a:ext uri="{FF2B5EF4-FFF2-40B4-BE49-F238E27FC236}">
                <a16:creationId xmlns:a16="http://schemas.microsoft.com/office/drawing/2014/main" id="{249D166D-ACB6-FA42-9361-810EEF2A1003}"/>
              </a:ext>
            </a:extLst>
          </p:cNvPr>
          <p:cNvSpPr>
            <a:spLocks noGrp="1"/>
          </p:cNvSpPr>
          <p:nvPr>
            <p:ph type="sldNum" sz="quarter" idx="4"/>
          </p:nvPr>
        </p:nvSpPr>
        <p:spPr>
          <a:xfrm>
            <a:off x="11430376" y="6400413"/>
            <a:ext cx="545724" cy="307777"/>
          </a:xfrm>
          <a:prstGeom prst="rect">
            <a:avLst/>
          </a:prstGeom>
          <a:noFill/>
        </p:spPr>
        <p:txBody>
          <a:bodyPr wrap="square" rtlCol="0">
            <a:spAutoFit/>
          </a:bodyPr>
          <a:lstStyle>
            <a:lvl1pPr algn="r">
              <a:defRPr lang="en-US" sz="1400" b="1" i="0" smtClean="0">
                <a:solidFill>
                  <a:srgbClr val="1A1446"/>
                </a:solidFill>
                <a:latin typeface="Roboto" pitchFamily="2" charset="0"/>
                <a:ea typeface="Roboto" pitchFamily="2" charset="0"/>
              </a:defRPr>
            </a:lvl1pPr>
          </a:lstStyle>
          <a:p>
            <a:fld id="{8FB4CE90-470A-43E3-A052-3E8AD880B4A5}" type="slidenum">
              <a:rPr lang="en-US" smtClean="0"/>
              <a:pPr/>
              <a:t>‹#›</a:t>
            </a:fld>
            <a:endParaRPr lang="en-US"/>
          </a:p>
        </p:txBody>
      </p:sp>
      <p:sp>
        <p:nvSpPr>
          <p:cNvPr id="18" name="Title Placeholder 1">
            <a:extLst>
              <a:ext uri="{FF2B5EF4-FFF2-40B4-BE49-F238E27FC236}">
                <a16:creationId xmlns:a16="http://schemas.microsoft.com/office/drawing/2014/main" id="{85F4E481-F31F-0940-AB93-013381F7C8FC}"/>
              </a:ext>
            </a:extLst>
          </p:cNvPr>
          <p:cNvSpPr>
            <a:spLocks noGrp="1"/>
          </p:cNvSpPr>
          <p:nvPr>
            <p:ph type="title"/>
          </p:nvPr>
        </p:nvSpPr>
        <p:spPr>
          <a:xfrm>
            <a:off x="457200" y="228603"/>
            <a:ext cx="11277600" cy="838197"/>
          </a:xfrm>
          <a:prstGeom prst="rect">
            <a:avLst/>
          </a:prstGeom>
        </p:spPr>
        <p:txBody>
          <a:bodyPr vert="horz" lIns="0" tIns="91440" rIns="182880" bIns="182880" rtlCol="0" anchor="t">
            <a:normAutofit/>
          </a:bodyPr>
          <a:lstStyle>
            <a:lvl1pPr>
              <a:defRPr sz="4400">
                <a:latin typeface="Roboto" pitchFamily="2" charset="0"/>
                <a:ea typeface="Roboto" pitchFamily="2" charset="0"/>
              </a:defRPr>
            </a:lvl1pPr>
          </a:lstStyle>
          <a:p>
            <a:r>
              <a:rPr lang="en-US"/>
              <a:t>Click to edit Master title style</a:t>
            </a:r>
          </a:p>
        </p:txBody>
      </p:sp>
      <p:sp>
        <p:nvSpPr>
          <p:cNvPr id="15" name="Text Placeholder 5">
            <a:extLst>
              <a:ext uri="{FF2B5EF4-FFF2-40B4-BE49-F238E27FC236}">
                <a16:creationId xmlns:a16="http://schemas.microsoft.com/office/drawing/2014/main" id="{476172E2-695E-514B-B40A-F611E2637509}"/>
              </a:ext>
            </a:extLst>
          </p:cNvPr>
          <p:cNvSpPr>
            <a:spLocks noGrp="1"/>
          </p:cNvSpPr>
          <p:nvPr>
            <p:ph type="body" sz="quarter" idx="21" hasCustomPrompt="1"/>
          </p:nvPr>
        </p:nvSpPr>
        <p:spPr>
          <a:xfrm>
            <a:off x="457199" y="1382233"/>
            <a:ext cx="2573863" cy="304801"/>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16" name="Text Placeholder 5">
            <a:extLst>
              <a:ext uri="{FF2B5EF4-FFF2-40B4-BE49-F238E27FC236}">
                <a16:creationId xmlns:a16="http://schemas.microsoft.com/office/drawing/2014/main" id="{3708F34B-04D7-8543-BEE9-1875304CDEB3}"/>
              </a:ext>
            </a:extLst>
          </p:cNvPr>
          <p:cNvSpPr>
            <a:spLocks noGrp="1"/>
          </p:cNvSpPr>
          <p:nvPr>
            <p:ph type="body" sz="quarter" idx="22" hasCustomPrompt="1"/>
          </p:nvPr>
        </p:nvSpPr>
        <p:spPr>
          <a:xfrm>
            <a:off x="3352798" y="1382233"/>
            <a:ext cx="2590801" cy="304801"/>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17" name="Text Placeholder 5">
            <a:extLst>
              <a:ext uri="{FF2B5EF4-FFF2-40B4-BE49-F238E27FC236}">
                <a16:creationId xmlns:a16="http://schemas.microsoft.com/office/drawing/2014/main" id="{2727FC19-08E1-F64F-8A36-EB0027677FAB}"/>
              </a:ext>
            </a:extLst>
          </p:cNvPr>
          <p:cNvSpPr>
            <a:spLocks noGrp="1"/>
          </p:cNvSpPr>
          <p:nvPr>
            <p:ph type="body" sz="quarter" idx="23" hasCustomPrompt="1"/>
          </p:nvPr>
        </p:nvSpPr>
        <p:spPr>
          <a:xfrm>
            <a:off x="6265334" y="1382233"/>
            <a:ext cx="2574671" cy="304801"/>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19" name="Text Placeholder 5">
            <a:extLst>
              <a:ext uri="{FF2B5EF4-FFF2-40B4-BE49-F238E27FC236}">
                <a16:creationId xmlns:a16="http://schemas.microsoft.com/office/drawing/2014/main" id="{58D8F016-5B42-D148-AA86-37E77838FB85}"/>
              </a:ext>
            </a:extLst>
          </p:cNvPr>
          <p:cNvSpPr>
            <a:spLocks noGrp="1"/>
          </p:cNvSpPr>
          <p:nvPr>
            <p:ph type="body" sz="quarter" idx="24" hasCustomPrompt="1"/>
          </p:nvPr>
        </p:nvSpPr>
        <p:spPr>
          <a:xfrm>
            <a:off x="9169400" y="1382233"/>
            <a:ext cx="2578904" cy="304801"/>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20" name="Text Placeholder 4">
            <a:extLst>
              <a:ext uri="{FF2B5EF4-FFF2-40B4-BE49-F238E27FC236}">
                <a16:creationId xmlns:a16="http://schemas.microsoft.com/office/drawing/2014/main" id="{0B9F79F5-E9DC-9648-AF4F-86A477B51D8E}"/>
              </a:ext>
            </a:extLst>
          </p:cNvPr>
          <p:cNvSpPr>
            <a:spLocks noGrp="1"/>
          </p:cNvSpPr>
          <p:nvPr>
            <p:ph type="body" sz="quarter" idx="25"/>
          </p:nvPr>
        </p:nvSpPr>
        <p:spPr>
          <a:xfrm>
            <a:off x="457200" y="1694173"/>
            <a:ext cx="2560320" cy="4032249"/>
          </a:xfrm>
          <a:prstGeom prst="rect">
            <a:avLst/>
          </a:prstGeom>
        </p:spPr>
        <p:txBody>
          <a:bodyPr lIns="0" tIns="182880" rIns="91440">
            <a:normAutofit/>
          </a:bodyPr>
          <a:lstStyle>
            <a:lvl1pPr marL="285750" indent="-285750">
              <a:buClr>
                <a:srgbClr val="1A1446"/>
              </a:buClr>
              <a:buFont typeface="Arial" panose="020B0604020202020204" pitchFamily="34" charset="0"/>
              <a:buChar char="•"/>
              <a:defRPr sz="1600">
                <a:solidFill>
                  <a:srgbClr val="404040"/>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styles</a:t>
            </a:r>
          </a:p>
        </p:txBody>
      </p:sp>
      <p:sp>
        <p:nvSpPr>
          <p:cNvPr id="22" name="Text Placeholder 4">
            <a:extLst>
              <a:ext uri="{FF2B5EF4-FFF2-40B4-BE49-F238E27FC236}">
                <a16:creationId xmlns:a16="http://schemas.microsoft.com/office/drawing/2014/main" id="{585E5CF2-8029-984F-9FE1-D59F0486BFB3}"/>
              </a:ext>
            </a:extLst>
          </p:cNvPr>
          <p:cNvSpPr>
            <a:spLocks noGrp="1"/>
          </p:cNvSpPr>
          <p:nvPr>
            <p:ph type="body" sz="quarter" idx="26"/>
          </p:nvPr>
        </p:nvSpPr>
        <p:spPr>
          <a:xfrm>
            <a:off x="3361267" y="1696553"/>
            <a:ext cx="2560320" cy="4032249"/>
          </a:xfrm>
          <a:prstGeom prst="rect">
            <a:avLst/>
          </a:prstGeom>
        </p:spPr>
        <p:txBody>
          <a:bodyPr lIns="0" tIns="182880" rIns="91440">
            <a:normAutofit/>
          </a:bodyPr>
          <a:lstStyle>
            <a:lvl1pPr marL="285750" indent="-285750">
              <a:buClr>
                <a:srgbClr val="1A1446"/>
              </a:buClr>
              <a:buFont typeface="Arial" panose="020B0604020202020204" pitchFamily="34" charset="0"/>
              <a:buChar char="•"/>
              <a:defRPr sz="1600">
                <a:solidFill>
                  <a:srgbClr val="404040"/>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styles</a:t>
            </a:r>
          </a:p>
        </p:txBody>
      </p:sp>
      <p:sp>
        <p:nvSpPr>
          <p:cNvPr id="26" name="Text Placeholder 4">
            <a:extLst>
              <a:ext uri="{FF2B5EF4-FFF2-40B4-BE49-F238E27FC236}">
                <a16:creationId xmlns:a16="http://schemas.microsoft.com/office/drawing/2014/main" id="{441F6A96-8B4E-BA42-9532-9AD3185CB2BF}"/>
              </a:ext>
            </a:extLst>
          </p:cNvPr>
          <p:cNvSpPr>
            <a:spLocks noGrp="1"/>
          </p:cNvSpPr>
          <p:nvPr>
            <p:ph type="body" sz="quarter" idx="27"/>
          </p:nvPr>
        </p:nvSpPr>
        <p:spPr>
          <a:xfrm>
            <a:off x="6265334" y="1698933"/>
            <a:ext cx="2560320" cy="4032249"/>
          </a:xfrm>
          <a:prstGeom prst="rect">
            <a:avLst/>
          </a:prstGeom>
        </p:spPr>
        <p:txBody>
          <a:bodyPr lIns="0" tIns="182880" rIns="91440">
            <a:normAutofit/>
          </a:bodyPr>
          <a:lstStyle>
            <a:lvl1pPr marL="285750" indent="-285750">
              <a:buClr>
                <a:srgbClr val="1A1446"/>
              </a:buClr>
              <a:buFont typeface="Arial" panose="020B0604020202020204" pitchFamily="34" charset="0"/>
              <a:buChar char="•"/>
              <a:defRPr sz="1600">
                <a:solidFill>
                  <a:srgbClr val="404040"/>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styles</a:t>
            </a:r>
          </a:p>
        </p:txBody>
      </p:sp>
      <p:sp>
        <p:nvSpPr>
          <p:cNvPr id="27" name="Text Placeholder 4">
            <a:extLst>
              <a:ext uri="{FF2B5EF4-FFF2-40B4-BE49-F238E27FC236}">
                <a16:creationId xmlns:a16="http://schemas.microsoft.com/office/drawing/2014/main" id="{3C62A497-1BAC-CA41-8892-94004241A61F}"/>
              </a:ext>
            </a:extLst>
          </p:cNvPr>
          <p:cNvSpPr>
            <a:spLocks noGrp="1"/>
          </p:cNvSpPr>
          <p:nvPr>
            <p:ph type="body" sz="quarter" idx="28"/>
          </p:nvPr>
        </p:nvSpPr>
        <p:spPr>
          <a:xfrm>
            <a:off x="9169400" y="1701312"/>
            <a:ext cx="2560320" cy="4032249"/>
          </a:xfrm>
          <a:prstGeom prst="rect">
            <a:avLst/>
          </a:prstGeom>
        </p:spPr>
        <p:txBody>
          <a:bodyPr lIns="0" tIns="182880" rIns="91440">
            <a:normAutofit/>
          </a:bodyPr>
          <a:lstStyle>
            <a:lvl1pPr marL="285750" indent="-285750">
              <a:buClr>
                <a:srgbClr val="1A1446"/>
              </a:buClr>
              <a:buFont typeface="Arial" panose="020B0604020202020204" pitchFamily="34" charset="0"/>
              <a:buChar char="•"/>
              <a:defRPr sz="1600">
                <a:solidFill>
                  <a:srgbClr val="404040"/>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styles</a:t>
            </a:r>
          </a:p>
        </p:txBody>
      </p:sp>
      <p:sp>
        <p:nvSpPr>
          <p:cNvPr id="21" name="Footer Placeholder 3">
            <a:extLst>
              <a:ext uri="{FF2B5EF4-FFF2-40B4-BE49-F238E27FC236}">
                <a16:creationId xmlns:a16="http://schemas.microsoft.com/office/drawing/2014/main" id="{996A5D1A-96A5-4346-A949-56665642060F}"/>
              </a:ext>
            </a:extLst>
          </p:cNvPr>
          <p:cNvSpPr>
            <a:spLocks noGrp="1"/>
          </p:cNvSpPr>
          <p:nvPr>
            <p:ph type="ftr" sz="quarter" idx="3"/>
          </p:nvPr>
        </p:nvSpPr>
        <p:spPr>
          <a:xfrm>
            <a:off x="2854761" y="6356350"/>
            <a:ext cx="6482478" cy="365125"/>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900" b="0" i="0">
                <a:solidFill>
                  <a:schemeClr val="bg1">
                    <a:lumMod val="50000"/>
                  </a:schemeClr>
                </a:solidFill>
                <a:latin typeface="Roboto" pitchFamily="2" charset="0"/>
                <a:ea typeface="Roboto" pitchFamily="2" charset="0"/>
              </a:defRPr>
            </a:lvl1pPr>
          </a:lstStyle>
          <a:p>
            <a:r>
              <a:rPr lang="en-US"/>
              <a:t>CONFIDENTIAL - PROPRIETARY - DO NOT DISTRIBUTE</a:t>
            </a:r>
          </a:p>
        </p:txBody>
      </p:sp>
      <p:cxnSp>
        <p:nvCxnSpPr>
          <p:cNvPr id="25" name="Straight Connector 24">
            <a:extLst>
              <a:ext uri="{FF2B5EF4-FFF2-40B4-BE49-F238E27FC236}">
                <a16:creationId xmlns:a16="http://schemas.microsoft.com/office/drawing/2014/main" id="{54C7DCCC-D1AF-D947-B59F-B1B2305C349A}"/>
              </a:ext>
            </a:extLst>
          </p:cNvPr>
          <p:cNvCxnSpPr/>
          <p:nvPr userDrawn="1"/>
        </p:nvCxnSpPr>
        <p:spPr>
          <a:xfrm>
            <a:off x="0" y="6172200"/>
            <a:ext cx="12192000" cy="0"/>
          </a:xfrm>
          <a:prstGeom prst="line">
            <a:avLst/>
          </a:prstGeom>
          <a:ln w="25400">
            <a:solidFill>
              <a:srgbClr val="FFD000"/>
            </a:solidFill>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17187357-1695-D422-8713-D9B5CDC91D3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545" y="6172199"/>
            <a:ext cx="1962658" cy="716105"/>
          </a:xfrm>
          <a:prstGeom prst="rect">
            <a:avLst/>
          </a:prstGeom>
        </p:spPr>
      </p:pic>
    </p:spTree>
    <p:extLst>
      <p:ext uri="{BB962C8B-B14F-4D97-AF65-F5344CB8AC3E}">
        <p14:creationId xmlns:p14="http://schemas.microsoft.com/office/powerpoint/2010/main" val="3878119589"/>
      </p:ext>
    </p:extLst>
  </p:cSld>
  <p:clrMapOvr>
    <a:masterClrMapping/>
  </p:clrMapOvr>
  <p:extLst>
    <p:ext uri="{DCECCB84-F9BA-43D5-87BE-67443E8EF086}">
      <p15:sldGuideLst xmlns:p15="http://schemas.microsoft.com/office/powerpoint/2012/main">
        <p15:guide id="2" orient="horz" pos="3888">
          <p15:clr>
            <a:srgbClr val="FBAE40"/>
          </p15:clr>
        </p15:guide>
        <p15:guide id="15" orient="horz" pos="2260">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53_Title Slide">
    <p:bg>
      <p:bgPr>
        <a:solidFill>
          <a:schemeClr val="bg2"/>
        </a:solidFill>
        <a:effectLst/>
      </p:bgPr>
    </p:bg>
    <p:spTree>
      <p:nvGrpSpPr>
        <p:cNvPr id="1" name=""/>
        <p:cNvGrpSpPr/>
        <p:nvPr/>
      </p:nvGrpSpPr>
      <p:grpSpPr>
        <a:xfrm>
          <a:off x="0" y="0"/>
          <a:ext cx="0" cy="0"/>
          <a:chOff x="0" y="0"/>
          <a:chExt cx="0" cy="0"/>
        </a:xfrm>
      </p:grpSpPr>
      <p:sp>
        <p:nvSpPr>
          <p:cNvPr id="92" name="FOOTER">
            <a:extLst>
              <a:ext uri="{FF2B5EF4-FFF2-40B4-BE49-F238E27FC236}">
                <a16:creationId xmlns:a16="http://schemas.microsoft.com/office/drawing/2014/main" id="{29425A91-278B-6140-B5D4-4503DB9CB9F7}"/>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latin typeface="Roboto" pitchFamily="2" charset="0"/>
              <a:ea typeface="Roboto" pitchFamily="2" charset="0"/>
            </a:endParaRPr>
          </a:p>
        </p:txBody>
      </p:sp>
      <p:sp>
        <p:nvSpPr>
          <p:cNvPr id="33" name="Slide Number Placeholder 4">
            <a:extLst>
              <a:ext uri="{FF2B5EF4-FFF2-40B4-BE49-F238E27FC236}">
                <a16:creationId xmlns:a16="http://schemas.microsoft.com/office/drawing/2014/main" id="{249D166D-ACB6-FA42-9361-810EEF2A1003}"/>
              </a:ext>
            </a:extLst>
          </p:cNvPr>
          <p:cNvSpPr>
            <a:spLocks noGrp="1"/>
          </p:cNvSpPr>
          <p:nvPr>
            <p:ph type="sldNum" sz="quarter" idx="4"/>
          </p:nvPr>
        </p:nvSpPr>
        <p:spPr>
          <a:xfrm>
            <a:off x="11430376" y="6400413"/>
            <a:ext cx="545724" cy="307777"/>
          </a:xfrm>
          <a:prstGeom prst="rect">
            <a:avLst/>
          </a:prstGeom>
          <a:noFill/>
        </p:spPr>
        <p:txBody>
          <a:bodyPr wrap="square" rtlCol="0">
            <a:spAutoFit/>
          </a:bodyPr>
          <a:lstStyle>
            <a:lvl1pPr algn="r">
              <a:defRPr lang="en-US" sz="1400" b="1" i="0" smtClean="0">
                <a:solidFill>
                  <a:srgbClr val="1A1446"/>
                </a:solidFill>
                <a:latin typeface="Roboto" pitchFamily="2" charset="0"/>
                <a:ea typeface="Roboto" pitchFamily="2" charset="0"/>
              </a:defRPr>
            </a:lvl1pPr>
          </a:lstStyle>
          <a:p>
            <a:fld id="{8FB4CE90-470A-43E3-A052-3E8AD880B4A5}" type="slidenum">
              <a:rPr lang="en-US" smtClean="0"/>
              <a:pPr/>
              <a:t>‹#›</a:t>
            </a:fld>
            <a:endParaRPr lang="en-US"/>
          </a:p>
        </p:txBody>
      </p:sp>
      <p:sp>
        <p:nvSpPr>
          <p:cNvPr id="18" name="Title Placeholder 1">
            <a:extLst>
              <a:ext uri="{FF2B5EF4-FFF2-40B4-BE49-F238E27FC236}">
                <a16:creationId xmlns:a16="http://schemas.microsoft.com/office/drawing/2014/main" id="{85F4E481-F31F-0940-AB93-013381F7C8FC}"/>
              </a:ext>
            </a:extLst>
          </p:cNvPr>
          <p:cNvSpPr>
            <a:spLocks noGrp="1"/>
          </p:cNvSpPr>
          <p:nvPr>
            <p:ph type="title"/>
          </p:nvPr>
        </p:nvSpPr>
        <p:spPr>
          <a:xfrm>
            <a:off x="457200" y="228603"/>
            <a:ext cx="11277600" cy="838197"/>
          </a:xfrm>
          <a:prstGeom prst="rect">
            <a:avLst/>
          </a:prstGeom>
        </p:spPr>
        <p:txBody>
          <a:bodyPr vert="horz" lIns="0" tIns="91440" rIns="182880" bIns="182880" rtlCol="0" anchor="t">
            <a:normAutofit/>
          </a:bodyPr>
          <a:lstStyle>
            <a:lvl1pPr>
              <a:defRPr sz="4400">
                <a:latin typeface="Roboto" pitchFamily="2" charset="0"/>
                <a:ea typeface="Roboto" pitchFamily="2" charset="0"/>
              </a:defRPr>
            </a:lvl1pPr>
          </a:lstStyle>
          <a:p>
            <a:r>
              <a:rPr lang="en-US"/>
              <a:t>Click to edit Master title style</a:t>
            </a:r>
          </a:p>
        </p:txBody>
      </p:sp>
      <p:sp>
        <p:nvSpPr>
          <p:cNvPr id="21" name="Footer Placeholder 3">
            <a:extLst>
              <a:ext uri="{FF2B5EF4-FFF2-40B4-BE49-F238E27FC236}">
                <a16:creationId xmlns:a16="http://schemas.microsoft.com/office/drawing/2014/main" id="{996A5D1A-96A5-4346-A949-56665642060F}"/>
              </a:ext>
            </a:extLst>
          </p:cNvPr>
          <p:cNvSpPr>
            <a:spLocks noGrp="1"/>
          </p:cNvSpPr>
          <p:nvPr>
            <p:ph type="ftr" sz="quarter" idx="3"/>
          </p:nvPr>
        </p:nvSpPr>
        <p:spPr>
          <a:xfrm>
            <a:off x="2854761" y="6356350"/>
            <a:ext cx="6482478" cy="365125"/>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900" b="0" i="0">
                <a:solidFill>
                  <a:schemeClr val="bg1">
                    <a:lumMod val="50000"/>
                  </a:schemeClr>
                </a:solidFill>
                <a:latin typeface="Roboto" pitchFamily="2" charset="0"/>
                <a:ea typeface="Roboto" pitchFamily="2" charset="0"/>
              </a:defRPr>
            </a:lvl1pPr>
          </a:lstStyle>
          <a:p>
            <a:r>
              <a:rPr lang="en-US"/>
              <a:t>CONFIDENTIAL - PROPRIETARY - DO NOT DISTRIBUTE</a:t>
            </a:r>
          </a:p>
        </p:txBody>
      </p:sp>
      <p:cxnSp>
        <p:nvCxnSpPr>
          <p:cNvPr id="25" name="Straight Connector 24">
            <a:extLst>
              <a:ext uri="{FF2B5EF4-FFF2-40B4-BE49-F238E27FC236}">
                <a16:creationId xmlns:a16="http://schemas.microsoft.com/office/drawing/2014/main" id="{54C7DCCC-D1AF-D947-B59F-B1B2305C349A}"/>
              </a:ext>
            </a:extLst>
          </p:cNvPr>
          <p:cNvCxnSpPr/>
          <p:nvPr userDrawn="1"/>
        </p:nvCxnSpPr>
        <p:spPr>
          <a:xfrm>
            <a:off x="0" y="6172200"/>
            <a:ext cx="12192000" cy="0"/>
          </a:xfrm>
          <a:prstGeom prst="line">
            <a:avLst/>
          </a:prstGeom>
          <a:ln w="25400">
            <a:solidFill>
              <a:srgbClr val="FFD000"/>
            </a:solidFill>
          </a:ln>
        </p:spPr>
        <p:style>
          <a:lnRef idx="1">
            <a:schemeClr val="accent1"/>
          </a:lnRef>
          <a:fillRef idx="0">
            <a:schemeClr val="accent1"/>
          </a:fillRef>
          <a:effectRef idx="0">
            <a:schemeClr val="accent1"/>
          </a:effectRef>
          <a:fontRef idx="minor">
            <a:schemeClr val="tx1"/>
          </a:fontRef>
        </p:style>
      </p:cxnSp>
      <p:sp>
        <p:nvSpPr>
          <p:cNvPr id="23" name="Text Placeholder 5">
            <a:extLst>
              <a:ext uri="{FF2B5EF4-FFF2-40B4-BE49-F238E27FC236}">
                <a16:creationId xmlns:a16="http://schemas.microsoft.com/office/drawing/2014/main" id="{D0F92499-C21A-694B-AFFF-FC243C7E2554}"/>
              </a:ext>
            </a:extLst>
          </p:cNvPr>
          <p:cNvSpPr>
            <a:spLocks noGrp="1"/>
          </p:cNvSpPr>
          <p:nvPr>
            <p:ph type="body" sz="quarter" idx="21" hasCustomPrompt="1"/>
          </p:nvPr>
        </p:nvSpPr>
        <p:spPr>
          <a:xfrm>
            <a:off x="457199" y="2743015"/>
            <a:ext cx="2573863" cy="214058"/>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24" name="Text Placeholder 5">
            <a:extLst>
              <a:ext uri="{FF2B5EF4-FFF2-40B4-BE49-F238E27FC236}">
                <a16:creationId xmlns:a16="http://schemas.microsoft.com/office/drawing/2014/main" id="{F232FFA8-7BA5-3A42-B74A-5240BA025204}"/>
              </a:ext>
            </a:extLst>
          </p:cNvPr>
          <p:cNvSpPr>
            <a:spLocks noGrp="1"/>
          </p:cNvSpPr>
          <p:nvPr>
            <p:ph type="body" sz="quarter" idx="22" hasCustomPrompt="1"/>
          </p:nvPr>
        </p:nvSpPr>
        <p:spPr>
          <a:xfrm>
            <a:off x="3352798" y="2743015"/>
            <a:ext cx="2590801" cy="214058"/>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28" name="Text Placeholder 5">
            <a:extLst>
              <a:ext uri="{FF2B5EF4-FFF2-40B4-BE49-F238E27FC236}">
                <a16:creationId xmlns:a16="http://schemas.microsoft.com/office/drawing/2014/main" id="{DC5A4E57-DDE1-2145-AA66-5AC5BD5BD813}"/>
              </a:ext>
            </a:extLst>
          </p:cNvPr>
          <p:cNvSpPr>
            <a:spLocks noGrp="1"/>
          </p:cNvSpPr>
          <p:nvPr>
            <p:ph type="body" sz="quarter" idx="23" hasCustomPrompt="1"/>
          </p:nvPr>
        </p:nvSpPr>
        <p:spPr>
          <a:xfrm>
            <a:off x="6265334" y="2743015"/>
            <a:ext cx="2574671" cy="214058"/>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29" name="Text Placeholder 5">
            <a:extLst>
              <a:ext uri="{FF2B5EF4-FFF2-40B4-BE49-F238E27FC236}">
                <a16:creationId xmlns:a16="http://schemas.microsoft.com/office/drawing/2014/main" id="{44F3E8E4-EF68-4D4E-ABC0-A3FDD4879DA2}"/>
              </a:ext>
            </a:extLst>
          </p:cNvPr>
          <p:cNvSpPr>
            <a:spLocks noGrp="1"/>
          </p:cNvSpPr>
          <p:nvPr>
            <p:ph type="body" sz="quarter" idx="24" hasCustomPrompt="1"/>
          </p:nvPr>
        </p:nvSpPr>
        <p:spPr>
          <a:xfrm>
            <a:off x="9169400" y="2743015"/>
            <a:ext cx="2578904" cy="214058"/>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30" name="Text Placeholder 4">
            <a:extLst>
              <a:ext uri="{FF2B5EF4-FFF2-40B4-BE49-F238E27FC236}">
                <a16:creationId xmlns:a16="http://schemas.microsoft.com/office/drawing/2014/main" id="{845136AA-E0BF-9442-9F92-A4671135FC35}"/>
              </a:ext>
            </a:extLst>
          </p:cNvPr>
          <p:cNvSpPr>
            <a:spLocks noGrp="1"/>
          </p:cNvSpPr>
          <p:nvPr>
            <p:ph type="body" sz="quarter" idx="25"/>
          </p:nvPr>
        </p:nvSpPr>
        <p:spPr>
          <a:xfrm>
            <a:off x="457200" y="3054955"/>
            <a:ext cx="2560320" cy="2831800"/>
          </a:xfrm>
          <a:prstGeom prst="rect">
            <a:avLst/>
          </a:prstGeom>
        </p:spPr>
        <p:txBody>
          <a:bodyPr lIns="0" tIns="182880" rIns="91440">
            <a:normAutofit/>
          </a:bodyPr>
          <a:lstStyle>
            <a:lvl1pPr marL="285750" indent="-285750">
              <a:buClr>
                <a:srgbClr val="1A1446"/>
              </a:buClr>
              <a:buFont typeface="Arial" panose="020B0604020202020204" pitchFamily="34" charset="0"/>
              <a:buChar char="•"/>
              <a:defRPr sz="1600">
                <a:solidFill>
                  <a:srgbClr val="404040"/>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styles</a:t>
            </a:r>
          </a:p>
        </p:txBody>
      </p:sp>
      <p:sp>
        <p:nvSpPr>
          <p:cNvPr id="31" name="Text Placeholder 4">
            <a:extLst>
              <a:ext uri="{FF2B5EF4-FFF2-40B4-BE49-F238E27FC236}">
                <a16:creationId xmlns:a16="http://schemas.microsoft.com/office/drawing/2014/main" id="{AB012928-BA93-8C4D-AF86-8FA8F6D563AB}"/>
              </a:ext>
            </a:extLst>
          </p:cNvPr>
          <p:cNvSpPr>
            <a:spLocks noGrp="1"/>
          </p:cNvSpPr>
          <p:nvPr>
            <p:ph type="body" sz="quarter" idx="26"/>
          </p:nvPr>
        </p:nvSpPr>
        <p:spPr>
          <a:xfrm>
            <a:off x="3361267" y="3057335"/>
            <a:ext cx="2560320" cy="2831800"/>
          </a:xfrm>
          <a:prstGeom prst="rect">
            <a:avLst/>
          </a:prstGeom>
        </p:spPr>
        <p:txBody>
          <a:bodyPr lIns="0" tIns="182880" rIns="91440">
            <a:normAutofit/>
          </a:bodyPr>
          <a:lstStyle>
            <a:lvl1pPr marL="285750" indent="-285750">
              <a:buClr>
                <a:srgbClr val="1A1446"/>
              </a:buClr>
              <a:buFont typeface="Arial" panose="020B0604020202020204" pitchFamily="34" charset="0"/>
              <a:buChar char="•"/>
              <a:defRPr sz="1600">
                <a:solidFill>
                  <a:srgbClr val="404040"/>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styles</a:t>
            </a:r>
          </a:p>
        </p:txBody>
      </p:sp>
      <p:sp>
        <p:nvSpPr>
          <p:cNvPr id="32" name="Text Placeholder 4">
            <a:extLst>
              <a:ext uri="{FF2B5EF4-FFF2-40B4-BE49-F238E27FC236}">
                <a16:creationId xmlns:a16="http://schemas.microsoft.com/office/drawing/2014/main" id="{50288126-A8A6-514A-890E-57EBEFB78BBD}"/>
              </a:ext>
            </a:extLst>
          </p:cNvPr>
          <p:cNvSpPr>
            <a:spLocks noGrp="1"/>
          </p:cNvSpPr>
          <p:nvPr>
            <p:ph type="body" sz="quarter" idx="27"/>
          </p:nvPr>
        </p:nvSpPr>
        <p:spPr>
          <a:xfrm>
            <a:off x="6265334" y="3059715"/>
            <a:ext cx="2560320" cy="2831800"/>
          </a:xfrm>
          <a:prstGeom prst="rect">
            <a:avLst/>
          </a:prstGeom>
        </p:spPr>
        <p:txBody>
          <a:bodyPr lIns="0" tIns="182880" rIns="91440">
            <a:normAutofit/>
          </a:bodyPr>
          <a:lstStyle>
            <a:lvl1pPr marL="285750" indent="-285750">
              <a:buClr>
                <a:srgbClr val="1A1446"/>
              </a:buClr>
              <a:buFont typeface="Arial" panose="020B0604020202020204" pitchFamily="34" charset="0"/>
              <a:buChar char="•"/>
              <a:defRPr sz="1600">
                <a:solidFill>
                  <a:srgbClr val="404040"/>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styles</a:t>
            </a:r>
          </a:p>
        </p:txBody>
      </p:sp>
      <p:sp>
        <p:nvSpPr>
          <p:cNvPr id="34" name="Text Placeholder 4">
            <a:extLst>
              <a:ext uri="{FF2B5EF4-FFF2-40B4-BE49-F238E27FC236}">
                <a16:creationId xmlns:a16="http://schemas.microsoft.com/office/drawing/2014/main" id="{312B41DA-6228-A84F-9F0F-C80EE5EFAF93}"/>
              </a:ext>
            </a:extLst>
          </p:cNvPr>
          <p:cNvSpPr>
            <a:spLocks noGrp="1"/>
          </p:cNvSpPr>
          <p:nvPr>
            <p:ph type="body" sz="quarter" idx="28"/>
          </p:nvPr>
        </p:nvSpPr>
        <p:spPr>
          <a:xfrm>
            <a:off x="9169400" y="3062094"/>
            <a:ext cx="2560320" cy="2831800"/>
          </a:xfrm>
          <a:prstGeom prst="rect">
            <a:avLst/>
          </a:prstGeom>
        </p:spPr>
        <p:txBody>
          <a:bodyPr lIns="0" tIns="182880" rIns="91440">
            <a:normAutofit/>
          </a:bodyPr>
          <a:lstStyle>
            <a:lvl1pPr marL="285750" indent="-285750">
              <a:buClr>
                <a:srgbClr val="1A1446"/>
              </a:buClr>
              <a:buFont typeface="Arial" panose="020B0604020202020204" pitchFamily="34" charset="0"/>
              <a:buChar char="•"/>
              <a:defRPr sz="1600">
                <a:solidFill>
                  <a:srgbClr val="404040"/>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styles</a:t>
            </a:r>
          </a:p>
        </p:txBody>
      </p:sp>
      <p:sp>
        <p:nvSpPr>
          <p:cNvPr id="35" name="Picture Placeholder 2">
            <a:extLst>
              <a:ext uri="{FF2B5EF4-FFF2-40B4-BE49-F238E27FC236}">
                <a16:creationId xmlns:a16="http://schemas.microsoft.com/office/drawing/2014/main" id="{E895A61F-C933-6344-A279-D15647A4A379}"/>
              </a:ext>
            </a:extLst>
          </p:cNvPr>
          <p:cNvSpPr>
            <a:spLocks noGrp="1"/>
          </p:cNvSpPr>
          <p:nvPr>
            <p:ph type="pic" sz="quarter" idx="33"/>
          </p:nvPr>
        </p:nvSpPr>
        <p:spPr>
          <a:xfrm>
            <a:off x="457200" y="1371600"/>
            <a:ext cx="1095551" cy="1095551"/>
          </a:xfrm>
          <a:prstGeom prst="ellipse">
            <a:avLst/>
          </a:prstGeom>
          <a:solidFill>
            <a:srgbClr val="9ED5D5"/>
          </a:solidFill>
        </p:spPr>
        <p:txBody>
          <a:bodyPr lIns="0" tIns="0" rIns="0" bIns="0" anchor="ctr" anchorCtr="0">
            <a:normAutofit/>
          </a:bodyPr>
          <a:lstStyle>
            <a:lvl1pPr marL="0" indent="0" algn="ctr">
              <a:buNone/>
              <a:defRPr sz="1600" b="1">
                <a:latin typeface="Roboto" pitchFamily="2" charset="0"/>
                <a:ea typeface="Roboto" pitchFamily="2" charset="0"/>
              </a:defRPr>
            </a:lvl1pPr>
          </a:lstStyle>
          <a:p>
            <a:r>
              <a:rPr lang="en-US"/>
              <a:t>Click icon to add picture</a:t>
            </a:r>
          </a:p>
        </p:txBody>
      </p:sp>
      <p:sp>
        <p:nvSpPr>
          <p:cNvPr id="36" name="Picture Placeholder 2">
            <a:extLst>
              <a:ext uri="{FF2B5EF4-FFF2-40B4-BE49-F238E27FC236}">
                <a16:creationId xmlns:a16="http://schemas.microsoft.com/office/drawing/2014/main" id="{7EF8E978-4E31-3144-8925-8BBC84CB55C2}"/>
              </a:ext>
            </a:extLst>
          </p:cNvPr>
          <p:cNvSpPr>
            <a:spLocks noGrp="1"/>
          </p:cNvSpPr>
          <p:nvPr>
            <p:ph type="pic" sz="quarter" idx="34"/>
          </p:nvPr>
        </p:nvSpPr>
        <p:spPr>
          <a:xfrm>
            <a:off x="3352798" y="1382009"/>
            <a:ext cx="1095551" cy="1095551"/>
          </a:xfrm>
          <a:prstGeom prst="ellipse">
            <a:avLst/>
          </a:prstGeom>
          <a:solidFill>
            <a:srgbClr val="9ED5D5"/>
          </a:solidFill>
        </p:spPr>
        <p:txBody>
          <a:bodyPr lIns="0" tIns="0" rIns="0" bIns="0" anchor="ctr" anchorCtr="0">
            <a:normAutofit/>
          </a:bodyPr>
          <a:lstStyle>
            <a:lvl1pPr marL="0" indent="0" algn="ctr">
              <a:buNone/>
              <a:defRPr sz="1600" b="1">
                <a:latin typeface="Roboto" pitchFamily="2" charset="0"/>
                <a:ea typeface="Roboto" pitchFamily="2" charset="0"/>
              </a:defRPr>
            </a:lvl1pPr>
          </a:lstStyle>
          <a:p>
            <a:r>
              <a:rPr lang="en-US"/>
              <a:t>Click icon to add picture</a:t>
            </a:r>
          </a:p>
        </p:txBody>
      </p:sp>
      <p:sp>
        <p:nvSpPr>
          <p:cNvPr id="37" name="Picture Placeholder 2">
            <a:extLst>
              <a:ext uri="{FF2B5EF4-FFF2-40B4-BE49-F238E27FC236}">
                <a16:creationId xmlns:a16="http://schemas.microsoft.com/office/drawing/2014/main" id="{BBB5F2B6-076D-5841-AEC2-A032F1511C1E}"/>
              </a:ext>
            </a:extLst>
          </p:cNvPr>
          <p:cNvSpPr>
            <a:spLocks noGrp="1"/>
          </p:cNvSpPr>
          <p:nvPr>
            <p:ph type="pic" sz="quarter" idx="35"/>
          </p:nvPr>
        </p:nvSpPr>
        <p:spPr>
          <a:xfrm>
            <a:off x="6265334" y="1381583"/>
            <a:ext cx="1095551" cy="1095551"/>
          </a:xfrm>
          <a:prstGeom prst="ellipse">
            <a:avLst/>
          </a:prstGeom>
          <a:solidFill>
            <a:srgbClr val="9ED5D5"/>
          </a:solidFill>
        </p:spPr>
        <p:txBody>
          <a:bodyPr lIns="0" tIns="0" rIns="0" bIns="0" anchor="ctr" anchorCtr="0">
            <a:normAutofit/>
          </a:bodyPr>
          <a:lstStyle>
            <a:lvl1pPr marL="0" indent="0" algn="ctr">
              <a:buNone/>
              <a:defRPr sz="1600" b="1">
                <a:latin typeface="Roboto" pitchFamily="2" charset="0"/>
                <a:ea typeface="Roboto" pitchFamily="2" charset="0"/>
              </a:defRPr>
            </a:lvl1pPr>
          </a:lstStyle>
          <a:p>
            <a:r>
              <a:rPr lang="en-US"/>
              <a:t>Click icon to add picture</a:t>
            </a:r>
          </a:p>
        </p:txBody>
      </p:sp>
      <p:sp>
        <p:nvSpPr>
          <p:cNvPr id="38" name="Picture Placeholder 2">
            <a:extLst>
              <a:ext uri="{FF2B5EF4-FFF2-40B4-BE49-F238E27FC236}">
                <a16:creationId xmlns:a16="http://schemas.microsoft.com/office/drawing/2014/main" id="{FAB62FD0-4FCF-9441-9BED-AEC9D056302C}"/>
              </a:ext>
            </a:extLst>
          </p:cNvPr>
          <p:cNvSpPr>
            <a:spLocks noGrp="1"/>
          </p:cNvSpPr>
          <p:nvPr>
            <p:ph type="pic" sz="quarter" idx="36"/>
          </p:nvPr>
        </p:nvSpPr>
        <p:spPr>
          <a:xfrm>
            <a:off x="9160932" y="1391992"/>
            <a:ext cx="1095551" cy="1095551"/>
          </a:xfrm>
          <a:prstGeom prst="ellipse">
            <a:avLst/>
          </a:prstGeom>
          <a:solidFill>
            <a:srgbClr val="9ED5D5"/>
          </a:solidFill>
        </p:spPr>
        <p:txBody>
          <a:bodyPr lIns="0" tIns="0" rIns="0" bIns="0" anchor="ctr" anchorCtr="0">
            <a:normAutofit/>
          </a:bodyPr>
          <a:lstStyle>
            <a:lvl1pPr marL="0" indent="0" algn="ctr">
              <a:buNone/>
              <a:defRPr sz="1600" b="1">
                <a:latin typeface="Roboto" pitchFamily="2" charset="0"/>
                <a:ea typeface="Roboto" pitchFamily="2" charset="0"/>
              </a:defRPr>
            </a:lvl1pPr>
          </a:lstStyle>
          <a:p>
            <a:r>
              <a:rPr lang="en-US"/>
              <a:t>Click icon to add picture</a:t>
            </a:r>
          </a:p>
        </p:txBody>
      </p:sp>
      <p:pic>
        <p:nvPicPr>
          <p:cNvPr id="2" name="Graphic 1">
            <a:extLst>
              <a:ext uri="{FF2B5EF4-FFF2-40B4-BE49-F238E27FC236}">
                <a16:creationId xmlns:a16="http://schemas.microsoft.com/office/drawing/2014/main" id="{04898430-C0EA-70DB-A83C-060FC47E4D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545" y="6172199"/>
            <a:ext cx="1962658" cy="716105"/>
          </a:xfrm>
          <a:prstGeom prst="rect">
            <a:avLst/>
          </a:prstGeom>
        </p:spPr>
      </p:pic>
    </p:spTree>
    <p:extLst>
      <p:ext uri="{BB962C8B-B14F-4D97-AF65-F5344CB8AC3E}">
        <p14:creationId xmlns:p14="http://schemas.microsoft.com/office/powerpoint/2010/main" val="545867626"/>
      </p:ext>
    </p:extLst>
  </p:cSld>
  <p:clrMapOvr>
    <a:masterClrMapping/>
  </p:clrMapOvr>
  <p:extLst>
    <p:ext uri="{DCECCB84-F9BA-43D5-87BE-67443E8EF086}">
      <p15:sldGuideLst xmlns:p15="http://schemas.microsoft.com/office/powerpoint/2012/main">
        <p15:guide id="2" orient="horz" pos="3888">
          <p15:clr>
            <a:srgbClr val="FBAE40"/>
          </p15:clr>
        </p15:guide>
        <p15:guide id="15" orient="horz" pos="2260">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114_Title Slide">
    <p:bg>
      <p:bgPr>
        <a:solidFill>
          <a:schemeClr val="bg2"/>
        </a:solidFill>
        <a:effectLst/>
      </p:bgPr>
    </p:bg>
    <p:spTree>
      <p:nvGrpSpPr>
        <p:cNvPr id="1" name=""/>
        <p:cNvGrpSpPr/>
        <p:nvPr/>
      </p:nvGrpSpPr>
      <p:grpSpPr>
        <a:xfrm>
          <a:off x="0" y="0"/>
          <a:ext cx="0" cy="0"/>
          <a:chOff x="0" y="0"/>
          <a:chExt cx="0" cy="0"/>
        </a:xfrm>
      </p:grpSpPr>
      <p:sp>
        <p:nvSpPr>
          <p:cNvPr id="20" name="Rectangle 6" hidden="1">
            <a:extLst>
              <a:ext uri="{FF2B5EF4-FFF2-40B4-BE49-F238E27FC236}">
                <a16:creationId xmlns:a16="http://schemas.microsoft.com/office/drawing/2014/main" id="{EC3F8EEE-CF07-614D-AB34-F7A0F6066006}"/>
              </a:ext>
            </a:extLst>
          </p:cNvPr>
          <p:cNvSpPr txBox="1">
            <a:spLocks noChangeArrowheads="1"/>
          </p:cNvSpPr>
          <p:nvPr userDrawn="1"/>
        </p:nvSpPr>
        <p:spPr>
          <a:xfrm>
            <a:off x="477554" y="1371600"/>
            <a:ext cx="10419046" cy="4800601"/>
          </a:xfrm>
          <a:prstGeom prst="rect">
            <a:avLst/>
          </a:prstGeom>
        </p:spPr>
        <p:txBody>
          <a:bodyPr lIns="0" tIns="0" rIns="0" bIns="0"/>
          <a:lstStyle>
            <a:lvl1pPr marL="266700" indent="-266700" algn="l" defTabSz="914400" rtl="0" eaLnBrk="1" latinLnBrk="0" hangingPunct="1">
              <a:lnSpc>
                <a:spcPct val="90000"/>
              </a:lnSpc>
              <a:spcBef>
                <a:spcPts val="1200"/>
              </a:spcBef>
              <a:buClr>
                <a:schemeClr val="accent5"/>
              </a:buClr>
              <a:buFont typeface="Wingdings 2" panose="05020102010507070707" pitchFamily="18" charset="2"/>
              <a:buChar char=""/>
              <a:tabLst/>
              <a:defRPr sz="2800" kern="1200">
                <a:solidFill>
                  <a:schemeClr val="tx2"/>
                </a:solidFill>
                <a:latin typeface="Roboto" pitchFamily="2" charset="0"/>
                <a:ea typeface="Roboto" pitchFamily="2" charset="0"/>
                <a:cs typeface="+mn-cs"/>
              </a:defRPr>
            </a:lvl1pPr>
            <a:lvl2pPr marL="533400" indent="-266700" algn="l" defTabSz="914400" rtl="0" eaLnBrk="1" latinLnBrk="0" hangingPunct="1">
              <a:lnSpc>
                <a:spcPct val="90000"/>
              </a:lnSpc>
              <a:spcBef>
                <a:spcPts val="600"/>
              </a:spcBef>
              <a:buClr>
                <a:schemeClr val="accent5"/>
              </a:buClr>
              <a:buFont typeface="Arial" panose="020B0604020202020204" pitchFamily="34" charset="0"/>
              <a:buChar char="−"/>
              <a:defRPr sz="2400" kern="1200">
                <a:solidFill>
                  <a:schemeClr val="tx2"/>
                </a:solidFill>
                <a:latin typeface="Roboto" pitchFamily="2" charset="0"/>
                <a:ea typeface="Roboto" pitchFamily="2" charset="0"/>
                <a:cs typeface="+mn-cs"/>
              </a:defRPr>
            </a:lvl2pPr>
            <a:lvl3pPr marL="647700" indent="-152400" algn="l" defTabSz="914400" rtl="0" eaLnBrk="1" latinLnBrk="0" hangingPunct="1">
              <a:lnSpc>
                <a:spcPct val="90000"/>
              </a:lnSpc>
              <a:spcBef>
                <a:spcPts val="600"/>
              </a:spcBef>
              <a:buClr>
                <a:schemeClr val="accent5"/>
              </a:buClr>
              <a:buFont typeface="Arial" panose="020B0604020202020204" pitchFamily="34" charset="0"/>
              <a:buChar char="•"/>
              <a:defRPr sz="2200" kern="1200">
                <a:solidFill>
                  <a:schemeClr val="tx2"/>
                </a:solidFill>
                <a:latin typeface="Roboto" pitchFamily="2" charset="0"/>
                <a:ea typeface="Roboto" pitchFamily="2" charset="0"/>
                <a:cs typeface="+mn-cs"/>
              </a:defRPr>
            </a:lvl3pPr>
            <a:lvl4pPr marL="819150" indent="-230188" algn="l" defTabSz="914400" rtl="0" eaLnBrk="1" latinLnBrk="0" hangingPunct="1">
              <a:lnSpc>
                <a:spcPct val="90000"/>
              </a:lnSpc>
              <a:spcBef>
                <a:spcPts val="600"/>
              </a:spcBef>
              <a:buClr>
                <a:schemeClr val="accent5"/>
              </a:buClr>
              <a:buFont typeface="Arial" panose="020B0604020202020204" pitchFamily="34" charset="0"/>
              <a:buChar char="−"/>
              <a:defRPr sz="2000" kern="1200">
                <a:solidFill>
                  <a:schemeClr val="tx2"/>
                </a:solidFill>
                <a:latin typeface="Roboto" pitchFamily="2" charset="0"/>
                <a:ea typeface="Roboto" pitchFamily="2" charset="0"/>
                <a:cs typeface="+mn-cs"/>
              </a:defRPr>
            </a:lvl4pPr>
            <a:lvl5pPr marL="950913" indent="-157163" algn="l" defTabSz="914400" rtl="0" eaLnBrk="1" latinLnBrk="0" hangingPunct="1">
              <a:lnSpc>
                <a:spcPct val="90000"/>
              </a:lnSpc>
              <a:spcBef>
                <a:spcPts val="600"/>
              </a:spcBef>
              <a:buClr>
                <a:schemeClr val="accent5"/>
              </a:buClr>
              <a:buFont typeface="Arial" panose="020B0604020202020204" pitchFamily="34" charset="0"/>
              <a:buChar char="•"/>
              <a:defRPr sz="1800" kern="1200">
                <a:solidFill>
                  <a:schemeClr val="tx2"/>
                </a:solidFill>
                <a:latin typeface="Roboto" pitchFamily="2" charset="0"/>
                <a:ea typeface="Roboto"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atin typeface="Guardian Sans Regular" panose="020B0503050503060803" pitchFamily="34" charset="77"/>
              </a:rPr>
              <a:t>When using photos, </a:t>
            </a:r>
            <a:r>
              <a:rPr lang="en-US" b="1">
                <a:latin typeface="Guardian Sans Semibold" panose="020B0503050503060803" pitchFamily="34" charset="77"/>
              </a:rPr>
              <a:t>it is important </a:t>
            </a:r>
            <a:r>
              <a:rPr lang="en-US">
                <a:latin typeface="Guardian Sans Regular" panose="020B0503050503060803" pitchFamily="34" charset="77"/>
              </a:rPr>
              <a:t>to keep the photo size down for file size maintenance. See the details below to show you how we do this.</a:t>
            </a:r>
            <a:br>
              <a:rPr lang="en-US" sz="2600">
                <a:latin typeface="Guardian Sans Regular" panose="020B0503050503060803" pitchFamily="34" charset="77"/>
              </a:rPr>
            </a:br>
            <a:br>
              <a:rPr lang="en-US" sz="2600" b="1">
                <a:latin typeface="Guardian Sans Bold" panose="020B0503050503060803" pitchFamily="34" charset="77"/>
              </a:rPr>
            </a:br>
            <a:r>
              <a:rPr lang="en-US" sz="2400" b="1">
                <a:latin typeface="Guardian Sans Semibold" panose="020B0503050503060803" pitchFamily="34" charset="77"/>
              </a:rPr>
              <a:t>Sub-section</a:t>
            </a:r>
            <a:endParaRPr lang="en-US" sz="1400">
              <a:latin typeface="Guardian Sans Regular" panose="020B0503050503060803" pitchFamily="34" charset="77"/>
            </a:endParaRPr>
          </a:p>
          <a:p>
            <a:pPr>
              <a:buClr>
                <a:srgbClr val="1A1446"/>
              </a:buClr>
            </a:pPr>
            <a:r>
              <a:rPr lang="en-US" sz="1800">
                <a:solidFill>
                  <a:srgbClr val="404040"/>
                </a:solidFill>
                <a:latin typeface="Guardian Sans Regular" panose="020B0503050503060803" pitchFamily="34" charset="77"/>
              </a:rPr>
              <a:t>Most photos should be scanned at 96 dpi (dots per inch)</a:t>
            </a:r>
          </a:p>
          <a:p>
            <a:pPr>
              <a:buClr>
                <a:srgbClr val="1A1446"/>
              </a:buClr>
            </a:pPr>
            <a:r>
              <a:rPr lang="en-US" sz="1800">
                <a:solidFill>
                  <a:srgbClr val="404040"/>
                </a:solidFill>
                <a:latin typeface="Guardian Sans Regular" panose="020B0503050503060803" pitchFamily="34" charset="77"/>
              </a:rPr>
              <a:t>When projected on a computer, photos will not show a resolution greater than 96dpi</a:t>
            </a:r>
          </a:p>
        </p:txBody>
      </p:sp>
      <p:pic>
        <p:nvPicPr>
          <p:cNvPr id="51" name="Picture 50" hidden="1">
            <a:extLst>
              <a:ext uri="{FF2B5EF4-FFF2-40B4-BE49-F238E27FC236}">
                <a16:creationId xmlns:a16="http://schemas.microsoft.com/office/drawing/2014/main" id="{AF76077C-71A0-174F-8688-6D6BE8139B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70617"/>
            <a:ext cx="12192000" cy="6716765"/>
          </a:xfrm>
          <a:prstGeom prst="rect">
            <a:avLst/>
          </a:prstGeom>
        </p:spPr>
      </p:pic>
      <p:sp>
        <p:nvSpPr>
          <p:cNvPr id="147" name="GRADIENT" hidden="1">
            <a:extLst>
              <a:ext uri="{FF2B5EF4-FFF2-40B4-BE49-F238E27FC236}">
                <a16:creationId xmlns:a16="http://schemas.microsoft.com/office/drawing/2014/main" id="{90FCF658-D35F-204A-9865-764C6A984E23}"/>
              </a:ext>
            </a:extLst>
          </p:cNvPr>
          <p:cNvSpPr/>
          <p:nvPr userDrawn="1"/>
        </p:nvSpPr>
        <p:spPr>
          <a:xfrm>
            <a:off x="0" y="4495801"/>
            <a:ext cx="12192000" cy="2362198"/>
          </a:xfrm>
          <a:prstGeom prst="rect">
            <a:avLst/>
          </a:prstGeom>
          <a:gradFill>
            <a:gsLst>
              <a:gs pos="0">
                <a:schemeClr val="bg1">
                  <a:lumMod val="10000"/>
                  <a:alpha val="0"/>
                </a:schemeClr>
              </a:gs>
              <a:gs pos="100000">
                <a:schemeClr val="bg1">
                  <a:lumMod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92" name="FOOTER">
            <a:extLst>
              <a:ext uri="{FF2B5EF4-FFF2-40B4-BE49-F238E27FC236}">
                <a16:creationId xmlns:a16="http://schemas.microsoft.com/office/drawing/2014/main" id="{29425A91-278B-6140-B5D4-4503DB9CB9F7}"/>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latin typeface="Roboto" pitchFamily="2" charset="0"/>
              <a:ea typeface="Roboto" pitchFamily="2" charset="0"/>
            </a:endParaRPr>
          </a:p>
        </p:txBody>
      </p:sp>
      <p:pic>
        <p:nvPicPr>
          <p:cNvPr id="95" name="RIGHT LOGO HORZ" hidden="1">
            <a:extLst>
              <a:ext uri="{FF2B5EF4-FFF2-40B4-BE49-F238E27FC236}">
                <a16:creationId xmlns:a16="http://schemas.microsoft.com/office/drawing/2014/main" id="{CE1E2902-61F1-2348-B001-B575187882B0}"/>
              </a:ext>
            </a:extLst>
          </p:cNvPr>
          <p:cNvPicPr>
            <a:picLocks noChangeAspect="1"/>
          </p:cNvPicPr>
          <p:nvPr userDrawn="1"/>
        </p:nvPicPr>
        <p:blipFill>
          <a:blip r:embed="rId3"/>
          <a:stretch>
            <a:fillRect/>
          </a:stretch>
        </p:blipFill>
        <p:spPr>
          <a:xfrm>
            <a:off x="10030085" y="6308775"/>
            <a:ext cx="1704714" cy="412650"/>
          </a:xfrm>
          <a:prstGeom prst="rect">
            <a:avLst/>
          </a:prstGeom>
        </p:spPr>
      </p:pic>
      <p:grpSp>
        <p:nvGrpSpPr>
          <p:cNvPr id="4" name="GUIDES" hidden="1">
            <a:extLst>
              <a:ext uri="{FF2B5EF4-FFF2-40B4-BE49-F238E27FC236}">
                <a16:creationId xmlns:a16="http://schemas.microsoft.com/office/drawing/2014/main" id="{A008EA28-91D7-1643-8721-4FF3B716A436}"/>
              </a:ext>
            </a:extLst>
          </p:cNvPr>
          <p:cNvGrpSpPr/>
          <p:nvPr userDrawn="1"/>
        </p:nvGrpSpPr>
        <p:grpSpPr>
          <a:xfrm>
            <a:off x="462043" y="228600"/>
            <a:ext cx="4447175" cy="4812233"/>
            <a:chOff x="462043" y="228600"/>
            <a:chExt cx="4447175" cy="4812233"/>
          </a:xfrm>
        </p:grpSpPr>
        <p:sp>
          <p:nvSpPr>
            <p:cNvPr id="2" name="Rectangle 1">
              <a:extLst>
                <a:ext uri="{FF2B5EF4-FFF2-40B4-BE49-F238E27FC236}">
                  <a16:creationId xmlns:a16="http://schemas.microsoft.com/office/drawing/2014/main" id="{2002E379-AD4A-774F-8706-D2CF706B194B}"/>
                </a:ext>
              </a:extLst>
            </p:cNvPr>
            <p:cNvSpPr/>
            <p:nvPr userDrawn="1"/>
          </p:nvSpPr>
          <p:spPr>
            <a:xfrm>
              <a:off x="462043" y="249237"/>
              <a:ext cx="462042" cy="47915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45" name="Rectangle 44">
              <a:extLst>
                <a:ext uri="{FF2B5EF4-FFF2-40B4-BE49-F238E27FC236}">
                  <a16:creationId xmlns:a16="http://schemas.microsoft.com/office/drawing/2014/main" id="{8E5A26C3-2978-434A-898C-113272596ABA}"/>
                </a:ext>
              </a:extLst>
            </p:cNvPr>
            <p:cNvSpPr/>
            <p:nvPr userDrawn="1"/>
          </p:nvSpPr>
          <p:spPr>
            <a:xfrm rot="5400000">
              <a:off x="2223937" y="-1529986"/>
              <a:ext cx="462042" cy="39858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46" name="Rectangle 45">
              <a:extLst>
                <a:ext uri="{FF2B5EF4-FFF2-40B4-BE49-F238E27FC236}">
                  <a16:creationId xmlns:a16="http://schemas.microsoft.com/office/drawing/2014/main" id="{05A52CF0-8398-894B-B828-B0EE21C9C7C4}"/>
                </a:ext>
              </a:extLst>
            </p:cNvPr>
            <p:cNvSpPr/>
            <p:nvPr userDrawn="1"/>
          </p:nvSpPr>
          <p:spPr>
            <a:xfrm rot="5400000">
              <a:off x="2239448" y="2816897"/>
              <a:ext cx="462042" cy="39858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47" name="Rectangle 46">
              <a:extLst>
                <a:ext uri="{FF2B5EF4-FFF2-40B4-BE49-F238E27FC236}">
                  <a16:creationId xmlns:a16="http://schemas.microsoft.com/office/drawing/2014/main" id="{44EA92EE-C3F5-9842-852E-C8EAFCC36C07}"/>
                </a:ext>
              </a:extLst>
            </p:cNvPr>
            <p:cNvSpPr/>
            <p:nvPr userDrawn="1"/>
          </p:nvSpPr>
          <p:spPr>
            <a:xfrm>
              <a:off x="4447176" y="228600"/>
              <a:ext cx="462042" cy="48122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grpSp>
      <p:sp>
        <p:nvSpPr>
          <p:cNvPr id="33" name="Slide Number Placeholder 4">
            <a:extLst>
              <a:ext uri="{FF2B5EF4-FFF2-40B4-BE49-F238E27FC236}">
                <a16:creationId xmlns:a16="http://schemas.microsoft.com/office/drawing/2014/main" id="{249D166D-ACB6-FA42-9361-810EEF2A1003}"/>
              </a:ext>
            </a:extLst>
          </p:cNvPr>
          <p:cNvSpPr>
            <a:spLocks noGrp="1"/>
          </p:cNvSpPr>
          <p:nvPr>
            <p:ph type="sldNum" sz="quarter" idx="4"/>
          </p:nvPr>
        </p:nvSpPr>
        <p:spPr>
          <a:xfrm>
            <a:off x="11430376" y="6400413"/>
            <a:ext cx="545724" cy="307777"/>
          </a:xfrm>
          <a:prstGeom prst="rect">
            <a:avLst/>
          </a:prstGeom>
          <a:noFill/>
        </p:spPr>
        <p:txBody>
          <a:bodyPr wrap="square" rtlCol="0">
            <a:spAutoFit/>
          </a:bodyPr>
          <a:lstStyle>
            <a:lvl1pPr algn="r">
              <a:defRPr lang="en-US" sz="1400" b="1" i="0" smtClean="0">
                <a:solidFill>
                  <a:srgbClr val="1A1446"/>
                </a:solidFill>
                <a:latin typeface="Roboto" pitchFamily="2" charset="0"/>
                <a:ea typeface="Roboto" pitchFamily="2" charset="0"/>
              </a:defRPr>
            </a:lvl1pPr>
          </a:lstStyle>
          <a:p>
            <a:fld id="{8FB4CE90-470A-43E3-A052-3E8AD880B4A5}" type="slidenum">
              <a:rPr lang="en-US" smtClean="0"/>
              <a:pPr/>
              <a:t>‹#›</a:t>
            </a:fld>
            <a:endParaRPr lang="en-US"/>
          </a:p>
        </p:txBody>
      </p:sp>
      <p:sp>
        <p:nvSpPr>
          <p:cNvPr id="34" name="Footer Placeholder 3">
            <a:extLst>
              <a:ext uri="{FF2B5EF4-FFF2-40B4-BE49-F238E27FC236}">
                <a16:creationId xmlns:a16="http://schemas.microsoft.com/office/drawing/2014/main" id="{E6ED4AD6-BFFD-BA45-8D86-3EBE44249903}"/>
              </a:ext>
            </a:extLst>
          </p:cNvPr>
          <p:cNvSpPr>
            <a:spLocks noGrp="1"/>
          </p:cNvSpPr>
          <p:nvPr>
            <p:ph type="ftr" sz="quarter" idx="3"/>
          </p:nvPr>
        </p:nvSpPr>
        <p:spPr>
          <a:xfrm>
            <a:off x="2854761" y="6356350"/>
            <a:ext cx="6482478" cy="365125"/>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1000" b="0" i="0">
                <a:solidFill>
                  <a:schemeClr val="bg1">
                    <a:lumMod val="50000"/>
                  </a:schemeClr>
                </a:solidFill>
                <a:latin typeface="Roboto" pitchFamily="2" charset="0"/>
                <a:ea typeface="Roboto" pitchFamily="2" charset="0"/>
              </a:defRPr>
            </a:lvl1pPr>
          </a:lstStyle>
          <a:p>
            <a:r>
              <a:rPr lang="en-US"/>
              <a:t>CONFIDENTIAL - PROPRIETARY - DO NOT DISTRIBUTE</a:t>
            </a:r>
          </a:p>
        </p:txBody>
      </p:sp>
      <p:sp>
        <p:nvSpPr>
          <p:cNvPr id="21" name="Title Placeholder 1">
            <a:extLst>
              <a:ext uri="{FF2B5EF4-FFF2-40B4-BE49-F238E27FC236}">
                <a16:creationId xmlns:a16="http://schemas.microsoft.com/office/drawing/2014/main" id="{0459E293-4A9B-B447-A95A-68B23E726FEE}"/>
              </a:ext>
            </a:extLst>
          </p:cNvPr>
          <p:cNvSpPr>
            <a:spLocks noGrp="1"/>
          </p:cNvSpPr>
          <p:nvPr>
            <p:ph type="title"/>
          </p:nvPr>
        </p:nvSpPr>
        <p:spPr>
          <a:xfrm>
            <a:off x="457200" y="228603"/>
            <a:ext cx="7254708" cy="838197"/>
          </a:xfrm>
          <a:prstGeom prst="rect">
            <a:avLst/>
          </a:prstGeom>
        </p:spPr>
        <p:txBody>
          <a:bodyPr vert="horz" lIns="0" tIns="91440" rIns="0" bIns="0" rtlCol="0" anchor="t">
            <a:normAutofit/>
          </a:bodyPr>
          <a:lstStyle>
            <a:lvl1pPr>
              <a:defRPr sz="4200">
                <a:latin typeface="Roboto" pitchFamily="2" charset="0"/>
                <a:ea typeface="Roboto" pitchFamily="2" charset="0"/>
              </a:defRPr>
            </a:lvl1pPr>
          </a:lstStyle>
          <a:p>
            <a:r>
              <a:rPr lang="en-US"/>
              <a:t>Click to edit Master title style</a:t>
            </a:r>
          </a:p>
        </p:txBody>
      </p:sp>
      <p:sp>
        <p:nvSpPr>
          <p:cNvPr id="25" name="Rectangle 24" hidden="1">
            <a:extLst>
              <a:ext uri="{FF2B5EF4-FFF2-40B4-BE49-F238E27FC236}">
                <a16:creationId xmlns:a16="http://schemas.microsoft.com/office/drawing/2014/main" id="{47951E93-275F-CE4C-8D81-01504B17C602}"/>
              </a:ext>
            </a:extLst>
          </p:cNvPr>
          <p:cNvSpPr/>
          <p:nvPr userDrawn="1"/>
        </p:nvSpPr>
        <p:spPr>
          <a:xfrm>
            <a:off x="457200" y="5292338"/>
            <a:ext cx="2514600" cy="22161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26" name="Rectangle 25" hidden="1">
            <a:extLst>
              <a:ext uri="{FF2B5EF4-FFF2-40B4-BE49-F238E27FC236}">
                <a16:creationId xmlns:a16="http://schemas.microsoft.com/office/drawing/2014/main" id="{9EAE0214-E411-BB4C-B61A-AD694BFF70C0}"/>
              </a:ext>
            </a:extLst>
          </p:cNvPr>
          <p:cNvSpPr/>
          <p:nvPr userDrawn="1"/>
        </p:nvSpPr>
        <p:spPr>
          <a:xfrm>
            <a:off x="3352799" y="5860973"/>
            <a:ext cx="2514600" cy="22161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27" name="Rectangle 26" hidden="1">
            <a:extLst>
              <a:ext uri="{FF2B5EF4-FFF2-40B4-BE49-F238E27FC236}">
                <a16:creationId xmlns:a16="http://schemas.microsoft.com/office/drawing/2014/main" id="{B2E78A56-7A5F-C54B-AD5D-97E5B283A4A3}"/>
              </a:ext>
            </a:extLst>
          </p:cNvPr>
          <p:cNvSpPr/>
          <p:nvPr userDrawn="1"/>
        </p:nvSpPr>
        <p:spPr>
          <a:xfrm>
            <a:off x="6324600" y="5857918"/>
            <a:ext cx="2514600" cy="22192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28" name="Rectangle 27" hidden="1">
            <a:extLst>
              <a:ext uri="{FF2B5EF4-FFF2-40B4-BE49-F238E27FC236}">
                <a16:creationId xmlns:a16="http://schemas.microsoft.com/office/drawing/2014/main" id="{C34D16D7-6F2C-2945-92C7-8FD4F0071D89}"/>
              </a:ext>
            </a:extLst>
          </p:cNvPr>
          <p:cNvSpPr/>
          <p:nvPr userDrawn="1"/>
        </p:nvSpPr>
        <p:spPr>
          <a:xfrm>
            <a:off x="9220200" y="5860973"/>
            <a:ext cx="2514600" cy="22161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29" name="Text Placeholder 5">
            <a:extLst>
              <a:ext uri="{FF2B5EF4-FFF2-40B4-BE49-F238E27FC236}">
                <a16:creationId xmlns:a16="http://schemas.microsoft.com/office/drawing/2014/main" id="{BD3E5B66-F6D0-4745-851B-734B3A7BE506}"/>
              </a:ext>
            </a:extLst>
          </p:cNvPr>
          <p:cNvSpPr>
            <a:spLocks noGrp="1"/>
          </p:cNvSpPr>
          <p:nvPr>
            <p:ph type="body" sz="quarter" idx="19" hasCustomPrompt="1"/>
          </p:nvPr>
        </p:nvSpPr>
        <p:spPr>
          <a:xfrm>
            <a:off x="457200" y="1382232"/>
            <a:ext cx="3486842" cy="304801"/>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30" name="Text Placeholder 4">
            <a:extLst>
              <a:ext uri="{FF2B5EF4-FFF2-40B4-BE49-F238E27FC236}">
                <a16:creationId xmlns:a16="http://schemas.microsoft.com/office/drawing/2014/main" id="{5FB89757-B329-8A40-B9AA-952FE2293828}"/>
              </a:ext>
            </a:extLst>
          </p:cNvPr>
          <p:cNvSpPr>
            <a:spLocks noGrp="1"/>
          </p:cNvSpPr>
          <p:nvPr>
            <p:ph type="body" sz="quarter" idx="20"/>
          </p:nvPr>
        </p:nvSpPr>
        <p:spPr>
          <a:xfrm>
            <a:off x="457200" y="1694172"/>
            <a:ext cx="3486842" cy="1893577"/>
          </a:xfrm>
          <a:prstGeom prst="rect">
            <a:avLst/>
          </a:prstGeom>
        </p:spPr>
        <p:txBody>
          <a:bodyPr lIns="0" tIns="182880" rIns="274320">
            <a:normAutofit/>
          </a:bodyPr>
          <a:lstStyle>
            <a:lvl1pPr marL="285750" marR="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sz="1800">
                <a:solidFill>
                  <a:srgbClr val="404040"/>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endParaRPr lang="en-US"/>
          </a:p>
        </p:txBody>
      </p:sp>
      <p:sp>
        <p:nvSpPr>
          <p:cNvPr id="37" name="Text Placeholder 5">
            <a:extLst>
              <a:ext uri="{FF2B5EF4-FFF2-40B4-BE49-F238E27FC236}">
                <a16:creationId xmlns:a16="http://schemas.microsoft.com/office/drawing/2014/main" id="{5D3FCCB9-7315-7341-8D80-CB749F802A9D}"/>
              </a:ext>
            </a:extLst>
          </p:cNvPr>
          <p:cNvSpPr>
            <a:spLocks noGrp="1"/>
          </p:cNvSpPr>
          <p:nvPr>
            <p:ph type="body" sz="quarter" idx="21" hasCustomPrompt="1"/>
          </p:nvPr>
        </p:nvSpPr>
        <p:spPr>
          <a:xfrm>
            <a:off x="4229100" y="1382232"/>
            <a:ext cx="3482808" cy="304801"/>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38" name="Text Placeholder 4">
            <a:extLst>
              <a:ext uri="{FF2B5EF4-FFF2-40B4-BE49-F238E27FC236}">
                <a16:creationId xmlns:a16="http://schemas.microsoft.com/office/drawing/2014/main" id="{554D5B19-8B5B-B44F-9398-C1209537501D}"/>
              </a:ext>
            </a:extLst>
          </p:cNvPr>
          <p:cNvSpPr>
            <a:spLocks noGrp="1"/>
          </p:cNvSpPr>
          <p:nvPr>
            <p:ph type="body" sz="quarter" idx="22"/>
          </p:nvPr>
        </p:nvSpPr>
        <p:spPr>
          <a:xfrm>
            <a:off x="4229100" y="1694172"/>
            <a:ext cx="3482808" cy="1893578"/>
          </a:xfrm>
          <a:prstGeom prst="rect">
            <a:avLst/>
          </a:prstGeom>
        </p:spPr>
        <p:txBody>
          <a:bodyPr lIns="0" tIns="182880" rIns="274320">
            <a:normAutofit/>
          </a:bodyPr>
          <a:lstStyle>
            <a:lvl1pPr marL="285750" marR="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sz="1800">
                <a:solidFill>
                  <a:srgbClr val="404040"/>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 </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endParaRPr lang="en-US"/>
          </a:p>
        </p:txBody>
      </p:sp>
      <p:sp>
        <p:nvSpPr>
          <p:cNvPr id="39" name="Picture Placeholder 12">
            <a:extLst>
              <a:ext uri="{FF2B5EF4-FFF2-40B4-BE49-F238E27FC236}">
                <a16:creationId xmlns:a16="http://schemas.microsoft.com/office/drawing/2014/main" id="{BA1DAAB9-61D9-124D-AD69-BE2334B7170D}"/>
              </a:ext>
            </a:extLst>
          </p:cNvPr>
          <p:cNvSpPr>
            <a:spLocks noGrp="1"/>
          </p:cNvSpPr>
          <p:nvPr>
            <p:ph type="pic" sz="quarter" idx="11"/>
          </p:nvPr>
        </p:nvSpPr>
        <p:spPr>
          <a:xfrm>
            <a:off x="7962900" y="228600"/>
            <a:ext cx="4013200" cy="5714999"/>
          </a:xfrm>
          <a:prstGeom prst="rect">
            <a:avLst/>
          </a:prstGeom>
        </p:spPr>
        <p:txBody>
          <a:bodyPr/>
          <a:lstStyle>
            <a:lvl1pPr>
              <a:defRPr>
                <a:latin typeface="Roboto" pitchFamily="2" charset="0"/>
                <a:ea typeface="Roboto" pitchFamily="2" charset="0"/>
              </a:defRPr>
            </a:lvl1pPr>
          </a:lstStyle>
          <a:p>
            <a:r>
              <a:rPr lang="en-US"/>
              <a:t>Click icon to add picture</a:t>
            </a:r>
          </a:p>
        </p:txBody>
      </p:sp>
      <p:cxnSp>
        <p:nvCxnSpPr>
          <p:cNvPr id="40" name="Straight Connector 39">
            <a:extLst>
              <a:ext uri="{FF2B5EF4-FFF2-40B4-BE49-F238E27FC236}">
                <a16:creationId xmlns:a16="http://schemas.microsoft.com/office/drawing/2014/main" id="{FB690739-AF7A-734B-825E-956CD01F45B5}"/>
              </a:ext>
            </a:extLst>
          </p:cNvPr>
          <p:cNvCxnSpPr/>
          <p:nvPr userDrawn="1"/>
        </p:nvCxnSpPr>
        <p:spPr>
          <a:xfrm>
            <a:off x="0" y="6172200"/>
            <a:ext cx="12192000" cy="0"/>
          </a:xfrm>
          <a:prstGeom prst="line">
            <a:avLst/>
          </a:prstGeom>
          <a:ln w="25400">
            <a:solidFill>
              <a:srgbClr val="FFD000"/>
            </a:solidFill>
          </a:ln>
        </p:spPr>
        <p:style>
          <a:lnRef idx="1">
            <a:schemeClr val="accent1"/>
          </a:lnRef>
          <a:fillRef idx="0">
            <a:schemeClr val="accent1"/>
          </a:fillRef>
          <a:effectRef idx="0">
            <a:schemeClr val="accent1"/>
          </a:effectRef>
          <a:fontRef idx="minor">
            <a:schemeClr val="tx1"/>
          </a:fontRef>
        </p:style>
      </p:cxnSp>
      <p:pic>
        <p:nvPicPr>
          <p:cNvPr id="3" name="Graphic 2">
            <a:extLst>
              <a:ext uri="{FF2B5EF4-FFF2-40B4-BE49-F238E27FC236}">
                <a16:creationId xmlns:a16="http://schemas.microsoft.com/office/drawing/2014/main" id="{D47C6605-2068-FCED-F8A5-C62DC6125F3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45" y="6172199"/>
            <a:ext cx="1962658" cy="716105"/>
          </a:xfrm>
          <a:prstGeom prst="rect">
            <a:avLst/>
          </a:prstGeom>
        </p:spPr>
      </p:pic>
    </p:spTree>
    <p:extLst>
      <p:ext uri="{BB962C8B-B14F-4D97-AF65-F5344CB8AC3E}">
        <p14:creationId xmlns:p14="http://schemas.microsoft.com/office/powerpoint/2010/main" val="3748563867"/>
      </p:ext>
    </p:extLst>
  </p:cSld>
  <p:clrMapOvr>
    <a:masterClrMapping/>
  </p:clrMapOvr>
  <p:extLst>
    <p:ext uri="{DCECCB84-F9BA-43D5-87BE-67443E8EF086}">
      <p15:sldGuideLst xmlns:p15="http://schemas.microsoft.com/office/powerpoint/2012/main">
        <p15:guide id="2" orient="horz" pos="3888">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128_Title Slide">
    <p:bg>
      <p:bgPr>
        <a:solidFill>
          <a:schemeClr val="bg2"/>
        </a:solidFill>
        <a:effectLst/>
      </p:bgPr>
    </p:bg>
    <p:spTree>
      <p:nvGrpSpPr>
        <p:cNvPr id="1" name=""/>
        <p:cNvGrpSpPr/>
        <p:nvPr/>
      </p:nvGrpSpPr>
      <p:grpSpPr>
        <a:xfrm>
          <a:off x="0" y="0"/>
          <a:ext cx="0" cy="0"/>
          <a:chOff x="0" y="0"/>
          <a:chExt cx="0" cy="0"/>
        </a:xfrm>
      </p:grpSpPr>
      <p:sp>
        <p:nvSpPr>
          <p:cNvPr id="20" name="Rectangle 6" hidden="1">
            <a:extLst>
              <a:ext uri="{FF2B5EF4-FFF2-40B4-BE49-F238E27FC236}">
                <a16:creationId xmlns:a16="http://schemas.microsoft.com/office/drawing/2014/main" id="{EC3F8EEE-CF07-614D-AB34-F7A0F6066006}"/>
              </a:ext>
            </a:extLst>
          </p:cNvPr>
          <p:cNvSpPr txBox="1">
            <a:spLocks noChangeArrowheads="1"/>
          </p:cNvSpPr>
          <p:nvPr userDrawn="1"/>
        </p:nvSpPr>
        <p:spPr>
          <a:xfrm>
            <a:off x="477554" y="1371600"/>
            <a:ext cx="10419046" cy="4800601"/>
          </a:xfrm>
          <a:prstGeom prst="rect">
            <a:avLst/>
          </a:prstGeom>
        </p:spPr>
        <p:txBody>
          <a:bodyPr lIns="0" tIns="0" rIns="0" bIns="0"/>
          <a:lstStyle>
            <a:lvl1pPr marL="266700" indent="-266700" algn="l" defTabSz="914400" rtl="0" eaLnBrk="1" latinLnBrk="0" hangingPunct="1">
              <a:lnSpc>
                <a:spcPct val="90000"/>
              </a:lnSpc>
              <a:spcBef>
                <a:spcPts val="1200"/>
              </a:spcBef>
              <a:buClr>
                <a:schemeClr val="accent5"/>
              </a:buClr>
              <a:buFont typeface="Wingdings 2" panose="05020102010507070707" pitchFamily="18" charset="2"/>
              <a:buChar char=""/>
              <a:tabLst/>
              <a:defRPr sz="2800" kern="1200">
                <a:solidFill>
                  <a:schemeClr val="tx2"/>
                </a:solidFill>
                <a:latin typeface="Roboto" pitchFamily="2" charset="0"/>
                <a:ea typeface="Roboto" pitchFamily="2" charset="0"/>
                <a:cs typeface="+mn-cs"/>
              </a:defRPr>
            </a:lvl1pPr>
            <a:lvl2pPr marL="533400" indent="-266700" algn="l" defTabSz="914400" rtl="0" eaLnBrk="1" latinLnBrk="0" hangingPunct="1">
              <a:lnSpc>
                <a:spcPct val="90000"/>
              </a:lnSpc>
              <a:spcBef>
                <a:spcPts val="600"/>
              </a:spcBef>
              <a:buClr>
                <a:schemeClr val="accent5"/>
              </a:buClr>
              <a:buFont typeface="Arial" panose="020B0604020202020204" pitchFamily="34" charset="0"/>
              <a:buChar char="−"/>
              <a:defRPr sz="2400" kern="1200">
                <a:solidFill>
                  <a:schemeClr val="tx2"/>
                </a:solidFill>
                <a:latin typeface="Roboto" pitchFamily="2" charset="0"/>
                <a:ea typeface="Roboto" pitchFamily="2" charset="0"/>
                <a:cs typeface="+mn-cs"/>
              </a:defRPr>
            </a:lvl2pPr>
            <a:lvl3pPr marL="647700" indent="-152400" algn="l" defTabSz="914400" rtl="0" eaLnBrk="1" latinLnBrk="0" hangingPunct="1">
              <a:lnSpc>
                <a:spcPct val="90000"/>
              </a:lnSpc>
              <a:spcBef>
                <a:spcPts val="600"/>
              </a:spcBef>
              <a:buClr>
                <a:schemeClr val="accent5"/>
              </a:buClr>
              <a:buFont typeface="Arial" panose="020B0604020202020204" pitchFamily="34" charset="0"/>
              <a:buChar char="•"/>
              <a:defRPr sz="2200" kern="1200">
                <a:solidFill>
                  <a:schemeClr val="tx2"/>
                </a:solidFill>
                <a:latin typeface="Roboto" pitchFamily="2" charset="0"/>
                <a:ea typeface="Roboto" pitchFamily="2" charset="0"/>
                <a:cs typeface="+mn-cs"/>
              </a:defRPr>
            </a:lvl3pPr>
            <a:lvl4pPr marL="819150" indent="-230188" algn="l" defTabSz="914400" rtl="0" eaLnBrk="1" latinLnBrk="0" hangingPunct="1">
              <a:lnSpc>
                <a:spcPct val="90000"/>
              </a:lnSpc>
              <a:spcBef>
                <a:spcPts val="600"/>
              </a:spcBef>
              <a:buClr>
                <a:schemeClr val="accent5"/>
              </a:buClr>
              <a:buFont typeface="Arial" panose="020B0604020202020204" pitchFamily="34" charset="0"/>
              <a:buChar char="−"/>
              <a:defRPr sz="2000" kern="1200">
                <a:solidFill>
                  <a:schemeClr val="tx2"/>
                </a:solidFill>
                <a:latin typeface="Roboto" pitchFamily="2" charset="0"/>
                <a:ea typeface="Roboto" pitchFamily="2" charset="0"/>
                <a:cs typeface="+mn-cs"/>
              </a:defRPr>
            </a:lvl4pPr>
            <a:lvl5pPr marL="950913" indent="-157163" algn="l" defTabSz="914400" rtl="0" eaLnBrk="1" latinLnBrk="0" hangingPunct="1">
              <a:lnSpc>
                <a:spcPct val="90000"/>
              </a:lnSpc>
              <a:spcBef>
                <a:spcPts val="600"/>
              </a:spcBef>
              <a:buClr>
                <a:schemeClr val="accent5"/>
              </a:buClr>
              <a:buFont typeface="Arial" panose="020B0604020202020204" pitchFamily="34" charset="0"/>
              <a:buChar char="•"/>
              <a:defRPr sz="1800" kern="1200">
                <a:solidFill>
                  <a:schemeClr val="tx2"/>
                </a:solidFill>
                <a:latin typeface="Roboto" pitchFamily="2" charset="0"/>
                <a:ea typeface="Roboto"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atin typeface="Guardian Sans Regular" panose="020B0503050503060803" pitchFamily="34" charset="77"/>
              </a:rPr>
              <a:t>When using photos, </a:t>
            </a:r>
            <a:r>
              <a:rPr lang="en-US" b="1">
                <a:latin typeface="Guardian Sans Semibold" panose="020B0503050503060803" pitchFamily="34" charset="77"/>
              </a:rPr>
              <a:t>it is important </a:t>
            </a:r>
            <a:r>
              <a:rPr lang="en-US">
                <a:latin typeface="Guardian Sans Regular" panose="020B0503050503060803" pitchFamily="34" charset="77"/>
              </a:rPr>
              <a:t>to keep the photo size down for file size maintenance. See the details below to show you how we do this.</a:t>
            </a:r>
            <a:br>
              <a:rPr lang="en-US" sz="2600">
                <a:latin typeface="Guardian Sans Regular" panose="020B0503050503060803" pitchFamily="34" charset="77"/>
              </a:rPr>
            </a:br>
            <a:br>
              <a:rPr lang="en-US" sz="2600" b="1">
                <a:latin typeface="Guardian Sans Bold" panose="020B0503050503060803" pitchFamily="34" charset="77"/>
              </a:rPr>
            </a:br>
            <a:r>
              <a:rPr lang="en-US" sz="2400" b="1">
                <a:latin typeface="Guardian Sans Semibold" panose="020B0503050503060803" pitchFamily="34" charset="77"/>
              </a:rPr>
              <a:t>Sub-section</a:t>
            </a:r>
            <a:endParaRPr lang="en-US" sz="1400">
              <a:latin typeface="Guardian Sans Regular" panose="020B0503050503060803" pitchFamily="34" charset="77"/>
            </a:endParaRPr>
          </a:p>
          <a:p>
            <a:pPr>
              <a:buClr>
                <a:srgbClr val="1A1446"/>
              </a:buClr>
            </a:pPr>
            <a:r>
              <a:rPr lang="en-US" sz="1800">
                <a:solidFill>
                  <a:srgbClr val="404040"/>
                </a:solidFill>
                <a:latin typeface="Guardian Sans Regular" panose="020B0503050503060803" pitchFamily="34" charset="77"/>
              </a:rPr>
              <a:t>Most photos should be scanned at 96 dpi (dots per inch)</a:t>
            </a:r>
          </a:p>
          <a:p>
            <a:pPr>
              <a:buClr>
                <a:srgbClr val="1A1446"/>
              </a:buClr>
            </a:pPr>
            <a:r>
              <a:rPr lang="en-US" sz="1800">
                <a:solidFill>
                  <a:srgbClr val="404040"/>
                </a:solidFill>
                <a:latin typeface="Guardian Sans Regular" panose="020B0503050503060803" pitchFamily="34" charset="77"/>
              </a:rPr>
              <a:t>When projected on a computer, photos will not show a resolution greater than 96dpi</a:t>
            </a:r>
          </a:p>
        </p:txBody>
      </p:sp>
      <p:pic>
        <p:nvPicPr>
          <p:cNvPr id="51" name="Picture 50" hidden="1">
            <a:extLst>
              <a:ext uri="{FF2B5EF4-FFF2-40B4-BE49-F238E27FC236}">
                <a16:creationId xmlns:a16="http://schemas.microsoft.com/office/drawing/2014/main" id="{AF76077C-71A0-174F-8688-6D6BE8139B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70617"/>
            <a:ext cx="12192000" cy="6716765"/>
          </a:xfrm>
          <a:prstGeom prst="rect">
            <a:avLst/>
          </a:prstGeom>
        </p:spPr>
      </p:pic>
      <p:sp>
        <p:nvSpPr>
          <p:cNvPr id="147" name="GRADIENT" hidden="1">
            <a:extLst>
              <a:ext uri="{FF2B5EF4-FFF2-40B4-BE49-F238E27FC236}">
                <a16:creationId xmlns:a16="http://schemas.microsoft.com/office/drawing/2014/main" id="{90FCF658-D35F-204A-9865-764C6A984E23}"/>
              </a:ext>
            </a:extLst>
          </p:cNvPr>
          <p:cNvSpPr/>
          <p:nvPr userDrawn="1"/>
        </p:nvSpPr>
        <p:spPr>
          <a:xfrm>
            <a:off x="0" y="4495801"/>
            <a:ext cx="12192000" cy="2362198"/>
          </a:xfrm>
          <a:prstGeom prst="rect">
            <a:avLst/>
          </a:prstGeom>
          <a:gradFill>
            <a:gsLst>
              <a:gs pos="0">
                <a:schemeClr val="bg1">
                  <a:lumMod val="10000"/>
                  <a:alpha val="0"/>
                </a:schemeClr>
              </a:gs>
              <a:gs pos="100000">
                <a:schemeClr val="bg1">
                  <a:lumMod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92" name="FOOTER">
            <a:extLst>
              <a:ext uri="{FF2B5EF4-FFF2-40B4-BE49-F238E27FC236}">
                <a16:creationId xmlns:a16="http://schemas.microsoft.com/office/drawing/2014/main" id="{29425A91-278B-6140-B5D4-4503DB9CB9F7}"/>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latin typeface="Roboto" pitchFamily="2" charset="0"/>
              <a:ea typeface="Roboto" pitchFamily="2" charset="0"/>
            </a:endParaRPr>
          </a:p>
        </p:txBody>
      </p:sp>
      <p:pic>
        <p:nvPicPr>
          <p:cNvPr id="95" name="RIGHT LOGO HORZ" hidden="1">
            <a:extLst>
              <a:ext uri="{FF2B5EF4-FFF2-40B4-BE49-F238E27FC236}">
                <a16:creationId xmlns:a16="http://schemas.microsoft.com/office/drawing/2014/main" id="{CE1E2902-61F1-2348-B001-B575187882B0}"/>
              </a:ext>
            </a:extLst>
          </p:cNvPr>
          <p:cNvPicPr>
            <a:picLocks noChangeAspect="1"/>
          </p:cNvPicPr>
          <p:nvPr userDrawn="1"/>
        </p:nvPicPr>
        <p:blipFill>
          <a:blip r:embed="rId3"/>
          <a:stretch>
            <a:fillRect/>
          </a:stretch>
        </p:blipFill>
        <p:spPr>
          <a:xfrm>
            <a:off x="10030085" y="6308775"/>
            <a:ext cx="1704714" cy="412650"/>
          </a:xfrm>
          <a:prstGeom prst="rect">
            <a:avLst/>
          </a:prstGeom>
        </p:spPr>
      </p:pic>
      <p:grpSp>
        <p:nvGrpSpPr>
          <p:cNvPr id="4" name="GUIDES" hidden="1">
            <a:extLst>
              <a:ext uri="{FF2B5EF4-FFF2-40B4-BE49-F238E27FC236}">
                <a16:creationId xmlns:a16="http://schemas.microsoft.com/office/drawing/2014/main" id="{A008EA28-91D7-1643-8721-4FF3B716A436}"/>
              </a:ext>
            </a:extLst>
          </p:cNvPr>
          <p:cNvGrpSpPr/>
          <p:nvPr userDrawn="1"/>
        </p:nvGrpSpPr>
        <p:grpSpPr>
          <a:xfrm>
            <a:off x="462043" y="228600"/>
            <a:ext cx="4447175" cy="4812233"/>
            <a:chOff x="462043" y="228600"/>
            <a:chExt cx="4447175" cy="4812233"/>
          </a:xfrm>
        </p:grpSpPr>
        <p:sp>
          <p:nvSpPr>
            <p:cNvPr id="2" name="Rectangle 1">
              <a:extLst>
                <a:ext uri="{FF2B5EF4-FFF2-40B4-BE49-F238E27FC236}">
                  <a16:creationId xmlns:a16="http://schemas.microsoft.com/office/drawing/2014/main" id="{2002E379-AD4A-774F-8706-D2CF706B194B}"/>
                </a:ext>
              </a:extLst>
            </p:cNvPr>
            <p:cNvSpPr/>
            <p:nvPr userDrawn="1"/>
          </p:nvSpPr>
          <p:spPr>
            <a:xfrm>
              <a:off x="462043" y="249237"/>
              <a:ext cx="462042" cy="47915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45" name="Rectangle 44">
              <a:extLst>
                <a:ext uri="{FF2B5EF4-FFF2-40B4-BE49-F238E27FC236}">
                  <a16:creationId xmlns:a16="http://schemas.microsoft.com/office/drawing/2014/main" id="{8E5A26C3-2978-434A-898C-113272596ABA}"/>
                </a:ext>
              </a:extLst>
            </p:cNvPr>
            <p:cNvSpPr/>
            <p:nvPr userDrawn="1"/>
          </p:nvSpPr>
          <p:spPr>
            <a:xfrm rot="5400000">
              <a:off x="2223937" y="-1529986"/>
              <a:ext cx="462042" cy="39858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46" name="Rectangle 45">
              <a:extLst>
                <a:ext uri="{FF2B5EF4-FFF2-40B4-BE49-F238E27FC236}">
                  <a16:creationId xmlns:a16="http://schemas.microsoft.com/office/drawing/2014/main" id="{05A52CF0-8398-894B-B828-B0EE21C9C7C4}"/>
                </a:ext>
              </a:extLst>
            </p:cNvPr>
            <p:cNvSpPr/>
            <p:nvPr userDrawn="1"/>
          </p:nvSpPr>
          <p:spPr>
            <a:xfrm rot="5400000">
              <a:off x="2239448" y="2816897"/>
              <a:ext cx="462042" cy="39858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47" name="Rectangle 46">
              <a:extLst>
                <a:ext uri="{FF2B5EF4-FFF2-40B4-BE49-F238E27FC236}">
                  <a16:creationId xmlns:a16="http://schemas.microsoft.com/office/drawing/2014/main" id="{44EA92EE-C3F5-9842-852E-C8EAFCC36C07}"/>
                </a:ext>
              </a:extLst>
            </p:cNvPr>
            <p:cNvSpPr/>
            <p:nvPr userDrawn="1"/>
          </p:nvSpPr>
          <p:spPr>
            <a:xfrm>
              <a:off x="4447176" y="228600"/>
              <a:ext cx="462042" cy="48122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grpSp>
      <p:sp>
        <p:nvSpPr>
          <p:cNvPr id="33" name="Slide Number Placeholder 4">
            <a:extLst>
              <a:ext uri="{FF2B5EF4-FFF2-40B4-BE49-F238E27FC236}">
                <a16:creationId xmlns:a16="http://schemas.microsoft.com/office/drawing/2014/main" id="{249D166D-ACB6-FA42-9361-810EEF2A1003}"/>
              </a:ext>
            </a:extLst>
          </p:cNvPr>
          <p:cNvSpPr>
            <a:spLocks noGrp="1"/>
          </p:cNvSpPr>
          <p:nvPr>
            <p:ph type="sldNum" sz="quarter" idx="4"/>
          </p:nvPr>
        </p:nvSpPr>
        <p:spPr>
          <a:xfrm>
            <a:off x="11430376" y="6400413"/>
            <a:ext cx="545724" cy="307777"/>
          </a:xfrm>
          <a:prstGeom prst="rect">
            <a:avLst/>
          </a:prstGeom>
          <a:noFill/>
        </p:spPr>
        <p:txBody>
          <a:bodyPr wrap="square" rtlCol="0">
            <a:spAutoFit/>
          </a:bodyPr>
          <a:lstStyle>
            <a:lvl1pPr algn="r">
              <a:defRPr lang="en-US" sz="1400" b="1" i="0" smtClean="0">
                <a:solidFill>
                  <a:srgbClr val="1A1446"/>
                </a:solidFill>
                <a:latin typeface="Roboto" pitchFamily="2" charset="0"/>
                <a:ea typeface="Roboto" pitchFamily="2" charset="0"/>
              </a:defRPr>
            </a:lvl1pPr>
          </a:lstStyle>
          <a:p>
            <a:fld id="{8FB4CE90-470A-43E3-A052-3E8AD880B4A5}" type="slidenum">
              <a:rPr lang="en-US" smtClean="0"/>
              <a:pPr/>
              <a:t>‹#›</a:t>
            </a:fld>
            <a:endParaRPr lang="en-US"/>
          </a:p>
        </p:txBody>
      </p:sp>
      <p:sp>
        <p:nvSpPr>
          <p:cNvPr id="34" name="Footer Placeholder 3">
            <a:extLst>
              <a:ext uri="{FF2B5EF4-FFF2-40B4-BE49-F238E27FC236}">
                <a16:creationId xmlns:a16="http://schemas.microsoft.com/office/drawing/2014/main" id="{E6ED4AD6-BFFD-BA45-8D86-3EBE44249903}"/>
              </a:ext>
            </a:extLst>
          </p:cNvPr>
          <p:cNvSpPr>
            <a:spLocks noGrp="1"/>
          </p:cNvSpPr>
          <p:nvPr>
            <p:ph type="ftr" sz="quarter" idx="3"/>
          </p:nvPr>
        </p:nvSpPr>
        <p:spPr>
          <a:xfrm>
            <a:off x="2854761" y="6356350"/>
            <a:ext cx="6482478" cy="365125"/>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1000" b="0" i="0">
                <a:solidFill>
                  <a:schemeClr val="bg1">
                    <a:lumMod val="50000"/>
                  </a:schemeClr>
                </a:solidFill>
                <a:latin typeface="Roboto" pitchFamily="2" charset="0"/>
                <a:ea typeface="Roboto" pitchFamily="2" charset="0"/>
              </a:defRPr>
            </a:lvl1pPr>
          </a:lstStyle>
          <a:p>
            <a:r>
              <a:rPr lang="en-US"/>
              <a:t>CONFIDENTIAL - PROPRIETARY - DO NOT DISTRIBUTE</a:t>
            </a:r>
          </a:p>
        </p:txBody>
      </p:sp>
      <p:sp>
        <p:nvSpPr>
          <p:cNvPr id="21" name="Title Placeholder 1">
            <a:extLst>
              <a:ext uri="{FF2B5EF4-FFF2-40B4-BE49-F238E27FC236}">
                <a16:creationId xmlns:a16="http://schemas.microsoft.com/office/drawing/2014/main" id="{0459E293-4A9B-B447-A95A-68B23E726FEE}"/>
              </a:ext>
            </a:extLst>
          </p:cNvPr>
          <p:cNvSpPr>
            <a:spLocks noGrp="1"/>
          </p:cNvSpPr>
          <p:nvPr>
            <p:ph type="title"/>
          </p:nvPr>
        </p:nvSpPr>
        <p:spPr>
          <a:xfrm>
            <a:off x="457200" y="228603"/>
            <a:ext cx="7254708" cy="838197"/>
          </a:xfrm>
          <a:prstGeom prst="rect">
            <a:avLst/>
          </a:prstGeom>
        </p:spPr>
        <p:txBody>
          <a:bodyPr vert="horz" lIns="0" tIns="91440" rIns="0" bIns="0" rtlCol="0" anchor="t">
            <a:normAutofit/>
          </a:bodyPr>
          <a:lstStyle>
            <a:lvl1pPr>
              <a:defRPr sz="4200">
                <a:latin typeface="Roboto" pitchFamily="2" charset="0"/>
                <a:ea typeface="Roboto" pitchFamily="2" charset="0"/>
              </a:defRPr>
            </a:lvl1pPr>
          </a:lstStyle>
          <a:p>
            <a:r>
              <a:rPr lang="en-US"/>
              <a:t>Click to edit Master title style</a:t>
            </a:r>
          </a:p>
        </p:txBody>
      </p:sp>
      <p:sp>
        <p:nvSpPr>
          <p:cNvPr id="25" name="Rectangle 24" hidden="1">
            <a:extLst>
              <a:ext uri="{FF2B5EF4-FFF2-40B4-BE49-F238E27FC236}">
                <a16:creationId xmlns:a16="http://schemas.microsoft.com/office/drawing/2014/main" id="{47951E93-275F-CE4C-8D81-01504B17C602}"/>
              </a:ext>
            </a:extLst>
          </p:cNvPr>
          <p:cNvSpPr/>
          <p:nvPr userDrawn="1"/>
        </p:nvSpPr>
        <p:spPr>
          <a:xfrm>
            <a:off x="457200" y="5292338"/>
            <a:ext cx="2514600" cy="22161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26" name="Rectangle 25" hidden="1">
            <a:extLst>
              <a:ext uri="{FF2B5EF4-FFF2-40B4-BE49-F238E27FC236}">
                <a16:creationId xmlns:a16="http://schemas.microsoft.com/office/drawing/2014/main" id="{9EAE0214-E411-BB4C-B61A-AD694BFF70C0}"/>
              </a:ext>
            </a:extLst>
          </p:cNvPr>
          <p:cNvSpPr/>
          <p:nvPr userDrawn="1"/>
        </p:nvSpPr>
        <p:spPr>
          <a:xfrm>
            <a:off x="3352799" y="5860973"/>
            <a:ext cx="2514600" cy="22161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27" name="Rectangle 26" hidden="1">
            <a:extLst>
              <a:ext uri="{FF2B5EF4-FFF2-40B4-BE49-F238E27FC236}">
                <a16:creationId xmlns:a16="http://schemas.microsoft.com/office/drawing/2014/main" id="{B2E78A56-7A5F-C54B-AD5D-97E5B283A4A3}"/>
              </a:ext>
            </a:extLst>
          </p:cNvPr>
          <p:cNvSpPr/>
          <p:nvPr userDrawn="1"/>
        </p:nvSpPr>
        <p:spPr>
          <a:xfrm>
            <a:off x="6324600" y="5857918"/>
            <a:ext cx="2514600" cy="22192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28" name="Rectangle 27" hidden="1">
            <a:extLst>
              <a:ext uri="{FF2B5EF4-FFF2-40B4-BE49-F238E27FC236}">
                <a16:creationId xmlns:a16="http://schemas.microsoft.com/office/drawing/2014/main" id="{C34D16D7-6F2C-2945-92C7-8FD4F0071D89}"/>
              </a:ext>
            </a:extLst>
          </p:cNvPr>
          <p:cNvSpPr/>
          <p:nvPr userDrawn="1"/>
        </p:nvSpPr>
        <p:spPr>
          <a:xfrm>
            <a:off x="9220200" y="5860973"/>
            <a:ext cx="2514600" cy="22161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29" name="Text Placeholder 5">
            <a:extLst>
              <a:ext uri="{FF2B5EF4-FFF2-40B4-BE49-F238E27FC236}">
                <a16:creationId xmlns:a16="http://schemas.microsoft.com/office/drawing/2014/main" id="{BD3E5B66-F6D0-4745-851B-734B3A7BE506}"/>
              </a:ext>
            </a:extLst>
          </p:cNvPr>
          <p:cNvSpPr>
            <a:spLocks noGrp="1"/>
          </p:cNvSpPr>
          <p:nvPr>
            <p:ph type="body" sz="quarter" idx="19" hasCustomPrompt="1"/>
          </p:nvPr>
        </p:nvSpPr>
        <p:spPr>
          <a:xfrm>
            <a:off x="457200" y="2691161"/>
            <a:ext cx="3486842" cy="304801"/>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30" name="Text Placeholder 4">
            <a:extLst>
              <a:ext uri="{FF2B5EF4-FFF2-40B4-BE49-F238E27FC236}">
                <a16:creationId xmlns:a16="http://schemas.microsoft.com/office/drawing/2014/main" id="{5FB89757-B329-8A40-B9AA-952FE2293828}"/>
              </a:ext>
            </a:extLst>
          </p:cNvPr>
          <p:cNvSpPr>
            <a:spLocks noGrp="1"/>
          </p:cNvSpPr>
          <p:nvPr>
            <p:ph type="body" sz="quarter" idx="20"/>
          </p:nvPr>
        </p:nvSpPr>
        <p:spPr>
          <a:xfrm>
            <a:off x="457200" y="3003101"/>
            <a:ext cx="3486842" cy="1893577"/>
          </a:xfrm>
          <a:prstGeom prst="rect">
            <a:avLst/>
          </a:prstGeom>
        </p:spPr>
        <p:txBody>
          <a:bodyPr lIns="0" tIns="182880" rIns="274320">
            <a:normAutofit/>
          </a:bodyPr>
          <a:lstStyle>
            <a:lvl1pPr marL="285750" marR="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sz="1800">
                <a:solidFill>
                  <a:srgbClr val="404040"/>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endParaRPr lang="en-US"/>
          </a:p>
        </p:txBody>
      </p:sp>
      <p:sp>
        <p:nvSpPr>
          <p:cNvPr id="37" name="Text Placeholder 5">
            <a:extLst>
              <a:ext uri="{FF2B5EF4-FFF2-40B4-BE49-F238E27FC236}">
                <a16:creationId xmlns:a16="http://schemas.microsoft.com/office/drawing/2014/main" id="{5D3FCCB9-7315-7341-8D80-CB749F802A9D}"/>
              </a:ext>
            </a:extLst>
          </p:cNvPr>
          <p:cNvSpPr>
            <a:spLocks noGrp="1"/>
          </p:cNvSpPr>
          <p:nvPr>
            <p:ph type="body" sz="quarter" idx="21" hasCustomPrompt="1"/>
          </p:nvPr>
        </p:nvSpPr>
        <p:spPr>
          <a:xfrm>
            <a:off x="4229100" y="2684618"/>
            <a:ext cx="3482808" cy="304801"/>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38" name="Text Placeholder 4">
            <a:extLst>
              <a:ext uri="{FF2B5EF4-FFF2-40B4-BE49-F238E27FC236}">
                <a16:creationId xmlns:a16="http://schemas.microsoft.com/office/drawing/2014/main" id="{554D5B19-8B5B-B44F-9398-C1209537501D}"/>
              </a:ext>
            </a:extLst>
          </p:cNvPr>
          <p:cNvSpPr>
            <a:spLocks noGrp="1"/>
          </p:cNvSpPr>
          <p:nvPr>
            <p:ph type="body" sz="quarter" idx="22"/>
          </p:nvPr>
        </p:nvSpPr>
        <p:spPr>
          <a:xfrm>
            <a:off x="4229100" y="2996558"/>
            <a:ext cx="3482808" cy="1893578"/>
          </a:xfrm>
          <a:prstGeom prst="rect">
            <a:avLst/>
          </a:prstGeom>
        </p:spPr>
        <p:txBody>
          <a:bodyPr lIns="0" tIns="182880" rIns="274320">
            <a:normAutofit/>
          </a:bodyPr>
          <a:lstStyle>
            <a:lvl1pPr marL="285750" marR="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sz="1800">
                <a:solidFill>
                  <a:srgbClr val="404040"/>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 </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endParaRPr lang="en-US"/>
          </a:p>
        </p:txBody>
      </p:sp>
      <p:sp>
        <p:nvSpPr>
          <p:cNvPr id="39" name="Picture Placeholder 12">
            <a:extLst>
              <a:ext uri="{FF2B5EF4-FFF2-40B4-BE49-F238E27FC236}">
                <a16:creationId xmlns:a16="http://schemas.microsoft.com/office/drawing/2014/main" id="{BA1DAAB9-61D9-124D-AD69-BE2334B7170D}"/>
              </a:ext>
            </a:extLst>
          </p:cNvPr>
          <p:cNvSpPr>
            <a:spLocks noGrp="1"/>
          </p:cNvSpPr>
          <p:nvPr>
            <p:ph type="pic" sz="quarter" idx="11"/>
          </p:nvPr>
        </p:nvSpPr>
        <p:spPr>
          <a:xfrm>
            <a:off x="7962900" y="228600"/>
            <a:ext cx="4013200" cy="5714999"/>
          </a:xfrm>
          <a:prstGeom prst="rect">
            <a:avLst/>
          </a:prstGeom>
        </p:spPr>
        <p:txBody>
          <a:bodyPr/>
          <a:lstStyle>
            <a:lvl1pPr>
              <a:defRPr>
                <a:latin typeface="Roboto" pitchFamily="2" charset="0"/>
                <a:ea typeface="Roboto" pitchFamily="2" charset="0"/>
              </a:defRPr>
            </a:lvl1pPr>
          </a:lstStyle>
          <a:p>
            <a:r>
              <a:rPr lang="en-US"/>
              <a:t>Click icon to add picture</a:t>
            </a:r>
          </a:p>
        </p:txBody>
      </p:sp>
      <p:cxnSp>
        <p:nvCxnSpPr>
          <p:cNvPr id="40" name="Straight Connector 39">
            <a:extLst>
              <a:ext uri="{FF2B5EF4-FFF2-40B4-BE49-F238E27FC236}">
                <a16:creationId xmlns:a16="http://schemas.microsoft.com/office/drawing/2014/main" id="{FB690739-AF7A-734B-825E-956CD01F45B5}"/>
              </a:ext>
            </a:extLst>
          </p:cNvPr>
          <p:cNvCxnSpPr/>
          <p:nvPr userDrawn="1"/>
        </p:nvCxnSpPr>
        <p:spPr>
          <a:xfrm>
            <a:off x="0" y="6172200"/>
            <a:ext cx="12192000" cy="0"/>
          </a:xfrm>
          <a:prstGeom prst="line">
            <a:avLst/>
          </a:prstGeom>
          <a:ln w="25400">
            <a:solidFill>
              <a:srgbClr val="FFD000"/>
            </a:solidFill>
          </a:ln>
        </p:spPr>
        <p:style>
          <a:lnRef idx="1">
            <a:schemeClr val="accent1"/>
          </a:lnRef>
          <a:fillRef idx="0">
            <a:schemeClr val="accent1"/>
          </a:fillRef>
          <a:effectRef idx="0">
            <a:schemeClr val="accent1"/>
          </a:effectRef>
          <a:fontRef idx="minor">
            <a:schemeClr val="tx1"/>
          </a:fontRef>
        </p:style>
      </p:cxnSp>
      <p:sp>
        <p:nvSpPr>
          <p:cNvPr id="31" name="Picture Placeholder 2">
            <a:extLst>
              <a:ext uri="{FF2B5EF4-FFF2-40B4-BE49-F238E27FC236}">
                <a16:creationId xmlns:a16="http://schemas.microsoft.com/office/drawing/2014/main" id="{2AF27D02-17DD-334E-AC2F-7D7FADD1D01B}"/>
              </a:ext>
            </a:extLst>
          </p:cNvPr>
          <p:cNvSpPr>
            <a:spLocks noGrp="1"/>
          </p:cNvSpPr>
          <p:nvPr>
            <p:ph type="pic" sz="quarter" idx="33"/>
          </p:nvPr>
        </p:nvSpPr>
        <p:spPr>
          <a:xfrm>
            <a:off x="457200" y="1371600"/>
            <a:ext cx="1095551" cy="1095551"/>
          </a:xfrm>
          <a:prstGeom prst="ellipse">
            <a:avLst/>
          </a:prstGeom>
          <a:solidFill>
            <a:srgbClr val="9ED5D5"/>
          </a:solidFill>
        </p:spPr>
        <p:txBody>
          <a:bodyPr lIns="0" tIns="0" rIns="0" bIns="0" anchor="ctr" anchorCtr="0">
            <a:normAutofit/>
          </a:bodyPr>
          <a:lstStyle>
            <a:lvl1pPr marL="0" indent="0" algn="ctr">
              <a:buNone/>
              <a:defRPr sz="1600" b="1">
                <a:latin typeface="Roboto" pitchFamily="2" charset="0"/>
                <a:ea typeface="Roboto" pitchFamily="2" charset="0"/>
              </a:defRPr>
            </a:lvl1pPr>
          </a:lstStyle>
          <a:p>
            <a:r>
              <a:rPr lang="en-US"/>
              <a:t>Click icon to add picture</a:t>
            </a:r>
          </a:p>
        </p:txBody>
      </p:sp>
      <p:sp>
        <p:nvSpPr>
          <p:cNvPr id="32" name="Picture Placeholder 2">
            <a:extLst>
              <a:ext uri="{FF2B5EF4-FFF2-40B4-BE49-F238E27FC236}">
                <a16:creationId xmlns:a16="http://schemas.microsoft.com/office/drawing/2014/main" id="{55BC3A41-3471-4045-B510-C6364D7F3B44}"/>
              </a:ext>
            </a:extLst>
          </p:cNvPr>
          <p:cNvSpPr>
            <a:spLocks noGrp="1"/>
          </p:cNvSpPr>
          <p:nvPr>
            <p:ph type="pic" sz="quarter" idx="34"/>
          </p:nvPr>
        </p:nvSpPr>
        <p:spPr>
          <a:xfrm>
            <a:off x="4229100" y="1394808"/>
            <a:ext cx="1095551" cy="1095551"/>
          </a:xfrm>
          <a:prstGeom prst="ellipse">
            <a:avLst/>
          </a:prstGeom>
          <a:solidFill>
            <a:srgbClr val="9ED5D5"/>
          </a:solidFill>
        </p:spPr>
        <p:txBody>
          <a:bodyPr lIns="0" tIns="0" rIns="0" bIns="0" anchor="ctr" anchorCtr="0">
            <a:normAutofit/>
          </a:bodyPr>
          <a:lstStyle>
            <a:lvl1pPr marL="0" indent="0" algn="ctr">
              <a:buNone/>
              <a:defRPr sz="1600" b="1">
                <a:latin typeface="Roboto" pitchFamily="2" charset="0"/>
                <a:ea typeface="Roboto" pitchFamily="2" charset="0"/>
              </a:defRPr>
            </a:lvl1pPr>
          </a:lstStyle>
          <a:p>
            <a:r>
              <a:rPr lang="en-US"/>
              <a:t>Click icon to add picture</a:t>
            </a:r>
          </a:p>
        </p:txBody>
      </p:sp>
      <p:pic>
        <p:nvPicPr>
          <p:cNvPr id="3" name="Graphic 2">
            <a:extLst>
              <a:ext uri="{FF2B5EF4-FFF2-40B4-BE49-F238E27FC236}">
                <a16:creationId xmlns:a16="http://schemas.microsoft.com/office/drawing/2014/main" id="{484FC3B7-E511-16E4-5CE6-4BC179D435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45" y="6172199"/>
            <a:ext cx="1962658" cy="716105"/>
          </a:xfrm>
          <a:prstGeom prst="rect">
            <a:avLst/>
          </a:prstGeom>
        </p:spPr>
      </p:pic>
    </p:spTree>
    <p:extLst>
      <p:ext uri="{BB962C8B-B14F-4D97-AF65-F5344CB8AC3E}">
        <p14:creationId xmlns:p14="http://schemas.microsoft.com/office/powerpoint/2010/main" val="2539802038"/>
      </p:ext>
    </p:extLst>
  </p:cSld>
  <p:clrMapOvr>
    <a:masterClrMapping/>
  </p:clrMapOvr>
  <p:extLst>
    <p:ext uri="{DCECCB84-F9BA-43D5-87BE-67443E8EF086}">
      <p15:sldGuideLst xmlns:p15="http://schemas.microsoft.com/office/powerpoint/2012/main">
        <p15:guide id="2" orient="horz" pos="3888">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117_Title Slide">
    <p:bg>
      <p:bgPr>
        <a:solidFill>
          <a:schemeClr val="bg2"/>
        </a:solidFill>
        <a:effectLst/>
      </p:bgPr>
    </p:bg>
    <p:spTree>
      <p:nvGrpSpPr>
        <p:cNvPr id="1" name=""/>
        <p:cNvGrpSpPr/>
        <p:nvPr/>
      </p:nvGrpSpPr>
      <p:grpSpPr>
        <a:xfrm>
          <a:off x="0" y="0"/>
          <a:ext cx="0" cy="0"/>
          <a:chOff x="0" y="0"/>
          <a:chExt cx="0" cy="0"/>
        </a:xfrm>
      </p:grpSpPr>
      <p:sp>
        <p:nvSpPr>
          <p:cNvPr id="20" name="Rectangle 6" hidden="1">
            <a:extLst>
              <a:ext uri="{FF2B5EF4-FFF2-40B4-BE49-F238E27FC236}">
                <a16:creationId xmlns:a16="http://schemas.microsoft.com/office/drawing/2014/main" id="{EC3F8EEE-CF07-614D-AB34-F7A0F6066006}"/>
              </a:ext>
            </a:extLst>
          </p:cNvPr>
          <p:cNvSpPr txBox="1">
            <a:spLocks noChangeArrowheads="1"/>
          </p:cNvSpPr>
          <p:nvPr userDrawn="1"/>
        </p:nvSpPr>
        <p:spPr>
          <a:xfrm>
            <a:off x="477554" y="1371600"/>
            <a:ext cx="10419046" cy="4800601"/>
          </a:xfrm>
          <a:prstGeom prst="rect">
            <a:avLst/>
          </a:prstGeom>
        </p:spPr>
        <p:txBody>
          <a:bodyPr lIns="0" tIns="0" rIns="0" bIns="0"/>
          <a:lstStyle>
            <a:lvl1pPr marL="266700" indent="-266700" algn="l" defTabSz="914400" rtl="0" eaLnBrk="1" latinLnBrk="0" hangingPunct="1">
              <a:lnSpc>
                <a:spcPct val="90000"/>
              </a:lnSpc>
              <a:spcBef>
                <a:spcPts val="1200"/>
              </a:spcBef>
              <a:buClr>
                <a:schemeClr val="accent5"/>
              </a:buClr>
              <a:buFont typeface="Wingdings 2" panose="05020102010507070707" pitchFamily="18" charset="2"/>
              <a:buChar char=""/>
              <a:tabLst/>
              <a:defRPr sz="2800" kern="1200">
                <a:solidFill>
                  <a:schemeClr val="tx2"/>
                </a:solidFill>
                <a:latin typeface="Roboto" pitchFamily="2" charset="0"/>
                <a:ea typeface="Roboto" pitchFamily="2" charset="0"/>
                <a:cs typeface="+mn-cs"/>
              </a:defRPr>
            </a:lvl1pPr>
            <a:lvl2pPr marL="533400" indent="-266700" algn="l" defTabSz="914400" rtl="0" eaLnBrk="1" latinLnBrk="0" hangingPunct="1">
              <a:lnSpc>
                <a:spcPct val="90000"/>
              </a:lnSpc>
              <a:spcBef>
                <a:spcPts val="600"/>
              </a:spcBef>
              <a:buClr>
                <a:schemeClr val="accent5"/>
              </a:buClr>
              <a:buFont typeface="Arial" panose="020B0604020202020204" pitchFamily="34" charset="0"/>
              <a:buChar char="−"/>
              <a:defRPr sz="2400" kern="1200">
                <a:solidFill>
                  <a:schemeClr val="tx2"/>
                </a:solidFill>
                <a:latin typeface="Roboto" pitchFamily="2" charset="0"/>
                <a:ea typeface="Roboto" pitchFamily="2" charset="0"/>
                <a:cs typeface="+mn-cs"/>
              </a:defRPr>
            </a:lvl2pPr>
            <a:lvl3pPr marL="647700" indent="-152400" algn="l" defTabSz="914400" rtl="0" eaLnBrk="1" latinLnBrk="0" hangingPunct="1">
              <a:lnSpc>
                <a:spcPct val="90000"/>
              </a:lnSpc>
              <a:spcBef>
                <a:spcPts val="600"/>
              </a:spcBef>
              <a:buClr>
                <a:schemeClr val="accent5"/>
              </a:buClr>
              <a:buFont typeface="Arial" panose="020B0604020202020204" pitchFamily="34" charset="0"/>
              <a:buChar char="•"/>
              <a:defRPr sz="2200" kern="1200">
                <a:solidFill>
                  <a:schemeClr val="tx2"/>
                </a:solidFill>
                <a:latin typeface="Roboto" pitchFamily="2" charset="0"/>
                <a:ea typeface="Roboto" pitchFamily="2" charset="0"/>
                <a:cs typeface="+mn-cs"/>
              </a:defRPr>
            </a:lvl3pPr>
            <a:lvl4pPr marL="819150" indent="-230188" algn="l" defTabSz="914400" rtl="0" eaLnBrk="1" latinLnBrk="0" hangingPunct="1">
              <a:lnSpc>
                <a:spcPct val="90000"/>
              </a:lnSpc>
              <a:spcBef>
                <a:spcPts val="600"/>
              </a:spcBef>
              <a:buClr>
                <a:schemeClr val="accent5"/>
              </a:buClr>
              <a:buFont typeface="Arial" panose="020B0604020202020204" pitchFamily="34" charset="0"/>
              <a:buChar char="−"/>
              <a:defRPr sz="2000" kern="1200">
                <a:solidFill>
                  <a:schemeClr val="tx2"/>
                </a:solidFill>
                <a:latin typeface="Roboto" pitchFamily="2" charset="0"/>
                <a:ea typeface="Roboto" pitchFamily="2" charset="0"/>
                <a:cs typeface="+mn-cs"/>
              </a:defRPr>
            </a:lvl4pPr>
            <a:lvl5pPr marL="950913" indent="-157163" algn="l" defTabSz="914400" rtl="0" eaLnBrk="1" latinLnBrk="0" hangingPunct="1">
              <a:lnSpc>
                <a:spcPct val="90000"/>
              </a:lnSpc>
              <a:spcBef>
                <a:spcPts val="600"/>
              </a:spcBef>
              <a:buClr>
                <a:schemeClr val="accent5"/>
              </a:buClr>
              <a:buFont typeface="Arial" panose="020B0604020202020204" pitchFamily="34" charset="0"/>
              <a:buChar char="•"/>
              <a:defRPr sz="1800" kern="1200">
                <a:solidFill>
                  <a:schemeClr val="tx2"/>
                </a:solidFill>
                <a:latin typeface="Roboto" pitchFamily="2" charset="0"/>
                <a:ea typeface="Roboto"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atin typeface="Guardian Sans Regular" panose="020B0503050503060803" pitchFamily="34" charset="77"/>
              </a:rPr>
              <a:t>When using photos, </a:t>
            </a:r>
            <a:r>
              <a:rPr lang="en-US" b="1">
                <a:latin typeface="Guardian Sans Semibold" panose="020B0503050503060803" pitchFamily="34" charset="77"/>
              </a:rPr>
              <a:t>it is important </a:t>
            </a:r>
            <a:r>
              <a:rPr lang="en-US">
                <a:latin typeface="Guardian Sans Regular" panose="020B0503050503060803" pitchFamily="34" charset="77"/>
              </a:rPr>
              <a:t>to keep the photo size down for file size maintenance. See the details below to show you how we do this.</a:t>
            </a:r>
            <a:br>
              <a:rPr lang="en-US" sz="2600">
                <a:latin typeface="Guardian Sans Regular" panose="020B0503050503060803" pitchFamily="34" charset="77"/>
              </a:rPr>
            </a:br>
            <a:br>
              <a:rPr lang="en-US" sz="2600" b="1">
                <a:latin typeface="Guardian Sans Bold" panose="020B0503050503060803" pitchFamily="34" charset="77"/>
              </a:rPr>
            </a:br>
            <a:r>
              <a:rPr lang="en-US" sz="2400" b="1">
                <a:latin typeface="Guardian Sans Semibold" panose="020B0503050503060803" pitchFamily="34" charset="77"/>
              </a:rPr>
              <a:t>Sub-section</a:t>
            </a:r>
            <a:endParaRPr lang="en-US" sz="1400">
              <a:latin typeface="Guardian Sans Regular" panose="020B0503050503060803" pitchFamily="34" charset="77"/>
            </a:endParaRPr>
          </a:p>
          <a:p>
            <a:pPr>
              <a:buClr>
                <a:srgbClr val="1A1446"/>
              </a:buClr>
            </a:pPr>
            <a:r>
              <a:rPr lang="en-US" sz="1800">
                <a:solidFill>
                  <a:srgbClr val="404040"/>
                </a:solidFill>
                <a:latin typeface="Guardian Sans Regular" panose="020B0503050503060803" pitchFamily="34" charset="77"/>
              </a:rPr>
              <a:t>Most photos should be scanned at 96 dpi (dots per inch)</a:t>
            </a:r>
          </a:p>
          <a:p>
            <a:pPr>
              <a:buClr>
                <a:srgbClr val="1A1446"/>
              </a:buClr>
            </a:pPr>
            <a:r>
              <a:rPr lang="en-US" sz="1800">
                <a:solidFill>
                  <a:srgbClr val="404040"/>
                </a:solidFill>
                <a:latin typeface="Guardian Sans Regular" panose="020B0503050503060803" pitchFamily="34" charset="77"/>
              </a:rPr>
              <a:t>When projected on a computer, photos will not show a resolution greater than 96dpi</a:t>
            </a:r>
          </a:p>
        </p:txBody>
      </p:sp>
      <p:pic>
        <p:nvPicPr>
          <p:cNvPr id="51" name="Picture 50" hidden="1">
            <a:extLst>
              <a:ext uri="{FF2B5EF4-FFF2-40B4-BE49-F238E27FC236}">
                <a16:creationId xmlns:a16="http://schemas.microsoft.com/office/drawing/2014/main" id="{AF76077C-71A0-174F-8688-6D6BE8139B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70617"/>
            <a:ext cx="12192000" cy="6716765"/>
          </a:xfrm>
          <a:prstGeom prst="rect">
            <a:avLst/>
          </a:prstGeom>
        </p:spPr>
      </p:pic>
      <p:sp>
        <p:nvSpPr>
          <p:cNvPr id="147" name="GRADIENT" hidden="1">
            <a:extLst>
              <a:ext uri="{FF2B5EF4-FFF2-40B4-BE49-F238E27FC236}">
                <a16:creationId xmlns:a16="http://schemas.microsoft.com/office/drawing/2014/main" id="{90FCF658-D35F-204A-9865-764C6A984E23}"/>
              </a:ext>
            </a:extLst>
          </p:cNvPr>
          <p:cNvSpPr/>
          <p:nvPr userDrawn="1"/>
        </p:nvSpPr>
        <p:spPr>
          <a:xfrm>
            <a:off x="0" y="4495801"/>
            <a:ext cx="12192000" cy="2362198"/>
          </a:xfrm>
          <a:prstGeom prst="rect">
            <a:avLst/>
          </a:prstGeom>
          <a:gradFill>
            <a:gsLst>
              <a:gs pos="0">
                <a:schemeClr val="bg1">
                  <a:lumMod val="10000"/>
                  <a:alpha val="0"/>
                </a:schemeClr>
              </a:gs>
              <a:gs pos="100000">
                <a:schemeClr val="bg1">
                  <a:lumMod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92" name="FOOTER">
            <a:extLst>
              <a:ext uri="{FF2B5EF4-FFF2-40B4-BE49-F238E27FC236}">
                <a16:creationId xmlns:a16="http://schemas.microsoft.com/office/drawing/2014/main" id="{29425A91-278B-6140-B5D4-4503DB9CB9F7}"/>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latin typeface="Roboto" pitchFamily="2" charset="0"/>
              <a:ea typeface="Roboto" pitchFamily="2" charset="0"/>
            </a:endParaRPr>
          </a:p>
        </p:txBody>
      </p:sp>
      <p:pic>
        <p:nvPicPr>
          <p:cNvPr id="95" name="RIGHT LOGO HORZ" hidden="1">
            <a:extLst>
              <a:ext uri="{FF2B5EF4-FFF2-40B4-BE49-F238E27FC236}">
                <a16:creationId xmlns:a16="http://schemas.microsoft.com/office/drawing/2014/main" id="{CE1E2902-61F1-2348-B001-B575187882B0}"/>
              </a:ext>
            </a:extLst>
          </p:cNvPr>
          <p:cNvPicPr>
            <a:picLocks noChangeAspect="1"/>
          </p:cNvPicPr>
          <p:nvPr userDrawn="1"/>
        </p:nvPicPr>
        <p:blipFill>
          <a:blip r:embed="rId3"/>
          <a:stretch>
            <a:fillRect/>
          </a:stretch>
        </p:blipFill>
        <p:spPr>
          <a:xfrm>
            <a:off x="10030085" y="6308775"/>
            <a:ext cx="1704714" cy="412650"/>
          </a:xfrm>
          <a:prstGeom prst="rect">
            <a:avLst/>
          </a:prstGeom>
        </p:spPr>
      </p:pic>
      <p:grpSp>
        <p:nvGrpSpPr>
          <p:cNvPr id="4" name="GUIDES" hidden="1">
            <a:extLst>
              <a:ext uri="{FF2B5EF4-FFF2-40B4-BE49-F238E27FC236}">
                <a16:creationId xmlns:a16="http://schemas.microsoft.com/office/drawing/2014/main" id="{A008EA28-91D7-1643-8721-4FF3B716A436}"/>
              </a:ext>
            </a:extLst>
          </p:cNvPr>
          <p:cNvGrpSpPr/>
          <p:nvPr userDrawn="1"/>
        </p:nvGrpSpPr>
        <p:grpSpPr>
          <a:xfrm>
            <a:off x="462043" y="228600"/>
            <a:ext cx="4447175" cy="4812233"/>
            <a:chOff x="462043" y="228600"/>
            <a:chExt cx="4447175" cy="4812233"/>
          </a:xfrm>
        </p:grpSpPr>
        <p:sp>
          <p:nvSpPr>
            <p:cNvPr id="2" name="Rectangle 1">
              <a:extLst>
                <a:ext uri="{FF2B5EF4-FFF2-40B4-BE49-F238E27FC236}">
                  <a16:creationId xmlns:a16="http://schemas.microsoft.com/office/drawing/2014/main" id="{2002E379-AD4A-774F-8706-D2CF706B194B}"/>
                </a:ext>
              </a:extLst>
            </p:cNvPr>
            <p:cNvSpPr/>
            <p:nvPr userDrawn="1"/>
          </p:nvSpPr>
          <p:spPr>
            <a:xfrm>
              <a:off x="462043" y="249237"/>
              <a:ext cx="462042" cy="47915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45" name="Rectangle 44">
              <a:extLst>
                <a:ext uri="{FF2B5EF4-FFF2-40B4-BE49-F238E27FC236}">
                  <a16:creationId xmlns:a16="http://schemas.microsoft.com/office/drawing/2014/main" id="{8E5A26C3-2978-434A-898C-113272596ABA}"/>
                </a:ext>
              </a:extLst>
            </p:cNvPr>
            <p:cNvSpPr/>
            <p:nvPr userDrawn="1"/>
          </p:nvSpPr>
          <p:spPr>
            <a:xfrm rot="5400000">
              <a:off x="2223937" y="-1529986"/>
              <a:ext cx="462042" cy="39858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46" name="Rectangle 45">
              <a:extLst>
                <a:ext uri="{FF2B5EF4-FFF2-40B4-BE49-F238E27FC236}">
                  <a16:creationId xmlns:a16="http://schemas.microsoft.com/office/drawing/2014/main" id="{05A52CF0-8398-894B-B828-B0EE21C9C7C4}"/>
                </a:ext>
              </a:extLst>
            </p:cNvPr>
            <p:cNvSpPr/>
            <p:nvPr userDrawn="1"/>
          </p:nvSpPr>
          <p:spPr>
            <a:xfrm rot="5400000">
              <a:off x="2239448" y="2816897"/>
              <a:ext cx="462042" cy="39858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47" name="Rectangle 46">
              <a:extLst>
                <a:ext uri="{FF2B5EF4-FFF2-40B4-BE49-F238E27FC236}">
                  <a16:creationId xmlns:a16="http://schemas.microsoft.com/office/drawing/2014/main" id="{44EA92EE-C3F5-9842-852E-C8EAFCC36C07}"/>
                </a:ext>
              </a:extLst>
            </p:cNvPr>
            <p:cNvSpPr/>
            <p:nvPr userDrawn="1"/>
          </p:nvSpPr>
          <p:spPr>
            <a:xfrm>
              <a:off x="4447176" y="228600"/>
              <a:ext cx="462042" cy="48122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grpSp>
      <p:sp>
        <p:nvSpPr>
          <p:cNvPr id="33" name="Slide Number Placeholder 4">
            <a:extLst>
              <a:ext uri="{FF2B5EF4-FFF2-40B4-BE49-F238E27FC236}">
                <a16:creationId xmlns:a16="http://schemas.microsoft.com/office/drawing/2014/main" id="{249D166D-ACB6-FA42-9361-810EEF2A1003}"/>
              </a:ext>
            </a:extLst>
          </p:cNvPr>
          <p:cNvSpPr>
            <a:spLocks noGrp="1"/>
          </p:cNvSpPr>
          <p:nvPr>
            <p:ph type="sldNum" sz="quarter" idx="4"/>
          </p:nvPr>
        </p:nvSpPr>
        <p:spPr>
          <a:xfrm>
            <a:off x="11430376" y="6400413"/>
            <a:ext cx="545724" cy="307777"/>
          </a:xfrm>
          <a:prstGeom prst="rect">
            <a:avLst/>
          </a:prstGeom>
          <a:noFill/>
        </p:spPr>
        <p:txBody>
          <a:bodyPr wrap="square" rtlCol="0">
            <a:spAutoFit/>
          </a:bodyPr>
          <a:lstStyle>
            <a:lvl1pPr algn="r">
              <a:defRPr lang="en-US" sz="1400" b="1" i="0" smtClean="0">
                <a:solidFill>
                  <a:srgbClr val="1A1446"/>
                </a:solidFill>
                <a:latin typeface="Roboto" pitchFamily="2" charset="0"/>
                <a:ea typeface="Roboto" pitchFamily="2" charset="0"/>
              </a:defRPr>
            </a:lvl1pPr>
          </a:lstStyle>
          <a:p>
            <a:fld id="{8FB4CE90-470A-43E3-A052-3E8AD880B4A5}" type="slidenum">
              <a:rPr lang="en-US" smtClean="0"/>
              <a:pPr/>
              <a:t>‹#›</a:t>
            </a:fld>
            <a:endParaRPr lang="en-US"/>
          </a:p>
        </p:txBody>
      </p:sp>
      <p:sp>
        <p:nvSpPr>
          <p:cNvPr id="34" name="Footer Placeholder 3">
            <a:extLst>
              <a:ext uri="{FF2B5EF4-FFF2-40B4-BE49-F238E27FC236}">
                <a16:creationId xmlns:a16="http://schemas.microsoft.com/office/drawing/2014/main" id="{E6ED4AD6-BFFD-BA45-8D86-3EBE44249903}"/>
              </a:ext>
            </a:extLst>
          </p:cNvPr>
          <p:cNvSpPr>
            <a:spLocks noGrp="1"/>
          </p:cNvSpPr>
          <p:nvPr>
            <p:ph type="ftr" sz="quarter" idx="3"/>
          </p:nvPr>
        </p:nvSpPr>
        <p:spPr>
          <a:xfrm>
            <a:off x="2854761" y="6356350"/>
            <a:ext cx="6482478" cy="365125"/>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1000" b="0" i="0">
                <a:solidFill>
                  <a:schemeClr val="bg1">
                    <a:lumMod val="50000"/>
                  </a:schemeClr>
                </a:solidFill>
                <a:latin typeface="Roboto" pitchFamily="2" charset="0"/>
                <a:ea typeface="Roboto" pitchFamily="2" charset="0"/>
              </a:defRPr>
            </a:lvl1pPr>
          </a:lstStyle>
          <a:p>
            <a:r>
              <a:rPr lang="en-US"/>
              <a:t>CONFIDENTIAL - PROPRIETARY - DO NOT DISTRIBUTE</a:t>
            </a:r>
          </a:p>
        </p:txBody>
      </p:sp>
      <p:sp>
        <p:nvSpPr>
          <p:cNvPr id="21" name="Title Placeholder 1">
            <a:extLst>
              <a:ext uri="{FF2B5EF4-FFF2-40B4-BE49-F238E27FC236}">
                <a16:creationId xmlns:a16="http://schemas.microsoft.com/office/drawing/2014/main" id="{0459E293-4A9B-B447-A95A-68B23E726FEE}"/>
              </a:ext>
            </a:extLst>
          </p:cNvPr>
          <p:cNvSpPr>
            <a:spLocks noGrp="1"/>
          </p:cNvSpPr>
          <p:nvPr>
            <p:ph type="title"/>
          </p:nvPr>
        </p:nvSpPr>
        <p:spPr>
          <a:xfrm>
            <a:off x="457200" y="228603"/>
            <a:ext cx="5480051" cy="838197"/>
          </a:xfrm>
          <a:prstGeom prst="rect">
            <a:avLst/>
          </a:prstGeom>
        </p:spPr>
        <p:txBody>
          <a:bodyPr vert="horz" lIns="0" tIns="91440" rIns="0" bIns="0" rtlCol="0" anchor="t">
            <a:normAutofit/>
          </a:bodyPr>
          <a:lstStyle>
            <a:lvl1pPr>
              <a:defRPr sz="4200">
                <a:latin typeface="Roboto" pitchFamily="2" charset="0"/>
                <a:ea typeface="Roboto" pitchFamily="2" charset="0"/>
              </a:defRPr>
            </a:lvl1pPr>
          </a:lstStyle>
          <a:p>
            <a:r>
              <a:rPr lang="en-US"/>
              <a:t>Click to edit Master</a:t>
            </a:r>
          </a:p>
        </p:txBody>
      </p:sp>
      <p:sp>
        <p:nvSpPr>
          <p:cNvPr id="25" name="Rectangle 24" hidden="1">
            <a:extLst>
              <a:ext uri="{FF2B5EF4-FFF2-40B4-BE49-F238E27FC236}">
                <a16:creationId xmlns:a16="http://schemas.microsoft.com/office/drawing/2014/main" id="{47951E93-275F-CE4C-8D81-01504B17C602}"/>
              </a:ext>
            </a:extLst>
          </p:cNvPr>
          <p:cNvSpPr/>
          <p:nvPr userDrawn="1"/>
        </p:nvSpPr>
        <p:spPr>
          <a:xfrm>
            <a:off x="457200" y="5292338"/>
            <a:ext cx="2514600" cy="22161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26" name="Rectangle 25" hidden="1">
            <a:extLst>
              <a:ext uri="{FF2B5EF4-FFF2-40B4-BE49-F238E27FC236}">
                <a16:creationId xmlns:a16="http://schemas.microsoft.com/office/drawing/2014/main" id="{9EAE0214-E411-BB4C-B61A-AD694BFF70C0}"/>
              </a:ext>
            </a:extLst>
          </p:cNvPr>
          <p:cNvSpPr/>
          <p:nvPr userDrawn="1"/>
        </p:nvSpPr>
        <p:spPr>
          <a:xfrm>
            <a:off x="3352799" y="5860973"/>
            <a:ext cx="2514600" cy="22161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27" name="Rectangle 26" hidden="1">
            <a:extLst>
              <a:ext uri="{FF2B5EF4-FFF2-40B4-BE49-F238E27FC236}">
                <a16:creationId xmlns:a16="http://schemas.microsoft.com/office/drawing/2014/main" id="{B2E78A56-7A5F-C54B-AD5D-97E5B283A4A3}"/>
              </a:ext>
            </a:extLst>
          </p:cNvPr>
          <p:cNvSpPr/>
          <p:nvPr userDrawn="1"/>
        </p:nvSpPr>
        <p:spPr>
          <a:xfrm>
            <a:off x="6324600" y="5857918"/>
            <a:ext cx="2514600" cy="22192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28" name="Rectangle 27" hidden="1">
            <a:extLst>
              <a:ext uri="{FF2B5EF4-FFF2-40B4-BE49-F238E27FC236}">
                <a16:creationId xmlns:a16="http://schemas.microsoft.com/office/drawing/2014/main" id="{C34D16D7-6F2C-2945-92C7-8FD4F0071D89}"/>
              </a:ext>
            </a:extLst>
          </p:cNvPr>
          <p:cNvSpPr/>
          <p:nvPr userDrawn="1"/>
        </p:nvSpPr>
        <p:spPr>
          <a:xfrm>
            <a:off x="9220200" y="5860973"/>
            <a:ext cx="2514600" cy="22161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29" name="Text Placeholder 5">
            <a:extLst>
              <a:ext uri="{FF2B5EF4-FFF2-40B4-BE49-F238E27FC236}">
                <a16:creationId xmlns:a16="http://schemas.microsoft.com/office/drawing/2014/main" id="{BD3E5B66-F6D0-4745-851B-734B3A7BE506}"/>
              </a:ext>
            </a:extLst>
          </p:cNvPr>
          <p:cNvSpPr>
            <a:spLocks noGrp="1"/>
          </p:cNvSpPr>
          <p:nvPr>
            <p:ph type="body" sz="quarter" idx="19" hasCustomPrompt="1"/>
          </p:nvPr>
        </p:nvSpPr>
        <p:spPr>
          <a:xfrm>
            <a:off x="457200" y="1382232"/>
            <a:ext cx="5486400" cy="304801"/>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30" name="Text Placeholder 4">
            <a:extLst>
              <a:ext uri="{FF2B5EF4-FFF2-40B4-BE49-F238E27FC236}">
                <a16:creationId xmlns:a16="http://schemas.microsoft.com/office/drawing/2014/main" id="{5FB89757-B329-8A40-B9AA-952FE2293828}"/>
              </a:ext>
            </a:extLst>
          </p:cNvPr>
          <p:cNvSpPr>
            <a:spLocks noGrp="1"/>
          </p:cNvSpPr>
          <p:nvPr>
            <p:ph type="body" sz="quarter" idx="20"/>
          </p:nvPr>
        </p:nvSpPr>
        <p:spPr>
          <a:xfrm>
            <a:off x="457200" y="1694173"/>
            <a:ext cx="5486400" cy="1305702"/>
          </a:xfrm>
          <a:prstGeom prst="rect">
            <a:avLst/>
          </a:prstGeom>
        </p:spPr>
        <p:txBody>
          <a:bodyPr lIns="0" tIns="182880" rIns="274320">
            <a:normAutofit/>
          </a:bodyPr>
          <a:lstStyle>
            <a:lvl1pPr marL="285750" marR="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sz="1800">
                <a:solidFill>
                  <a:srgbClr val="404040"/>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endParaRPr lang="en-US"/>
          </a:p>
        </p:txBody>
      </p:sp>
      <p:sp>
        <p:nvSpPr>
          <p:cNvPr id="39" name="Picture Placeholder 12">
            <a:extLst>
              <a:ext uri="{FF2B5EF4-FFF2-40B4-BE49-F238E27FC236}">
                <a16:creationId xmlns:a16="http://schemas.microsoft.com/office/drawing/2014/main" id="{BA1DAAB9-61D9-124D-AD69-BE2334B7170D}"/>
              </a:ext>
            </a:extLst>
          </p:cNvPr>
          <p:cNvSpPr>
            <a:spLocks noGrp="1"/>
          </p:cNvSpPr>
          <p:nvPr>
            <p:ph type="pic" sz="quarter" idx="11"/>
          </p:nvPr>
        </p:nvSpPr>
        <p:spPr>
          <a:xfrm>
            <a:off x="6254750" y="228600"/>
            <a:ext cx="5721350" cy="5714999"/>
          </a:xfrm>
          <a:prstGeom prst="rect">
            <a:avLst/>
          </a:prstGeom>
        </p:spPr>
        <p:txBody>
          <a:bodyPr/>
          <a:lstStyle>
            <a:lvl1pPr>
              <a:defRPr>
                <a:latin typeface="Roboto" pitchFamily="2" charset="0"/>
                <a:ea typeface="Roboto" pitchFamily="2" charset="0"/>
              </a:defRPr>
            </a:lvl1pPr>
          </a:lstStyle>
          <a:p>
            <a:r>
              <a:rPr lang="en-US"/>
              <a:t>Click icon to add picture</a:t>
            </a:r>
          </a:p>
        </p:txBody>
      </p:sp>
      <p:sp>
        <p:nvSpPr>
          <p:cNvPr id="40" name="Text Placeholder 5">
            <a:extLst>
              <a:ext uri="{FF2B5EF4-FFF2-40B4-BE49-F238E27FC236}">
                <a16:creationId xmlns:a16="http://schemas.microsoft.com/office/drawing/2014/main" id="{08B7FEAF-E18F-D646-8F6B-BAAC27AB3EB2}"/>
              </a:ext>
            </a:extLst>
          </p:cNvPr>
          <p:cNvSpPr>
            <a:spLocks noGrp="1"/>
          </p:cNvSpPr>
          <p:nvPr>
            <p:ph type="body" sz="quarter" idx="21" hasCustomPrompt="1"/>
          </p:nvPr>
        </p:nvSpPr>
        <p:spPr>
          <a:xfrm>
            <a:off x="457200" y="3580906"/>
            <a:ext cx="5486400" cy="304801"/>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41" name="Text Placeholder 4">
            <a:extLst>
              <a:ext uri="{FF2B5EF4-FFF2-40B4-BE49-F238E27FC236}">
                <a16:creationId xmlns:a16="http://schemas.microsoft.com/office/drawing/2014/main" id="{2C34894A-8AD3-F547-B272-16CEEF1AFAAA}"/>
              </a:ext>
            </a:extLst>
          </p:cNvPr>
          <p:cNvSpPr>
            <a:spLocks noGrp="1"/>
          </p:cNvSpPr>
          <p:nvPr>
            <p:ph type="body" sz="quarter" idx="22"/>
          </p:nvPr>
        </p:nvSpPr>
        <p:spPr>
          <a:xfrm>
            <a:off x="457200" y="3892847"/>
            <a:ext cx="5486400" cy="1305702"/>
          </a:xfrm>
          <a:prstGeom prst="rect">
            <a:avLst/>
          </a:prstGeom>
        </p:spPr>
        <p:txBody>
          <a:bodyPr lIns="0" tIns="182880" rIns="274320">
            <a:normAutofit/>
          </a:bodyPr>
          <a:lstStyle>
            <a:lvl1pPr marL="285750" marR="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sz="1800">
                <a:solidFill>
                  <a:srgbClr val="404040"/>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endParaRPr lang="en-US"/>
          </a:p>
        </p:txBody>
      </p:sp>
      <p:cxnSp>
        <p:nvCxnSpPr>
          <p:cNvPr id="42" name="Straight Connector 41">
            <a:extLst>
              <a:ext uri="{FF2B5EF4-FFF2-40B4-BE49-F238E27FC236}">
                <a16:creationId xmlns:a16="http://schemas.microsoft.com/office/drawing/2014/main" id="{FA85B6D8-9FC6-E143-838C-A3B624AE56D8}"/>
              </a:ext>
            </a:extLst>
          </p:cNvPr>
          <p:cNvCxnSpPr/>
          <p:nvPr userDrawn="1"/>
        </p:nvCxnSpPr>
        <p:spPr>
          <a:xfrm>
            <a:off x="0" y="6172200"/>
            <a:ext cx="12192000" cy="0"/>
          </a:xfrm>
          <a:prstGeom prst="line">
            <a:avLst/>
          </a:prstGeom>
          <a:ln w="25400">
            <a:solidFill>
              <a:srgbClr val="FFD000"/>
            </a:solidFill>
          </a:ln>
        </p:spPr>
        <p:style>
          <a:lnRef idx="1">
            <a:schemeClr val="accent1"/>
          </a:lnRef>
          <a:fillRef idx="0">
            <a:schemeClr val="accent1"/>
          </a:fillRef>
          <a:effectRef idx="0">
            <a:schemeClr val="accent1"/>
          </a:effectRef>
          <a:fontRef idx="minor">
            <a:schemeClr val="tx1"/>
          </a:fontRef>
        </p:style>
      </p:cxnSp>
      <p:pic>
        <p:nvPicPr>
          <p:cNvPr id="3" name="Graphic 2">
            <a:extLst>
              <a:ext uri="{FF2B5EF4-FFF2-40B4-BE49-F238E27FC236}">
                <a16:creationId xmlns:a16="http://schemas.microsoft.com/office/drawing/2014/main" id="{C62268E7-5FAE-C16E-0ECC-F537D39C57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45" y="6172199"/>
            <a:ext cx="1962658" cy="716105"/>
          </a:xfrm>
          <a:prstGeom prst="rect">
            <a:avLst/>
          </a:prstGeom>
        </p:spPr>
      </p:pic>
    </p:spTree>
    <p:extLst>
      <p:ext uri="{BB962C8B-B14F-4D97-AF65-F5344CB8AC3E}">
        <p14:creationId xmlns:p14="http://schemas.microsoft.com/office/powerpoint/2010/main" val="3304094120"/>
      </p:ext>
    </p:extLst>
  </p:cSld>
  <p:clrMapOvr>
    <a:masterClrMapping/>
  </p:clrMapOvr>
  <p:extLst>
    <p:ext uri="{DCECCB84-F9BA-43D5-87BE-67443E8EF086}">
      <p15:sldGuideLst xmlns:p15="http://schemas.microsoft.com/office/powerpoint/2012/main">
        <p15:guide id="2" orient="horz" pos="3888">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131_Title Slide">
    <p:bg>
      <p:bgPr>
        <a:solidFill>
          <a:schemeClr val="bg2"/>
        </a:solidFill>
        <a:effectLst/>
      </p:bgPr>
    </p:bg>
    <p:spTree>
      <p:nvGrpSpPr>
        <p:cNvPr id="1" name=""/>
        <p:cNvGrpSpPr/>
        <p:nvPr/>
      </p:nvGrpSpPr>
      <p:grpSpPr>
        <a:xfrm>
          <a:off x="0" y="0"/>
          <a:ext cx="0" cy="0"/>
          <a:chOff x="0" y="0"/>
          <a:chExt cx="0" cy="0"/>
        </a:xfrm>
      </p:grpSpPr>
      <p:sp>
        <p:nvSpPr>
          <p:cNvPr id="20" name="Rectangle 6" hidden="1">
            <a:extLst>
              <a:ext uri="{FF2B5EF4-FFF2-40B4-BE49-F238E27FC236}">
                <a16:creationId xmlns:a16="http://schemas.microsoft.com/office/drawing/2014/main" id="{EC3F8EEE-CF07-614D-AB34-F7A0F6066006}"/>
              </a:ext>
            </a:extLst>
          </p:cNvPr>
          <p:cNvSpPr txBox="1">
            <a:spLocks noChangeArrowheads="1"/>
          </p:cNvSpPr>
          <p:nvPr userDrawn="1"/>
        </p:nvSpPr>
        <p:spPr>
          <a:xfrm>
            <a:off x="477554" y="1371600"/>
            <a:ext cx="10419046" cy="4800601"/>
          </a:xfrm>
          <a:prstGeom prst="rect">
            <a:avLst/>
          </a:prstGeom>
        </p:spPr>
        <p:txBody>
          <a:bodyPr lIns="0" tIns="0" rIns="0" bIns="0"/>
          <a:lstStyle>
            <a:lvl1pPr marL="266700" indent="-266700" algn="l" defTabSz="914400" rtl="0" eaLnBrk="1" latinLnBrk="0" hangingPunct="1">
              <a:lnSpc>
                <a:spcPct val="90000"/>
              </a:lnSpc>
              <a:spcBef>
                <a:spcPts val="1200"/>
              </a:spcBef>
              <a:buClr>
                <a:schemeClr val="accent5"/>
              </a:buClr>
              <a:buFont typeface="Wingdings 2" panose="05020102010507070707" pitchFamily="18" charset="2"/>
              <a:buChar char=""/>
              <a:tabLst/>
              <a:defRPr sz="2800" kern="1200">
                <a:solidFill>
                  <a:schemeClr val="tx2"/>
                </a:solidFill>
                <a:latin typeface="Roboto" pitchFamily="2" charset="0"/>
                <a:ea typeface="Roboto" pitchFamily="2" charset="0"/>
                <a:cs typeface="+mn-cs"/>
              </a:defRPr>
            </a:lvl1pPr>
            <a:lvl2pPr marL="533400" indent="-266700" algn="l" defTabSz="914400" rtl="0" eaLnBrk="1" latinLnBrk="0" hangingPunct="1">
              <a:lnSpc>
                <a:spcPct val="90000"/>
              </a:lnSpc>
              <a:spcBef>
                <a:spcPts val="600"/>
              </a:spcBef>
              <a:buClr>
                <a:schemeClr val="accent5"/>
              </a:buClr>
              <a:buFont typeface="Arial" panose="020B0604020202020204" pitchFamily="34" charset="0"/>
              <a:buChar char="−"/>
              <a:defRPr sz="2400" kern="1200">
                <a:solidFill>
                  <a:schemeClr val="tx2"/>
                </a:solidFill>
                <a:latin typeface="Roboto" pitchFamily="2" charset="0"/>
                <a:ea typeface="Roboto" pitchFamily="2" charset="0"/>
                <a:cs typeface="+mn-cs"/>
              </a:defRPr>
            </a:lvl2pPr>
            <a:lvl3pPr marL="647700" indent="-152400" algn="l" defTabSz="914400" rtl="0" eaLnBrk="1" latinLnBrk="0" hangingPunct="1">
              <a:lnSpc>
                <a:spcPct val="90000"/>
              </a:lnSpc>
              <a:spcBef>
                <a:spcPts val="600"/>
              </a:spcBef>
              <a:buClr>
                <a:schemeClr val="accent5"/>
              </a:buClr>
              <a:buFont typeface="Arial" panose="020B0604020202020204" pitchFamily="34" charset="0"/>
              <a:buChar char="•"/>
              <a:defRPr sz="2200" kern="1200">
                <a:solidFill>
                  <a:schemeClr val="tx2"/>
                </a:solidFill>
                <a:latin typeface="Roboto" pitchFamily="2" charset="0"/>
                <a:ea typeface="Roboto" pitchFamily="2" charset="0"/>
                <a:cs typeface="+mn-cs"/>
              </a:defRPr>
            </a:lvl3pPr>
            <a:lvl4pPr marL="819150" indent="-230188" algn="l" defTabSz="914400" rtl="0" eaLnBrk="1" latinLnBrk="0" hangingPunct="1">
              <a:lnSpc>
                <a:spcPct val="90000"/>
              </a:lnSpc>
              <a:spcBef>
                <a:spcPts val="600"/>
              </a:spcBef>
              <a:buClr>
                <a:schemeClr val="accent5"/>
              </a:buClr>
              <a:buFont typeface="Arial" panose="020B0604020202020204" pitchFamily="34" charset="0"/>
              <a:buChar char="−"/>
              <a:defRPr sz="2000" kern="1200">
                <a:solidFill>
                  <a:schemeClr val="tx2"/>
                </a:solidFill>
                <a:latin typeface="Roboto" pitchFamily="2" charset="0"/>
                <a:ea typeface="Roboto" pitchFamily="2" charset="0"/>
                <a:cs typeface="+mn-cs"/>
              </a:defRPr>
            </a:lvl4pPr>
            <a:lvl5pPr marL="950913" indent="-157163" algn="l" defTabSz="914400" rtl="0" eaLnBrk="1" latinLnBrk="0" hangingPunct="1">
              <a:lnSpc>
                <a:spcPct val="90000"/>
              </a:lnSpc>
              <a:spcBef>
                <a:spcPts val="600"/>
              </a:spcBef>
              <a:buClr>
                <a:schemeClr val="accent5"/>
              </a:buClr>
              <a:buFont typeface="Arial" panose="020B0604020202020204" pitchFamily="34" charset="0"/>
              <a:buChar char="•"/>
              <a:defRPr sz="1800" kern="1200">
                <a:solidFill>
                  <a:schemeClr val="tx2"/>
                </a:solidFill>
                <a:latin typeface="Roboto" pitchFamily="2" charset="0"/>
                <a:ea typeface="Roboto"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atin typeface="Guardian Sans Regular" panose="020B0503050503060803" pitchFamily="34" charset="77"/>
              </a:rPr>
              <a:t>When using photos, </a:t>
            </a:r>
            <a:r>
              <a:rPr lang="en-US" b="1">
                <a:latin typeface="Guardian Sans Semibold" panose="020B0503050503060803" pitchFamily="34" charset="77"/>
              </a:rPr>
              <a:t>it is important </a:t>
            </a:r>
            <a:r>
              <a:rPr lang="en-US">
                <a:latin typeface="Guardian Sans Regular" panose="020B0503050503060803" pitchFamily="34" charset="77"/>
              </a:rPr>
              <a:t>to keep the photo size down for file size maintenance. See the details below to show you how we do this.</a:t>
            </a:r>
            <a:br>
              <a:rPr lang="en-US" sz="2600">
                <a:latin typeface="Guardian Sans Regular" panose="020B0503050503060803" pitchFamily="34" charset="77"/>
              </a:rPr>
            </a:br>
            <a:br>
              <a:rPr lang="en-US" sz="2600" b="1">
                <a:latin typeface="Guardian Sans Bold" panose="020B0503050503060803" pitchFamily="34" charset="77"/>
              </a:rPr>
            </a:br>
            <a:r>
              <a:rPr lang="en-US" sz="2400" b="1">
                <a:latin typeface="Guardian Sans Semibold" panose="020B0503050503060803" pitchFamily="34" charset="77"/>
              </a:rPr>
              <a:t>Sub-section</a:t>
            </a:r>
            <a:endParaRPr lang="en-US" sz="1400">
              <a:latin typeface="Guardian Sans Regular" panose="020B0503050503060803" pitchFamily="34" charset="77"/>
            </a:endParaRPr>
          </a:p>
          <a:p>
            <a:pPr>
              <a:buClr>
                <a:srgbClr val="1A1446"/>
              </a:buClr>
            </a:pPr>
            <a:r>
              <a:rPr lang="en-US" sz="1800">
                <a:solidFill>
                  <a:srgbClr val="404040"/>
                </a:solidFill>
                <a:latin typeface="Guardian Sans Regular" panose="020B0503050503060803" pitchFamily="34" charset="77"/>
              </a:rPr>
              <a:t>Most photos should be scanned at 96 dpi (dots per inch)</a:t>
            </a:r>
          </a:p>
          <a:p>
            <a:pPr>
              <a:buClr>
                <a:srgbClr val="1A1446"/>
              </a:buClr>
            </a:pPr>
            <a:r>
              <a:rPr lang="en-US" sz="1800">
                <a:solidFill>
                  <a:srgbClr val="404040"/>
                </a:solidFill>
                <a:latin typeface="Guardian Sans Regular" panose="020B0503050503060803" pitchFamily="34" charset="77"/>
              </a:rPr>
              <a:t>When projected on a computer, photos will not show a resolution greater than 96dpi</a:t>
            </a:r>
          </a:p>
        </p:txBody>
      </p:sp>
      <p:pic>
        <p:nvPicPr>
          <p:cNvPr id="51" name="Picture 50" hidden="1">
            <a:extLst>
              <a:ext uri="{FF2B5EF4-FFF2-40B4-BE49-F238E27FC236}">
                <a16:creationId xmlns:a16="http://schemas.microsoft.com/office/drawing/2014/main" id="{AF76077C-71A0-174F-8688-6D6BE8139B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70617"/>
            <a:ext cx="12192000" cy="6716765"/>
          </a:xfrm>
          <a:prstGeom prst="rect">
            <a:avLst/>
          </a:prstGeom>
        </p:spPr>
      </p:pic>
      <p:sp>
        <p:nvSpPr>
          <p:cNvPr id="147" name="GRADIENT" hidden="1">
            <a:extLst>
              <a:ext uri="{FF2B5EF4-FFF2-40B4-BE49-F238E27FC236}">
                <a16:creationId xmlns:a16="http://schemas.microsoft.com/office/drawing/2014/main" id="{90FCF658-D35F-204A-9865-764C6A984E23}"/>
              </a:ext>
            </a:extLst>
          </p:cNvPr>
          <p:cNvSpPr/>
          <p:nvPr userDrawn="1"/>
        </p:nvSpPr>
        <p:spPr>
          <a:xfrm>
            <a:off x="0" y="4495801"/>
            <a:ext cx="12192000" cy="2362198"/>
          </a:xfrm>
          <a:prstGeom prst="rect">
            <a:avLst/>
          </a:prstGeom>
          <a:gradFill>
            <a:gsLst>
              <a:gs pos="0">
                <a:schemeClr val="bg1">
                  <a:lumMod val="10000"/>
                  <a:alpha val="0"/>
                </a:schemeClr>
              </a:gs>
              <a:gs pos="100000">
                <a:schemeClr val="bg1">
                  <a:lumMod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92" name="FOOTER">
            <a:extLst>
              <a:ext uri="{FF2B5EF4-FFF2-40B4-BE49-F238E27FC236}">
                <a16:creationId xmlns:a16="http://schemas.microsoft.com/office/drawing/2014/main" id="{29425A91-278B-6140-B5D4-4503DB9CB9F7}"/>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latin typeface="Roboto" pitchFamily="2" charset="0"/>
              <a:ea typeface="Roboto" pitchFamily="2" charset="0"/>
            </a:endParaRPr>
          </a:p>
        </p:txBody>
      </p:sp>
      <p:pic>
        <p:nvPicPr>
          <p:cNvPr id="95" name="RIGHT LOGO HORZ" hidden="1">
            <a:extLst>
              <a:ext uri="{FF2B5EF4-FFF2-40B4-BE49-F238E27FC236}">
                <a16:creationId xmlns:a16="http://schemas.microsoft.com/office/drawing/2014/main" id="{CE1E2902-61F1-2348-B001-B575187882B0}"/>
              </a:ext>
            </a:extLst>
          </p:cNvPr>
          <p:cNvPicPr>
            <a:picLocks noChangeAspect="1"/>
          </p:cNvPicPr>
          <p:nvPr userDrawn="1"/>
        </p:nvPicPr>
        <p:blipFill>
          <a:blip r:embed="rId3"/>
          <a:stretch>
            <a:fillRect/>
          </a:stretch>
        </p:blipFill>
        <p:spPr>
          <a:xfrm>
            <a:off x="10030085" y="6308775"/>
            <a:ext cx="1704714" cy="412650"/>
          </a:xfrm>
          <a:prstGeom prst="rect">
            <a:avLst/>
          </a:prstGeom>
        </p:spPr>
      </p:pic>
      <p:grpSp>
        <p:nvGrpSpPr>
          <p:cNvPr id="4" name="GUIDES" hidden="1">
            <a:extLst>
              <a:ext uri="{FF2B5EF4-FFF2-40B4-BE49-F238E27FC236}">
                <a16:creationId xmlns:a16="http://schemas.microsoft.com/office/drawing/2014/main" id="{A008EA28-91D7-1643-8721-4FF3B716A436}"/>
              </a:ext>
            </a:extLst>
          </p:cNvPr>
          <p:cNvGrpSpPr/>
          <p:nvPr userDrawn="1"/>
        </p:nvGrpSpPr>
        <p:grpSpPr>
          <a:xfrm>
            <a:off x="462043" y="228600"/>
            <a:ext cx="4447175" cy="4812233"/>
            <a:chOff x="462043" y="228600"/>
            <a:chExt cx="4447175" cy="4812233"/>
          </a:xfrm>
        </p:grpSpPr>
        <p:sp>
          <p:nvSpPr>
            <p:cNvPr id="2" name="Rectangle 1">
              <a:extLst>
                <a:ext uri="{FF2B5EF4-FFF2-40B4-BE49-F238E27FC236}">
                  <a16:creationId xmlns:a16="http://schemas.microsoft.com/office/drawing/2014/main" id="{2002E379-AD4A-774F-8706-D2CF706B194B}"/>
                </a:ext>
              </a:extLst>
            </p:cNvPr>
            <p:cNvSpPr/>
            <p:nvPr userDrawn="1"/>
          </p:nvSpPr>
          <p:spPr>
            <a:xfrm>
              <a:off x="462043" y="249237"/>
              <a:ext cx="462042" cy="47915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45" name="Rectangle 44">
              <a:extLst>
                <a:ext uri="{FF2B5EF4-FFF2-40B4-BE49-F238E27FC236}">
                  <a16:creationId xmlns:a16="http://schemas.microsoft.com/office/drawing/2014/main" id="{8E5A26C3-2978-434A-898C-113272596ABA}"/>
                </a:ext>
              </a:extLst>
            </p:cNvPr>
            <p:cNvSpPr/>
            <p:nvPr userDrawn="1"/>
          </p:nvSpPr>
          <p:spPr>
            <a:xfrm rot="5400000">
              <a:off x="2223937" y="-1529986"/>
              <a:ext cx="462042" cy="39858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46" name="Rectangle 45">
              <a:extLst>
                <a:ext uri="{FF2B5EF4-FFF2-40B4-BE49-F238E27FC236}">
                  <a16:creationId xmlns:a16="http://schemas.microsoft.com/office/drawing/2014/main" id="{05A52CF0-8398-894B-B828-B0EE21C9C7C4}"/>
                </a:ext>
              </a:extLst>
            </p:cNvPr>
            <p:cNvSpPr/>
            <p:nvPr userDrawn="1"/>
          </p:nvSpPr>
          <p:spPr>
            <a:xfrm rot="5400000">
              <a:off x="2239448" y="2816897"/>
              <a:ext cx="462042" cy="39858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47" name="Rectangle 46">
              <a:extLst>
                <a:ext uri="{FF2B5EF4-FFF2-40B4-BE49-F238E27FC236}">
                  <a16:creationId xmlns:a16="http://schemas.microsoft.com/office/drawing/2014/main" id="{44EA92EE-C3F5-9842-852E-C8EAFCC36C07}"/>
                </a:ext>
              </a:extLst>
            </p:cNvPr>
            <p:cNvSpPr/>
            <p:nvPr userDrawn="1"/>
          </p:nvSpPr>
          <p:spPr>
            <a:xfrm>
              <a:off x="4447176" y="228600"/>
              <a:ext cx="462042" cy="48122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grpSp>
      <p:sp>
        <p:nvSpPr>
          <p:cNvPr id="33" name="Slide Number Placeholder 4">
            <a:extLst>
              <a:ext uri="{FF2B5EF4-FFF2-40B4-BE49-F238E27FC236}">
                <a16:creationId xmlns:a16="http://schemas.microsoft.com/office/drawing/2014/main" id="{249D166D-ACB6-FA42-9361-810EEF2A1003}"/>
              </a:ext>
            </a:extLst>
          </p:cNvPr>
          <p:cNvSpPr>
            <a:spLocks noGrp="1"/>
          </p:cNvSpPr>
          <p:nvPr>
            <p:ph type="sldNum" sz="quarter" idx="4"/>
          </p:nvPr>
        </p:nvSpPr>
        <p:spPr>
          <a:xfrm>
            <a:off x="11430376" y="6400413"/>
            <a:ext cx="545724" cy="307777"/>
          </a:xfrm>
          <a:prstGeom prst="rect">
            <a:avLst/>
          </a:prstGeom>
          <a:noFill/>
        </p:spPr>
        <p:txBody>
          <a:bodyPr wrap="square" rtlCol="0">
            <a:spAutoFit/>
          </a:bodyPr>
          <a:lstStyle>
            <a:lvl1pPr algn="r">
              <a:defRPr lang="en-US" sz="1400" b="1" i="0" smtClean="0">
                <a:solidFill>
                  <a:srgbClr val="1A1446"/>
                </a:solidFill>
                <a:latin typeface="Roboto" pitchFamily="2" charset="0"/>
                <a:ea typeface="Roboto" pitchFamily="2" charset="0"/>
              </a:defRPr>
            </a:lvl1pPr>
          </a:lstStyle>
          <a:p>
            <a:fld id="{8FB4CE90-470A-43E3-A052-3E8AD880B4A5}" type="slidenum">
              <a:rPr lang="en-US" smtClean="0"/>
              <a:pPr/>
              <a:t>‹#›</a:t>
            </a:fld>
            <a:endParaRPr lang="en-US"/>
          </a:p>
        </p:txBody>
      </p:sp>
      <p:sp>
        <p:nvSpPr>
          <p:cNvPr id="34" name="Footer Placeholder 3">
            <a:extLst>
              <a:ext uri="{FF2B5EF4-FFF2-40B4-BE49-F238E27FC236}">
                <a16:creationId xmlns:a16="http://schemas.microsoft.com/office/drawing/2014/main" id="{E6ED4AD6-BFFD-BA45-8D86-3EBE44249903}"/>
              </a:ext>
            </a:extLst>
          </p:cNvPr>
          <p:cNvSpPr>
            <a:spLocks noGrp="1"/>
          </p:cNvSpPr>
          <p:nvPr>
            <p:ph type="ftr" sz="quarter" idx="3"/>
          </p:nvPr>
        </p:nvSpPr>
        <p:spPr>
          <a:xfrm>
            <a:off x="2854761" y="6356350"/>
            <a:ext cx="6482478" cy="365125"/>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1000" b="0" i="0">
                <a:solidFill>
                  <a:schemeClr val="bg1">
                    <a:lumMod val="50000"/>
                  </a:schemeClr>
                </a:solidFill>
                <a:latin typeface="Roboto" pitchFamily="2" charset="0"/>
                <a:ea typeface="Roboto" pitchFamily="2" charset="0"/>
              </a:defRPr>
            </a:lvl1pPr>
          </a:lstStyle>
          <a:p>
            <a:r>
              <a:rPr lang="en-US"/>
              <a:t>CONFIDENTIAL - PROPRIETARY - DO NOT DISTRIBUTE</a:t>
            </a:r>
          </a:p>
        </p:txBody>
      </p:sp>
      <p:sp>
        <p:nvSpPr>
          <p:cNvPr id="21" name="Title Placeholder 1">
            <a:extLst>
              <a:ext uri="{FF2B5EF4-FFF2-40B4-BE49-F238E27FC236}">
                <a16:creationId xmlns:a16="http://schemas.microsoft.com/office/drawing/2014/main" id="{0459E293-4A9B-B447-A95A-68B23E726FEE}"/>
              </a:ext>
            </a:extLst>
          </p:cNvPr>
          <p:cNvSpPr>
            <a:spLocks noGrp="1"/>
          </p:cNvSpPr>
          <p:nvPr>
            <p:ph type="title"/>
          </p:nvPr>
        </p:nvSpPr>
        <p:spPr>
          <a:xfrm>
            <a:off x="457200" y="228603"/>
            <a:ext cx="5480051" cy="838197"/>
          </a:xfrm>
          <a:prstGeom prst="rect">
            <a:avLst/>
          </a:prstGeom>
        </p:spPr>
        <p:txBody>
          <a:bodyPr vert="horz" lIns="0" tIns="91440" rIns="0" bIns="0" rtlCol="0" anchor="t">
            <a:normAutofit/>
          </a:bodyPr>
          <a:lstStyle>
            <a:lvl1pPr>
              <a:defRPr sz="4200">
                <a:latin typeface="Roboto" pitchFamily="2" charset="0"/>
                <a:ea typeface="Roboto" pitchFamily="2" charset="0"/>
              </a:defRPr>
            </a:lvl1pPr>
          </a:lstStyle>
          <a:p>
            <a:r>
              <a:rPr lang="en-US"/>
              <a:t>Click to edit Master</a:t>
            </a:r>
          </a:p>
        </p:txBody>
      </p:sp>
      <p:sp>
        <p:nvSpPr>
          <p:cNvPr id="25" name="Rectangle 24" hidden="1">
            <a:extLst>
              <a:ext uri="{FF2B5EF4-FFF2-40B4-BE49-F238E27FC236}">
                <a16:creationId xmlns:a16="http://schemas.microsoft.com/office/drawing/2014/main" id="{47951E93-275F-CE4C-8D81-01504B17C602}"/>
              </a:ext>
            </a:extLst>
          </p:cNvPr>
          <p:cNvSpPr/>
          <p:nvPr userDrawn="1"/>
        </p:nvSpPr>
        <p:spPr>
          <a:xfrm>
            <a:off x="457200" y="5292338"/>
            <a:ext cx="2514600" cy="22161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26" name="Rectangle 25" hidden="1">
            <a:extLst>
              <a:ext uri="{FF2B5EF4-FFF2-40B4-BE49-F238E27FC236}">
                <a16:creationId xmlns:a16="http://schemas.microsoft.com/office/drawing/2014/main" id="{9EAE0214-E411-BB4C-B61A-AD694BFF70C0}"/>
              </a:ext>
            </a:extLst>
          </p:cNvPr>
          <p:cNvSpPr/>
          <p:nvPr userDrawn="1"/>
        </p:nvSpPr>
        <p:spPr>
          <a:xfrm>
            <a:off x="3352799" y="5860973"/>
            <a:ext cx="2514600" cy="22161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27" name="Rectangle 26" hidden="1">
            <a:extLst>
              <a:ext uri="{FF2B5EF4-FFF2-40B4-BE49-F238E27FC236}">
                <a16:creationId xmlns:a16="http://schemas.microsoft.com/office/drawing/2014/main" id="{B2E78A56-7A5F-C54B-AD5D-97E5B283A4A3}"/>
              </a:ext>
            </a:extLst>
          </p:cNvPr>
          <p:cNvSpPr/>
          <p:nvPr userDrawn="1"/>
        </p:nvSpPr>
        <p:spPr>
          <a:xfrm>
            <a:off x="6324600" y="5857918"/>
            <a:ext cx="2514600" cy="22192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28" name="Rectangle 27" hidden="1">
            <a:extLst>
              <a:ext uri="{FF2B5EF4-FFF2-40B4-BE49-F238E27FC236}">
                <a16:creationId xmlns:a16="http://schemas.microsoft.com/office/drawing/2014/main" id="{C34D16D7-6F2C-2945-92C7-8FD4F0071D89}"/>
              </a:ext>
            </a:extLst>
          </p:cNvPr>
          <p:cNvSpPr/>
          <p:nvPr userDrawn="1"/>
        </p:nvSpPr>
        <p:spPr>
          <a:xfrm>
            <a:off x="9220200" y="5860973"/>
            <a:ext cx="2514600" cy="22161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29" name="Text Placeholder 5">
            <a:extLst>
              <a:ext uri="{FF2B5EF4-FFF2-40B4-BE49-F238E27FC236}">
                <a16:creationId xmlns:a16="http://schemas.microsoft.com/office/drawing/2014/main" id="{BD3E5B66-F6D0-4745-851B-734B3A7BE506}"/>
              </a:ext>
            </a:extLst>
          </p:cNvPr>
          <p:cNvSpPr>
            <a:spLocks noGrp="1"/>
          </p:cNvSpPr>
          <p:nvPr>
            <p:ph type="body" sz="quarter" idx="19" hasCustomPrompt="1"/>
          </p:nvPr>
        </p:nvSpPr>
        <p:spPr>
          <a:xfrm>
            <a:off x="1943100" y="1382232"/>
            <a:ext cx="4000500" cy="304801"/>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30" name="Text Placeholder 4">
            <a:extLst>
              <a:ext uri="{FF2B5EF4-FFF2-40B4-BE49-F238E27FC236}">
                <a16:creationId xmlns:a16="http://schemas.microsoft.com/office/drawing/2014/main" id="{5FB89757-B329-8A40-B9AA-952FE2293828}"/>
              </a:ext>
            </a:extLst>
          </p:cNvPr>
          <p:cNvSpPr>
            <a:spLocks noGrp="1"/>
          </p:cNvSpPr>
          <p:nvPr>
            <p:ph type="body" sz="quarter" idx="20" hasCustomPrompt="1"/>
          </p:nvPr>
        </p:nvSpPr>
        <p:spPr>
          <a:xfrm>
            <a:off x="1943100" y="1694173"/>
            <a:ext cx="4000500" cy="850603"/>
          </a:xfrm>
          <a:prstGeom prst="rect">
            <a:avLst/>
          </a:prstGeom>
        </p:spPr>
        <p:txBody>
          <a:bodyPr lIns="0" tIns="182880" rIns="274320">
            <a:normAutofit/>
          </a:bodyPr>
          <a:lstStyle>
            <a:lvl1pPr marL="0" marR="0" indent="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None/>
              <a:tabLst/>
              <a:defRPr sz="1800">
                <a:solidFill>
                  <a:srgbClr val="404040"/>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endParaRPr lang="en-US"/>
          </a:p>
        </p:txBody>
      </p:sp>
      <p:sp>
        <p:nvSpPr>
          <p:cNvPr id="39" name="Picture Placeholder 12">
            <a:extLst>
              <a:ext uri="{FF2B5EF4-FFF2-40B4-BE49-F238E27FC236}">
                <a16:creationId xmlns:a16="http://schemas.microsoft.com/office/drawing/2014/main" id="{BA1DAAB9-61D9-124D-AD69-BE2334B7170D}"/>
              </a:ext>
            </a:extLst>
          </p:cNvPr>
          <p:cNvSpPr>
            <a:spLocks noGrp="1"/>
          </p:cNvSpPr>
          <p:nvPr>
            <p:ph type="pic" sz="quarter" idx="11"/>
          </p:nvPr>
        </p:nvSpPr>
        <p:spPr>
          <a:xfrm>
            <a:off x="6254750" y="228600"/>
            <a:ext cx="5721350" cy="5714999"/>
          </a:xfrm>
          <a:prstGeom prst="rect">
            <a:avLst/>
          </a:prstGeom>
        </p:spPr>
        <p:txBody>
          <a:bodyPr/>
          <a:lstStyle>
            <a:lvl1pPr>
              <a:defRPr>
                <a:latin typeface="Roboto" pitchFamily="2" charset="0"/>
                <a:ea typeface="Roboto" pitchFamily="2" charset="0"/>
              </a:defRPr>
            </a:lvl1pPr>
          </a:lstStyle>
          <a:p>
            <a:r>
              <a:rPr lang="en-US"/>
              <a:t>Click icon to add picture</a:t>
            </a:r>
          </a:p>
        </p:txBody>
      </p:sp>
      <p:sp>
        <p:nvSpPr>
          <p:cNvPr id="40" name="Text Placeholder 5">
            <a:extLst>
              <a:ext uri="{FF2B5EF4-FFF2-40B4-BE49-F238E27FC236}">
                <a16:creationId xmlns:a16="http://schemas.microsoft.com/office/drawing/2014/main" id="{08B7FEAF-E18F-D646-8F6B-BAAC27AB3EB2}"/>
              </a:ext>
            </a:extLst>
          </p:cNvPr>
          <p:cNvSpPr>
            <a:spLocks noGrp="1"/>
          </p:cNvSpPr>
          <p:nvPr>
            <p:ph type="body" sz="quarter" idx="21" hasCustomPrompt="1"/>
          </p:nvPr>
        </p:nvSpPr>
        <p:spPr>
          <a:xfrm>
            <a:off x="1943100" y="2990603"/>
            <a:ext cx="4000500" cy="304801"/>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41" name="Text Placeholder 4">
            <a:extLst>
              <a:ext uri="{FF2B5EF4-FFF2-40B4-BE49-F238E27FC236}">
                <a16:creationId xmlns:a16="http://schemas.microsoft.com/office/drawing/2014/main" id="{2C34894A-8AD3-F547-B272-16CEEF1AFAAA}"/>
              </a:ext>
            </a:extLst>
          </p:cNvPr>
          <p:cNvSpPr>
            <a:spLocks noGrp="1"/>
          </p:cNvSpPr>
          <p:nvPr>
            <p:ph type="body" sz="quarter" idx="22" hasCustomPrompt="1"/>
          </p:nvPr>
        </p:nvSpPr>
        <p:spPr>
          <a:xfrm>
            <a:off x="1943100" y="3302544"/>
            <a:ext cx="4000500" cy="850603"/>
          </a:xfrm>
          <a:prstGeom prst="rect">
            <a:avLst/>
          </a:prstGeom>
        </p:spPr>
        <p:txBody>
          <a:bodyPr lIns="0" tIns="182880" rIns="274320">
            <a:normAutofit/>
          </a:bodyPr>
          <a:lstStyle>
            <a:lvl1pPr marL="285750" marR="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sz="1800">
                <a:solidFill>
                  <a:srgbClr val="404040"/>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endParaRPr lang="en-US"/>
          </a:p>
        </p:txBody>
      </p:sp>
      <p:cxnSp>
        <p:nvCxnSpPr>
          <p:cNvPr id="42" name="Straight Connector 41">
            <a:extLst>
              <a:ext uri="{FF2B5EF4-FFF2-40B4-BE49-F238E27FC236}">
                <a16:creationId xmlns:a16="http://schemas.microsoft.com/office/drawing/2014/main" id="{FA85B6D8-9FC6-E143-838C-A3B624AE56D8}"/>
              </a:ext>
            </a:extLst>
          </p:cNvPr>
          <p:cNvCxnSpPr/>
          <p:nvPr userDrawn="1"/>
        </p:nvCxnSpPr>
        <p:spPr>
          <a:xfrm>
            <a:off x="0" y="6172200"/>
            <a:ext cx="12192000" cy="0"/>
          </a:xfrm>
          <a:prstGeom prst="line">
            <a:avLst/>
          </a:prstGeom>
          <a:ln w="25400">
            <a:solidFill>
              <a:srgbClr val="FFD000"/>
            </a:solidFill>
          </a:ln>
        </p:spPr>
        <p:style>
          <a:lnRef idx="1">
            <a:schemeClr val="accent1"/>
          </a:lnRef>
          <a:fillRef idx="0">
            <a:schemeClr val="accent1"/>
          </a:fillRef>
          <a:effectRef idx="0">
            <a:schemeClr val="accent1"/>
          </a:effectRef>
          <a:fontRef idx="minor">
            <a:schemeClr val="tx1"/>
          </a:fontRef>
        </p:style>
      </p:cxnSp>
      <p:sp>
        <p:nvSpPr>
          <p:cNvPr id="48" name="Picture Placeholder 2">
            <a:extLst>
              <a:ext uri="{FF2B5EF4-FFF2-40B4-BE49-F238E27FC236}">
                <a16:creationId xmlns:a16="http://schemas.microsoft.com/office/drawing/2014/main" id="{764438CA-E04B-724C-A13F-74451A7B3583}"/>
              </a:ext>
            </a:extLst>
          </p:cNvPr>
          <p:cNvSpPr>
            <a:spLocks noGrp="1"/>
          </p:cNvSpPr>
          <p:nvPr>
            <p:ph type="pic" sz="quarter" idx="33"/>
          </p:nvPr>
        </p:nvSpPr>
        <p:spPr>
          <a:xfrm>
            <a:off x="457200" y="3000231"/>
            <a:ext cx="996696" cy="996696"/>
          </a:xfrm>
          <a:prstGeom prst="ellipse">
            <a:avLst/>
          </a:prstGeom>
          <a:solidFill>
            <a:srgbClr val="9ED5D5"/>
          </a:solidFill>
        </p:spPr>
        <p:txBody>
          <a:bodyPr lIns="0" tIns="0" rIns="0" bIns="0" anchor="ctr" anchorCtr="0">
            <a:normAutofit/>
          </a:bodyPr>
          <a:lstStyle>
            <a:lvl1pPr marL="0" indent="0" algn="ctr">
              <a:buNone/>
              <a:defRPr sz="1600" b="1">
                <a:latin typeface="Roboto" pitchFamily="2" charset="0"/>
                <a:ea typeface="Roboto" pitchFamily="2" charset="0"/>
              </a:defRPr>
            </a:lvl1pPr>
          </a:lstStyle>
          <a:p>
            <a:r>
              <a:rPr lang="en-US"/>
              <a:t>Click icon to add picture</a:t>
            </a:r>
          </a:p>
        </p:txBody>
      </p:sp>
      <p:sp>
        <p:nvSpPr>
          <p:cNvPr id="49" name="Picture Placeholder 2">
            <a:extLst>
              <a:ext uri="{FF2B5EF4-FFF2-40B4-BE49-F238E27FC236}">
                <a16:creationId xmlns:a16="http://schemas.microsoft.com/office/drawing/2014/main" id="{2888E52B-7945-DE4D-88C8-A9E7BCEA8655}"/>
              </a:ext>
            </a:extLst>
          </p:cNvPr>
          <p:cNvSpPr>
            <a:spLocks noGrp="1"/>
          </p:cNvSpPr>
          <p:nvPr>
            <p:ph type="pic" sz="quarter" idx="34"/>
          </p:nvPr>
        </p:nvSpPr>
        <p:spPr>
          <a:xfrm>
            <a:off x="457200" y="1402765"/>
            <a:ext cx="996696" cy="996696"/>
          </a:xfrm>
          <a:prstGeom prst="ellipse">
            <a:avLst/>
          </a:prstGeom>
          <a:solidFill>
            <a:srgbClr val="9ED5D5"/>
          </a:solidFill>
        </p:spPr>
        <p:txBody>
          <a:bodyPr lIns="0" tIns="0" rIns="0" bIns="0" anchor="ctr" anchorCtr="0">
            <a:normAutofit/>
          </a:bodyPr>
          <a:lstStyle>
            <a:lvl1pPr marL="0" indent="0" algn="ctr">
              <a:buNone/>
              <a:defRPr sz="1600" b="1">
                <a:latin typeface="Roboto" pitchFamily="2" charset="0"/>
                <a:ea typeface="Roboto" pitchFamily="2" charset="0"/>
              </a:defRPr>
            </a:lvl1pPr>
          </a:lstStyle>
          <a:p>
            <a:r>
              <a:rPr lang="en-US"/>
              <a:t>Click icon to add picture</a:t>
            </a:r>
          </a:p>
        </p:txBody>
      </p:sp>
      <p:sp>
        <p:nvSpPr>
          <p:cNvPr id="31" name="Text Placeholder 5">
            <a:extLst>
              <a:ext uri="{FF2B5EF4-FFF2-40B4-BE49-F238E27FC236}">
                <a16:creationId xmlns:a16="http://schemas.microsoft.com/office/drawing/2014/main" id="{BF838246-555B-438E-9F1A-C0F75B39F8DF}"/>
              </a:ext>
            </a:extLst>
          </p:cNvPr>
          <p:cNvSpPr>
            <a:spLocks noGrp="1"/>
          </p:cNvSpPr>
          <p:nvPr>
            <p:ph type="body" sz="quarter" idx="35" hasCustomPrompt="1"/>
          </p:nvPr>
        </p:nvSpPr>
        <p:spPr>
          <a:xfrm>
            <a:off x="1964230" y="4595351"/>
            <a:ext cx="4000500" cy="304801"/>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32" name="Text Placeholder 4">
            <a:extLst>
              <a:ext uri="{FF2B5EF4-FFF2-40B4-BE49-F238E27FC236}">
                <a16:creationId xmlns:a16="http://schemas.microsoft.com/office/drawing/2014/main" id="{BD81B0B0-35DE-4ECA-B3A6-F86376BDA7D9}"/>
              </a:ext>
            </a:extLst>
          </p:cNvPr>
          <p:cNvSpPr>
            <a:spLocks noGrp="1"/>
          </p:cNvSpPr>
          <p:nvPr>
            <p:ph type="body" sz="quarter" idx="36" hasCustomPrompt="1"/>
          </p:nvPr>
        </p:nvSpPr>
        <p:spPr>
          <a:xfrm>
            <a:off x="1964230" y="4907292"/>
            <a:ext cx="4000500" cy="850603"/>
          </a:xfrm>
          <a:prstGeom prst="rect">
            <a:avLst/>
          </a:prstGeom>
        </p:spPr>
        <p:txBody>
          <a:bodyPr lIns="0" tIns="182880" rIns="274320">
            <a:normAutofit/>
          </a:bodyPr>
          <a:lstStyle>
            <a:lvl1pPr marL="285750" marR="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sz="1800">
                <a:solidFill>
                  <a:srgbClr val="404040"/>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endParaRPr lang="en-US"/>
          </a:p>
        </p:txBody>
      </p:sp>
      <p:sp>
        <p:nvSpPr>
          <p:cNvPr id="35" name="Picture Placeholder 2">
            <a:extLst>
              <a:ext uri="{FF2B5EF4-FFF2-40B4-BE49-F238E27FC236}">
                <a16:creationId xmlns:a16="http://schemas.microsoft.com/office/drawing/2014/main" id="{5E124AA6-F4D6-4629-8AE4-4DB3DF74A056}"/>
              </a:ext>
            </a:extLst>
          </p:cNvPr>
          <p:cNvSpPr>
            <a:spLocks noGrp="1"/>
          </p:cNvSpPr>
          <p:nvPr>
            <p:ph type="pic" sz="quarter" idx="37"/>
          </p:nvPr>
        </p:nvSpPr>
        <p:spPr>
          <a:xfrm>
            <a:off x="478330" y="4604979"/>
            <a:ext cx="996696" cy="996696"/>
          </a:xfrm>
          <a:prstGeom prst="ellipse">
            <a:avLst/>
          </a:prstGeom>
          <a:solidFill>
            <a:srgbClr val="9ED5D5"/>
          </a:solidFill>
        </p:spPr>
        <p:txBody>
          <a:bodyPr lIns="0" tIns="0" rIns="0" bIns="0" anchor="ctr" anchorCtr="0">
            <a:normAutofit/>
          </a:bodyPr>
          <a:lstStyle>
            <a:lvl1pPr marL="0" indent="0" algn="ctr">
              <a:buNone/>
              <a:defRPr sz="1600" b="1">
                <a:latin typeface="Roboto" pitchFamily="2" charset="0"/>
                <a:ea typeface="Roboto" pitchFamily="2" charset="0"/>
              </a:defRPr>
            </a:lvl1pPr>
          </a:lstStyle>
          <a:p>
            <a:r>
              <a:rPr lang="en-US"/>
              <a:t>Click icon to add picture</a:t>
            </a:r>
          </a:p>
        </p:txBody>
      </p:sp>
      <p:pic>
        <p:nvPicPr>
          <p:cNvPr id="3" name="Graphic 2">
            <a:extLst>
              <a:ext uri="{FF2B5EF4-FFF2-40B4-BE49-F238E27FC236}">
                <a16:creationId xmlns:a16="http://schemas.microsoft.com/office/drawing/2014/main" id="{118DAFAF-AAE0-9340-AB03-32E18DC4263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45" y="6172199"/>
            <a:ext cx="1962658" cy="716105"/>
          </a:xfrm>
          <a:prstGeom prst="rect">
            <a:avLst/>
          </a:prstGeom>
        </p:spPr>
      </p:pic>
    </p:spTree>
    <p:extLst>
      <p:ext uri="{BB962C8B-B14F-4D97-AF65-F5344CB8AC3E}">
        <p14:creationId xmlns:p14="http://schemas.microsoft.com/office/powerpoint/2010/main" val="3784578159"/>
      </p:ext>
    </p:extLst>
  </p:cSld>
  <p:clrMapOvr>
    <a:masterClrMapping/>
  </p:clrMapOvr>
  <p:extLst>
    <p:ext uri="{DCECCB84-F9BA-43D5-87BE-67443E8EF086}">
      <p15:sldGuideLst xmlns:p15="http://schemas.microsoft.com/office/powerpoint/2012/main">
        <p15:guide id="2" orient="horz" pos="3888">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133_Title Slide">
    <p:bg>
      <p:bgPr>
        <a:solidFill>
          <a:schemeClr val="bg2"/>
        </a:solidFill>
        <a:effectLst/>
      </p:bgPr>
    </p:bg>
    <p:spTree>
      <p:nvGrpSpPr>
        <p:cNvPr id="1" name=""/>
        <p:cNvGrpSpPr/>
        <p:nvPr/>
      </p:nvGrpSpPr>
      <p:grpSpPr>
        <a:xfrm>
          <a:off x="0" y="0"/>
          <a:ext cx="0" cy="0"/>
          <a:chOff x="0" y="0"/>
          <a:chExt cx="0" cy="0"/>
        </a:xfrm>
      </p:grpSpPr>
      <p:sp>
        <p:nvSpPr>
          <p:cNvPr id="20" name="Rectangle 6" hidden="1">
            <a:extLst>
              <a:ext uri="{FF2B5EF4-FFF2-40B4-BE49-F238E27FC236}">
                <a16:creationId xmlns:a16="http://schemas.microsoft.com/office/drawing/2014/main" id="{EC3F8EEE-CF07-614D-AB34-F7A0F6066006}"/>
              </a:ext>
            </a:extLst>
          </p:cNvPr>
          <p:cNvSpPr txBox="1">
            <a:spLocks noChangeArrowheads="1"/>
          </p:cNvSpPr>
          <p:nvPr userDrawn="1"/>
        </p:nvSpPr>
        <p:spPr>
          <a:xfrm>
            <a:off x="477554" y="1371600"/>
            <a:ext cx="10419046" cy="4800601"/>
          </a:xfrm>
          <a:prstGeom prst="rect">
            <a:avLst/>
          </a:prstGeom>
        </p:spPr>
        <p:txBody>
          <a:bodyPr lIns="0" tIns="0" rIns="0" bIns="0"/>
          <a:lstStyle>
            <a:lvl1pPr marL="266700" indent="-266700" algn="l" defTabSz="914400" rtl="0" eaLnBrk="1" latinLnBrk="0" hangingPunct="1">
              <a:lnSpc>
                <a:spcPct val="90000"/>
              </a:lnSpc>
              <a:spcBef>
                <a:spcPts val="1200"/>
              </a:spcBef>
              <a:buClr>
                <a:schemeClr val="accent5"/>
              </a:buClr>
              <a:buFont typeface="Wingdings 2" panose="05020102010507070707" pitchFamily="18" charset="2"/>
              <a:buChar char=""/>
              <a:tabLst/>
              <a:defRPr sz="2800" kern="1200">
                <a:solidFill>
                  <a:schemeClr val="tx2"/>
                </a:solidFill>
                <a:latin typeface="Roboto" pitchFamily="2" charset="0"/>
                <a:ea typeface="Roboto" pitchFamily="2" charset="0"/>
                <a:cs typeface="+mn-cs"/>
              </a:defRPr>
            </a:lvl1pPr>
            <a:lvl2pPr marL="533400" indent="-266700" algn="l" defTabSz="914400" rtl="0" eaLnBrk="1" latinLnBrk="0" hangingPunct="1">
              <a:lnSpc>
                <a:spcPct val="90000"/>
              </a:lnSpc>
              <a:spcBef>
                <a:spcPts val="600"/>
              </a:spcBef>
              <a:buClr>
                <a:schemeClr val="accent5"/>
              </a:buClr>
              <a:buFont typeface="Arial" panose="020B0604020202020204" pitchFamily="34" charset="0"/>
              <a:buChar char="−"/>
              <a:defRPr sz="2400" kern="1200">
                <a:solidFill>
                  <a:schemeClr val="tx2"/>
                </a:solidFill>
                <a:latin typeface="Roboto" pitchFamily="2" charset="0"/>
                <a:ea typeface="Roboto" pitchFamily="2" charset="0"/>
                <a:cs typeface="+mn-cs"/>
              </a:defRPr>
            </a:lvl2pPr>
            <a:lvl3pPr marL="647700" indent="-152400" algn="l" defTabSz="914400" rtl="0" eaLnBrk="1" latinLnBrk="0" hangingPunct="1">
              <a:lnSpc>
                <a:spcPct val="90000"/>
              </a:lnSpc>
              <a:spcBef>
                <a:spcPts val="600"/>
              </a:spcBef>
              <a:buClr>
                <a:schemeClr val="accent5"/>
              </a:buClr>
              <a:buFont typeface="Arial" panose="020B0604020202020204" pitchFamily="34" charset="0"/>
              <a:buChar char="•"/>
              <a:defRPr sz="2200" kern="1200">
                <a:solidFill>
                  <a:schemeClr val="tx2"/>
                </a:solidFill>
                <a:latin typeface="Roboto" pitchFamily="2" charset="0"/>
                <a:ea typeface="Roboto" pitchFamily="2" charset="0"/>
                <a:cs typeface="+mn-cs"/>
              </a:defRPr>
            </a:lvl3pPr>
            <a:lvl4pPr marL="819150" indent="-230188" algn="l" defTabSz="914400" rtl="0" eaLnBrk="1" latinLnBrk="0" hangingPunct="1">
              <a:lnSpc>
                <a:spcPct val="90000"/>
              </a:lnSpc>
              <a:spcBef>
                <a:spcPts val="600"/>
              </a:spcBef>
              <a:buClr>
                <a:schemeClr val="accent5"/>
              </a:buClr>
              <a:buFont typeface="Arial" panose="020B0604020202020204" pitchFamily="34" charset="0"/>
              <a:buChar char="−"/>
              <a:defRPr sz="2000" kern="1200">
                <a:solidFill>
                  <a:schemeClr val="tx2"/>
                </a:solidFill>
                <a:latin typeface="Roboto" pitchFamily="2" charset="0"/>
                <a:ea typeface="Roboto" pitchFamily="2" charset="0"/>
                <a:cs typeface="+mn-cs"/>
              </a:defRPr>
            </a:lvl4pPr>
            <a:lvl5pPr marL="950913" indent="-157163" algn="l" defTabSz="914400" rtl="0" eaLnBrk="1" latinLnBrk="0" hangingPunct="1">
              <a:lnSpc>
                <a:spcPct val="90000"/>
              </a:lnSpc>
              <a:spcBef>
                <a:spcPts val="600"/>
              </a:spcBef>
              <a:buClr>
                <a:schemeClr val="accent5"/>
              </a:buClr>
              <a:buFont typeface="Arial" panose="020B0604020202020204" pitchFamily="34" charset="0"/>
              <a:buChar char="•"/>
              <a:defRPr sz="1800" kern="1200">
                <a:solidFill>
                  <a:schemeClr val="tx2"/>
                </a:solidFill>
                <a:latin typeface="Roboto" pitchFamily="2" charset="0"/>
                <a:ea typeface="Roboto"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atin typeface="Guardian Sans Regular" panose="020B0503050503060803" pitchFamily="34" charset="77"/>
              </a:rPr>
              <a:t>When using photos, </a:t>
            </a:r>
            <a:r>
              <a:rPr lang="en-US" b="1">
                <a:latin typeface="Guardian Sans Semibold" panose="020B0503050503060803" pitchFamily="34" charset="77"/>
              </a:rPr>
              <a:t>it is important </a:t>
            </a:r>
            <a:r>
              <a:rPr lang="en-US">
                <a:latin typeface="Guardian Sans Regular" panose="020B0503050503060803" pitchFamily="34" charset="77"/>
              </a:rPr>
              <a:t>to keep the photo size down for file size maintenance. See the details below to show you how we do this.</a:t>
            </a:r>
            <a:br>
              <a:rPr lang="en-US" sz="2600">
                <a:latin typeface="Guardian Sans Regular" panose="020B0503050503060803" pitchFamily="34" charset="77"/>
              </a:rPr>
            </a:br>
            <a:br>
              <a:rPr lang="en-US" sz="2600" b="1">
                <a:latin typeface="Guardian Sans Bold" panose="020B0503050503060803" pitchFamily="34" charset="77"/>
              </a:rPr>
            </a:br>
            <a:r>
              <a:rPr lang="en-US" sz="2400" b="1">
                <a:latin typeface="Guardian Sans Semibold" panose="020B0503050503060803" pitchFamily="34" charset="77"/>
              </a:rPr>
              <a:t>Sub-section</a:t>
            </a:r>
            <a:endParaRPr lang="en-US" sz="1400">
              <a:latin typeface="Guardian Sans Regular" panose="020B0503050503060803" pitchFamily="34" charset="77"/>
            </a:endParaRPr>
          </a:p>
          <a:p>
            <a:pPr>
              <a:buClr>
                <a:srgbClr val="1A1446"/>
              </a:buClr>
            </a:pPr>
            <a:r>
              <a:rPr lang="en-US" sz="1800">
                <a:solidFill>
                  <a:srgbClr val="404040"/>
                </a:solidFill>
                <a:latin typeface="Guardian Sans Regular" panose="020B0503050503060803" pitchFamily="34" charset="77"/>
              </a:rPr>
              <a:t>Most photos should be scanned at 96 dpi (dots per inch)</a:t>
            </a:r>
          </a:p>
          <a:p>
            <a:pPr>
              <a:buClr>
                <a:srgbClr val="1A1446"/>
              </a:buClr>
            </a:pPr>
            <a:r>
              <a:rPr lang="en-US" sz="1800">
                <a:solidFill>
                  <a:srgbClr val="404040"/>
                </a:solidFill>
                <a:latin typeface="Guardian Sans Regular" panose="020B0503050503060803" pitchFamily="34" charset="77"/>
              </a:rPr>
              <a:t>When projected on a computer, photos will not show a resolution greater than 96dpi</a:t>
            </a:r>
          </a:p>
        </p:txBody>
      </p:sp>
      <p:pic>
        <p:nvPicPr>
          <p:cNvPr id="51" name="Picture 50" hidden="1">
            <a:extLst>
              <a:ext uri="{FF2B5EF4-FFF2-40B4-BE49-F238E27FC236}">
                <a16:creationId xmlns:a16="http://schemas.microsoft.com/office/drawing/2014/main" id="{AF76077C-71A0-174F-8688-6D6BE8139B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70617"/>
            <a:ext cx="12192000" cy="6716765"/>
          </a:xfrm>
          <a:prstGeom prst="rect">
            <a:avLst/>
          </a:prstGeom>
        </p:spPr>
      </p:pic>
      <p:sp>
        <p:nvSpPr>
          <p:cNvPr id="147" name="GRADIENT" hidden="1">
            <a:extLst>
              <a:ext uri="{FF2B5EF4-FFF2-40B4-BE49-F238E27FC236}">
                <a16:creationId xmlns:a16="http://schemas.microsoft.com/office/drawing/2014/main" id="{90FCF658-D35F-204A-9865-764C6A984E23}"/>
              </a:ext>
            </a:extLst>
          </p:cNvPr>
          <p:cNvSpPr/>
          <p:nvPr userDrawn="1"/>
        </p:nvSpPr>
        <p:spPr>
          <a:xfrm>
            <a:off x="0" y="4495801"/>
            <a:ext cx="12192000" cy="2362198"/>
          </a:xfrm>
          <a:prstGeom prst="rect">
            <a:avLst/>
          </a:prstGeom>
          <a:gradFill>
            <a:gsLst>
              <a:gs pos="0">
                <a:schemeClr val="bg1">
                  <a:lumMod val="10000"/>
                  <a:alpha val="0"/>
                </a:schemeClr>
              </a:gs>
              <a:gs pos="100000">
                <a:schemeClr val="bg1">
                  <a:lumMod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92" name="FOOTER">
            <a:extLst>
              <a:ext uri="{FF2B5EF4-FFF2-40B4-BE49-F238E27FC236}">
                <a16:creationId xmlns:a16="http://schemas.microsoft.com/office/drawing/2014/main" id="{29425A91-278B-6140-B5D4-4503DB9CB9F7}"/>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latin typeface="Roboto" pitchFamily="2" charset="0"/>
              <a:ea typeface="Roboto" pitchFamily="2" charset="0"/>
            </a:endParaRPr>
          </a:p>
        </p:txBody>
      </p:sp>
      <p:pic>
        <p:nvPicPr>
          <p:cNvPr id="95" name="RIGHT LOGO HORZ" hidden="1">
            <a:extLst>
              <a:ext uri="{FF2B5EF4-FFF2-40B4-BE49-F238E27FC236}">
                <a16:creationId xmlns:a16="http://schemas.microsoft.com/office/drawing/2014/main" id="{CE1E2902-61F1-2348-B001-B575187882B0}"/>
              </a:ext>
            </a:extLst>
          </p:cNvPr>
          <p:cNvPicPr>
            <a:picLocks noChangeAspect="1"/>
          </p:cNvPicPr>
          <p:nvPr userDrawn="1"/>
        </p:nvPicPr>
        <p:blipFill>
          <a:blip r:embed="rId3"/>
          <a:stretch>
            <a:fillRect/>
          </a:stretch>
        </p:blipFill>
        <p:spPr>
          <a:xfrm>
            <a:off x="10030085" y="6308775"/>
            <a:ext cx="1704714" cy="412650"/>
          </a:xfrm>
          <a:prstGeom prst="rect">
            <a:avLst/>
          </a:prstGeom>
        </p:spPr>
      </p:pic>
      <p:grpSp>
        <p:nvGrpSpPr>
          <p:cNvPr id="4" name="GUIDES" hidden="1">
            <a:extLst>
              <a:ext uri="{FF2B5EF4-FFF2-40B4-BE49-F238E27FC236}">
                <a16:creationId xmlns:a16="http://schemas.microsoft.com/office/drawing/2014/main" id="{A008EA28-91D7-1643-8721-4FF3B716A436}"/>
              </a:ext>
            </a:extLst>
          </p:cNvPr>
          <p:cNvGrpSpPr/>
          <p:nvPr userDrawn="1"/>
        </p:nvGrpSpPr>
        <p:grpSpPr>
          <a:xfrm>
            <a:off x="462043" y="228600"/>
            <a:ext cx="4447175" cy="4812233"/>
            <a:chOff x="462043" y="228600"/>
            <a:chExt cx="4447175" cy="4812233"/>
          </a:xfrm>
        </p:grpSpPr>
        <p:sp>
          <p:nvSpPr>
            <p:cNvPr id="2" name="Rectangle 1">
              <a:extLst>
                <a:ext uri="{FF2B5EF4-FFF2-40B4-BE49-F238E27FC236}">
                  <a16:creationId xmlns:a16="http://schemas.microsoft.com/office/drawing/2014/main" id="{2002E379-AD4A-774F-8706-D2CF706B194B}"/>
                </a:ext>
              </a:extLst>
            </p:cNvPr>
            <p:cNvSpPr/>
            <p:nvPr userDrawn="1"/>
          </p:nvSpPr>
          <p:spPr>
            <a:xfrm>
              <a:off x="462043" y="249237"/>
              <a:ext cx="462042" cy="47915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45" name="Rectangle 44">
              <a:extLst>
                <a:ext uri="{FF2B5EF4-FFF2-40B4-BE49-F238E27FC236}">
                  <a16:creationId xmlns:a16="http://schemas.microsoft.com/office/drawing/2014/main" id="{8E5A26C3-2978-434A-898C-113272596ABA}"/>
                </a:ext>
              </a:extLst>
            </p:cNvPr>
            <p:cNvSpPr/>
            <p:nvPr userDrawn="1"/>
          </p:nvSpPr>
          <p:spPr>
            <a:xfrm rot="5400000">
              <a:off x="2223937" y="-1529986"/>
              <a:ext cx="462042" cy="39858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46" name="Rectangle 45">
              <a:extLst>
                <a:ext uri="{FF2B5EF4-FFF2-40B4-BE49-F238E27FC236}">
                  <a16:creationId xmlns:a16="http://schemas.microsoft.com/office/drawing/2014/main" id="{05A52CF0-8398-894B-B828-B0EE21C9C7C4}"/>
                </a:ext>
              </a:extLst>
            </p:cNvPr>
            <p:cNvSpPr/>
            <p:nvPr userDrawn="1"/>
          </p:nvSpPr>
          <p:spPr>
            <a:xfrm rot="5400000">
              <a:off x="2239448" y="2816897"/>
              <a:ext cx="462042" cy="39858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47" name="Rectangle 46">
              <a:extLst>
                <a:ext uri="{FF2B5EF4-FFF2-40B4-BE49-F238E27FC236}">
                  <a16:creationId xmlns:a16="http://schemas.microsoft.com/office/drawing/2014/main" id="{44EA92EE-C3F5-9842-852E-C8EAFCC36C07}"/>
                </a:ext>
              </a:extLst>
            </p:cNvPr>
            <p:cNvSpPr/>
            <p:nvPr userDrawn="1"/>
          </p:nvSpPr>
          <p:spPr>
            <a:xfrm>
              <a:off x="4447176" y="228600"/>
              <a:ext cx="462042" cy="48122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grpSp>
      <p:sp>
        <p:nvSpPr>
          <p:cNvPr id="33" name="Slide Number Placeholder 4">
            <a:extLst>
              <a:ext uri="{FF2B5EF4-FFF2-40B4-BE49-F238E27FC236}">
                <a16:creationId xmlns:a16="http://schemas.microsoft.com/office/drawing/2014/main" id="{249D166D-ACB6-FA42-9361-810EEF2A1003}"/>
              </a:ext>
            </a:extLst>
          </p:cNvPr>
          <p:cNvSpPr>
            <a:spLocks noGrp="1"/>
          </p:cNvSpPr>
          <p:nvPr>
            <p:ph type="sldNum" sz="quarter" idx="4"/>
          </p:nvPr>
        </p:nvSpPr>
        <p:spPr>
          <a:xfrm>
            <a:off x="11430376" y="6400413"/>
            <a:ext cx="545724" cy="307777"/>
          </a:xfrm>
          <a:prstGeom prst="rect">
            <a:avLst/>
          </a:prstGeom>
          <a:noFill/>
        </p:spPr>
        <p:txBody>
          <a:bodyPr wrap="square" rtlCol="0">
            <a:spAutoFit/>
          </a:bodyPr>
          <a:lstStyle>
            <a:lvl1pPr algn="r">
              <a:defRPr lang="en-US" sz="1400" b="1" i="0" smtClean="0">
                <a:solidFill>
                  <a:srgbClr val="1A1446"/>
                </a:solidFill>
                <a:latin typeface="Roboto" pitchFamily="2" charset="0"/>
                <a:ea typeface="Roboto" pitchFamily="2" charset="0"/>
              </a:defRPr>
            </a:lvl1pPr>
          </a:lstStyle>
          <a:p>
            <a:fld id="{8FB4CE90-470A-43E3-A052-3E8AD880B4A5}" type="slidenum">
              <a:rPr lang="en-US" smtClean="0"/>
              <a:pPr/>
              <a:t>‹#›</a:t>
            </a:fld>
            <a:endParaRPr lang="en-US"/>
          </a:p>
        </p:txBody>
      </p:sp>
      <p:sp>
        <p:nvSpPr>
          <p:cNvPr id="34" name="Footer Placeholder 3">
            <a:extLst>
              <a:ext uri="{FF2B5EF4-FFF2-40B4-BE49-F238E27FC236}">
                <a16:creationId xmlns:a16="http://schemas.microsoft.com/office/drawing/2014/main" id="{E6ED4AD6-BFFD-BA45-8D86-3EBE44249903}"/>
              </a:ext>
            </a:extLst>
          </p:cNvPr>
          <p:cNvSpPr>
            <a:spLocks noGrp="1"/>
          </p:cNvSpPr>
          <p:nvPr>
            <p:ph type="ftr" sz="quarter" idx="3"/>
          </p:nvPr>
        </p:nvSpPr>
        <p:spPr>
          <a:xfrm>
            <a:off x="2854761" y="6356350"/>
            <a:ext cx="6482478" cy="365125"/>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1000" b="0" i="0">
                <a:solidFill>
                  <a:schemeClr val="bg1">
                    <a:lumMod val="50000"/>
                  </a:schemeClr>
                </a:solidFill>
                <a:latin typeface="Roboto" pitchFamily="2" charset="0"/>
                <a:ea typeface="Roboto" pitchFamily="2" charset="0"/>
              </a:defRPr>
            </a:lvl1pPr>
          </a:lstStyle>
          <a:p>
            <a:r>
              <a:rPr lang="en-US"/>
              <a:t>CONFIDENTIAL - PROPRIETARY - DO NOT DISTRIBUTE</a:t>
            </a:r>
          </a:p>
        </p:txBody>
      </p:sp>
      <p:sp>
        <p:nvSpPr>
          <p:cNvPr id="21" name="Title Placeholder 1">
            <a:extLst>
              <a:ext uri="{FF2B5EF4-FFF2-40B4-BE49-F238E27FC236}">
                <a16:creationId xmlns:a16="http://schemas.microsoft.com/office/drawing/2014/main" id="{0459E293-4A9B-B447-A95A-68B23E726FEE}"/>
              </a:ext>
            </a:extLst>
          </p:cNvPr>
          <p:cNvSpPr>
            <a:spLocks noGrp="1"/>
          </p:cNvSpPr>
          <p:nvPr>
            <p:ph type="title"/>
          </p:nvPr>
        </p:nvSpPr>
        <p:spPr>
          <a:xfrm>
            <a:off x="457200" y="228603"/>
            <a:ext cx="5480051" cy="838197"/>
          </a:xfrm>
          <a:prstGeom prst="rect">
            <a:avLst/>
          </a:prstGeom>
        </p:spPr>
        <p:txBody>
          <a:bodyPr vert="horz" lIns="0" tIns="91440" rIns="0" bIns="0" rtlCol="0" anchor="t">
            <a:normAutofit/>
          </a:bodyPr>
          <a:lstStyle>
            <a:lvl1pPr>
              <a:defRPr sz="4200">
                <a:latin typeface="Roboto" pitchFamily="2" charset="0"/>
                <a:ea typeface="Roboto" pitchFamily="2" charset="0"/>
              </a:defRPr>
            </a:lvl1pPr>
          </a:lstStyle>
          <a:p>
            <a:r>
              <a:rPr lang="en-US"/>
              <a:t>Click to edit Master</a:t>
            </a:r>
          </a:p>
        </p:txBody>
      </p:sp>
      <p:sp>
        <p:nvSpPr>
          <p:cNvPr id="25" name="Rectangle 24" hidden="1">
            <a:extLst>
              <a:ext uri="{FF2B5EF4-FFF2-40B4-BE49-F238E27FC236}">
                <a16:creationId xmlns:a16="http://schemas.microsoft.com/office/drawing/2014/main" id="{47951E93-275F-CE4C-8D81-01504B17C602}"/>
              </a:ext>
            </a:extLst>
          </p:cNvPr>
          <p:cNvSpPr/>
          <p:nvPr userDrawn="1"/>
        </p:nvSpPr>
        <p:spPr>
          <a:xfrm>
            <a:off x="457200" y="5292338"/>
            <a:ext cx="2514600" cy="22161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26" name="Rectangle 25" hidden="1">
            <a:extLst>
              <a:ext uri="{FF2B5EF4-FFF2-40B4-BE49-F238E27FC236}">
                <a16:creationId xmlns:a16="http://schemas.microsoft.com/office/drawing/2014/main" id="{9EAE0214-E411-BB4C-B61A-AD694BFF70C0}"/>
              </a:ext>
            </a:extLst>
          </p:cNvPr>
          <p:cNvSpPr/>
          <p:nvPr userDrawn="1"/>
        </p:nvSpPr>
        <p:spPr>
          <a:xfrm>
            <a:off x="3352799" y="5860973"/>
            <a:ext cx="2514600" cy="22161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27" name="Rectangle 26" hidden="1">
            <a:extLst>
              <a:ext uri="{FF2B5EF4-FFF2-40B4-BE49-F238E27FC236}">
                <a16:creationId xmlns:a16="http://schemas.microsoft.com/office/drawing/2014/main" id="{B2E78A56-7A5F-C54B-AD5D-97E5B283A4A3}"/>
              </a:ext>
            </a:extLst>
          </p:cNvPr>
          <p:cNvSpPr/>
          <p:nvPr userDrawn="1"/>
        </p:nvSpPr>
        <p:spPr>
          <a:xfrm>
            <a:off x="6324600" y="5857918"/>
            <a:ext cx="2514600" cy="22192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28" name="Rectangle 27" hidden="1">
            <a:extLst>
              <a:ext uri="{FF2B5EF4-FFF2-40B4-BE49-F238E27FC236}">
                <a16:creationId xmlns:a16="http://schemas.microsoft.com/office/drawing/2014/main" id="{C34D16D7-6F2C-2945-92C7-8FD4F0071D89}"/>
              </a:ext>
            </a:extLst>
          </p:cNvPr>
          <p:cNvSpPr/>
          <p:nvPr userDrawn="1"/>
        </p:nvSpPr>
        <p:spPr>
          <a:xfrm>
            <a:off x="9220200" y="5860973"/>
            <a:ext cx="2514600" cy="22161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29" name="Text Placeholder 5">
            <a:extLst>
              <a:ext uri="{FF2B5EF4-FFF2-40B4-BE49-F238E27FC236}">
                <a16:creationId xmlns:a16="http://schemas.microsoft.com/office/drawing/2014/main" id="{BD3E5B66-F6D0-4745-851B-734B3A7BE506}"/>
              </a:ext>
            </a:extLst>
          </p:cNvPr>
          <p:cNvSpPr>
            <a:spLocks noGrp="1"/>
          </p:cNvSpPr>
          <p:nvPr>
            <p:ph type="body" sz="quarter" idx="19" hasCustomPrompt="1"/>
          </p:nvPr>
        </p:nvSpPr>
        <p:spPr>
          <a:xfrm>
            <a:off x="1943100" y="1382232"/>
            <a:ext cx="4000500" cy="304801"/>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30" name="Text Placeholder 4">
            <a:extLst>
              <a:ext uri="{FF2B5EF4-FFF2-40B4-BE49-F238E27FC236}">
                <a16:creationId xmlns:a16="http://schemas.microsoft.com/office/drawing/2014/main" id="{5FB89757-B329-8A40-B9AA-952FE2293828}"/>
              </a:ext>
            </a:extLst>
          </p:cNvPr>
          <p:cNvSpPr>
            <a:spLocks noGrp="1"/>
          </p:cNvSpPr>
          <p:nvPr>
            <p:ph type="body" sz="quarter" idx="20"/>
          </p:nvPr>
        </p:nvSpPr>
        <p:spPr>
          <a:xfrm>
            <a:off x="1943100" y="1694173"/>
            <a:ext cx="4000500" cy="1305702"/>
          </a:xfrm>
          <a:prstGeom prst="rect">
            <a:avLst/>
          </a:prstGeom>
        </p:spPr>
        <p:txBody>
          <a:bodyPr lIns="0" tIns="182880" rIns="274320">
            <a:normAutofit/>
          </a:bodyPr>
          <a:lstStyle>
            <a:lvl1pPr marL="285750" marR="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sz="1800">
                <a:solidFill>
                  <a:srgbClr val="404040"/>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endParaRPr lang="en-US"/>
          </a:p>
        </p:txBody>
      </p:sp>
      <p:sp>
        <p:nvSpPr>
          <p:cNvPr id="39" name="Picture Placeholder 12">
            <a:extLst>
              <a:ext uri="{FF2B5EF4-FFF2-40B4-BE49-F238E27FC236}">
                <a16:creationId xmlns:a16="http://schemas.microsoft.com/office/drawing/2014/main" id="{BA1DAAB9-61D9-124D-AD69-BE2334B7170D}"/>
              </a:ext>
            </a:extLst>
          </p:cNvPr>
          <p:cNvSpPr>
            <a:spLocks noGrp="1"/>
          </p:cNvSpPr>
          <p:nvPr>
            <p:ph type="pic" sz="quarter" idx="11"/>
          </p:nvPr>
        </p:nvSpPr>
        <p:spPr>
          <a:xfrm>
            <a:off x="6254750" y="228600"/>
            <a:ext cx="5721350" cy="5714999"/>
          </a:xfrm>
          <a:prstGeom prst="rect">
            <a:avLst/>
          </a:prstGeom>
        </p:spPr>
        <p:txBody>
          <a:bodyPr/>
          <a:lstStyle>
            <a:lvl1pPr>
              <a:defRPr>
                <a:latin typeface="Roboto" pitchFamily="2" charset="0"/>
                <a:ea typeface="Roboto" pitchFamily="2" charset="0"/>
              </a:defRPr>
            </a:lvl1pPr>
          </a:lstStyle>
          <a:p>
            <a:r>
              <a:rPr lang="en-US"/>
              <a:t>Click icon to add picture</a:t>
            </a:r>
          </a:p>
        </p:txBody>
      </p:sp>
      <p:sp>
        <p:nvSpPr>
          <p:cNvPr id="40" name="Text Placeholder 5">
            <a:extLst>
              <a:ext uri="{FF2B5EF4-FFF2-40B4-BE49-F238E27FC236}">
                <a16:creationId xmlns:a16="http://schemas.microsoft.com/office/drawing/2014/main" id="{08B7FEAF-E18F-D646-8F6B-BAAC27AB3EB2}"/>
              </a:ext>
            </a:extLst>
          </p:cNvPr>
          <p:cNvSpPr>
            <a:spLocks noGrp="1"/>
          </p:cNvSpPr>
          <p:nvPr>
            <p:ph type="body" sz="quarter" idx="21" hasCustomPrompt="1"/>
          </p:nvPr>
        </p:nvSpPr>
        <p:spPr>
          <a:xfrm>
            <a:off x="1943100" y="3580906"/>
            <a:ext cx="4000500" cy="304801"/>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41" name="Text Placeholder 4">
            <a:extLst>
              <a:ext uri="{FF2B5EF4-FFF2-40B4-BE49-F238E27FC236}">
                <a16:creationId xmlns:a16="http://schemas.microsoft.com/office/drawing/2014/main" id="{2C34894A-8AD3-F547-B272-16CEEF1AFAAA}"/>
              </a:ext>
            </a:extLst>
          </p:cNvPr>
          <p:cNvSpPr>
            <a:spLocks noGrp="1"/>
          </p:cNvSpPr>
          <p:nvPr>
            <p:ph type="body" sz="quarter" idx="22"/>
          </p:nvPr>
        </p:nvSpPr>
        <p:spPr>
          <a:xfrm>
            <a:off x="1943100" y="3892847"/>
            <a:ext cx="4000500" cy="1305702"/>
          </a:xfrm>
          <a:prstGeom prst="rect">
            <a:avLst/>
          </a:prstGeom>
        </p:spPr>
        <p:txBody>
          <a:bodyPr lIns="0" tIns="182880" rIns="274320">
            <a:normAutofit/>
          </a:bodyPr>
          <a:lstStyle>
            <a:lvl1pPr marL="285750" marR="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sz="1800">
                <a:solidFill>
                  <a:srgbClr val="404040"/>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endParaRPr lang="en-US"/>
          </a:p>
        </p:txBody>
      </p:sp>
      <p:cxnSp>
        <p:nvCxnSpPr>
          <p:cNvPr id="42" name="Straight Connector 41">
            <a:extLst>
              <a:ext uri="{FF2B5EF4-FFF2-40B4-BE49-F238E27FC236}">
                <a16:creationId xmlns:a16="http://schemas.microsoft.com/office/drawing/2014/main" id="{FA85B6D8-9FC6-E143-838C-A3B624AE56D8}"/>
              </a:ext>
            </a:extLst>
          </p:cNvPr>
          <p:cNvCxnSpPr/>
          <p:nvPr userDrawn="1"/>
        </p:nvCxnSpPr>
        <p:spPr>
          <a:xfrm>
            <a:off x="0" y="6172200"/>
            <a:ext cx="12192000" cy="0"/>
          </a:xfrm>
          <a:prstGeom prst="line">
            <a:avLst/>
          </a:prstGeom>
          <a:ln w="25400">
            <a:solidFill>
              <a:srgbClr val="FFD000"/>
            </a:solidFill>
          </a:ln>
        </p:spPr>
        <p:style>
          <a:lnRef idx="1">
            <a:schemeClr val="accent1"/>
          </a:lnRef>
          <a:fillRef idx="0">
            <a:schemeClr val="accent1"/>
          </a:fillRef>
          <a:effectRef idx="0">
            <a:schemeClr val="accent1"/>
          </a:effectRef>
          <a:fontRef idx="minor">
            <a:schemeClr val="tx1"/>
          </a:fontRef>
        </p:style>
      </p:cxnSp>
      <p:sp>
        <p:nvSpPr>
          <p:cNvPr id="48" name="Picture Placeholder 2">
            <a:extLst>
              <a:ext uri="{FF2B5EF4-FFF2-40B4-BE49-F238E27FC236}">
                <a16:creationId xmlns:a16="http://schemas.microsoft.com/office/drawing/2014/main" id="{764438CA-E04B-724C-A13F-74451A7B3583}"/>
              </a:ext>
            </a:extLst>
          </p:cNvPr>
          <p:cNvSpPr>
            <a:spLocks noGrp="1"/>
          </p:cNvSpPr>
          <p:nvPr>
            <p:ph type="pic" sz="quarter" idx="33"/>
          </p:nvPr>
        </p:nvSpPr>
        <p:spPr>
          <a:xfrm>
            <a:off x="457200" y="3590534"/>
            <a:ext cx="1095551" cy="1095551"/>
          </a:xfrm>
          <a:prstGeom prst="ellipse">
            <a:avLst/>
          </a:prstGeom>
          <a:solidFill>
            <a:srgbClr val="9ED5D5"/>
          </a:solidFill>
        </p:spPr>
        <p:txBody>
          <a:bodyPr lIns="0" tIns="0" rIns="0" bIns="0" anchor="ctr" anchorCtr="0">
            <a:normAutofit/>
          </a:bodyPr>
          <a:lstStyle>
            <a:lvl1pPr marL="0" indent="0" algn="ctr">
              <a:buNone/>
              <a:defRPr sz="1600" b="1">
                <a:latin typeface="Roboto" pitchFamily="2" charset="0"/>
                <a:ea typeface="Roboto" pitchFamily="2" charset="0"/>
              </a:defRPr>
            </a:lvl1pPr>
          </a:lstStyle>
          <a:p>
            <a:r>
              <a:rPr lang="en-US"/>
              <a:t>Click icon to add picture</a:t>
            </a:r>
          </a:p>
        </p:txBody>
      </p:sp>
      <p:sp>
        <p:nvSpPr>
          <p:cNvPr id="49" name="Picture Placeholder 2">
            <a:extLst>
              <a:ext uri="{FF2B5EF4-FFF2-40B4-BE49-F238E27FC236}">
                <a16:creationId xmlns:a16="http://schemas.microsoft.com/office/drawing/2014/main" id="{2888E52B-7945-DE4D-88C8-A9E7BCEA8655}"/>
              </a:ext>
            </a:extLst>
          </p:cNvPr>
          <p:cNvSpPr>
            <a:spLocks noGrp="1"/>
          </p:cNvSpPr>
          <p:nvPr>
            <p:ph type="pic" sz="quarter" idx="34"/>
          </p:nvPr>
        </p:nvSpPr>
        <p:spPr>
          <a:xfrm>
            <a:off x="457200" y="1402765"/>
            <a:ext cx="1095551" cy="1095551"/>
          </a:xfrm>
          <a:prstGeom prst="ellipse">
            <a:avLst/>
          </a:prstGeom>
          <a:solidFill>
            <a:srgbClr val="9ED5D5"/>
          </a:solidFill>
        </p:spPr>
        <p:txBody>
          <a:bodyPr lIns="0" tIns="0" rIns="0" bIns="0" anchor="ctr" anchorCtr="0">
            <a:normAutofit/>
          </a:bodyPr>
          <a:lstStyle>
            <a:lvl1pPr marL="0" indent="0" algn="ctr">
              <a:buNone/>
              <a:defRPr sz="1600" b="1">
                <a:latin typeface="Roboto" pitchFamily="2" charset="0"/>
                <a:ea typeface="Roboto" pitchFamily="2" charset="0"/>
              </a:defRPr>
            </a:lvl1pPr>
          </a:lstStyle>
          <a:p>
            <a:r>
              <a:rPr lang="en-US"/>
              <a:t>Click icon to add picture</a:t>
            </a:r>
          </a:p>
        </p:txBody>
      </p:sp>
      <p:pic>
        <p:nvPicPr>
          <p:cNvPr id="3" name="Graphic 2">
            <a:extLst>
              <a:ext uri="{FF2B5EF4-FFF2-40B4-BE49-F238E27FC236}">
                <a16:creationId xmlns:a16="http://schemas.microsoft.com/office/drawing/2014/main" id="{1DAFBD9E-62B4-BCEF-A403-07692B60B40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45" y="6172199"/>
            <a:ext cx="1962658" cy="716105"/>
          </a:xfrm>
          <a:prstGeom prst="rect">
            <a:avLst/>
          </a:prstGeom>
        </p:spPr>
      </p:pic>
    </p:spTree>
    <p:extLst>
      <p:ext uri="{BB962C8B-B14F-4D97-AF65-F5344CB8AC3E}">
        <p14:creationId xmlns:p14="http://schemas.microsoft.com/office/powerpoint/2010/main" val="1825053582"/>
      </p:ext>
    </p:extLst>
  </p:cSld>
  <p:clrMapOvr>
    <a:masterClrMapping/>
  </p:clrMapOvr>
  <p:extLst>
    <p:ext uri="{DCECCB84-F9BA-43D5-87BE-67443E8EF086}">
      <p15:sldGuideLst xmlns:p15="http://schemas.microsoft.com/office/powerpoint/2012/main">
        <p15:guide id="2" orient="horz" pos="3888">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116_Title Slide">
    <p:bg>
      <p:bgPr>
        <a:solidFill>
          <a:schemeClr val="bg2"/>
        </a:solidFill>
        <a:effectLst/>
      </p:bgPr>
    </p:bg>
    <p:spTree>
      <p:nvGrpSpPr>
        <p:cNvPr id="1" name=""/>
        <p:cNvGrpSpPr/>
        <p:nvPr/>
      </p:nvGrpSpPr>
      <p:grpSpPr>
        <a:xfrm>
          <a:off x="0" y="0"/>
          <a:ext cx="0" cy="0"/>
          <a:chOff x="0" y="0"/>
          <a:chExt cx="0" cy="0"/>
        </a:xfrm>
      </p:grpSpPr>
      <p:sp>
        <p:nvSpPr>
          <p:cNvPr id="20" name="Rectangle 6" hidden="1">
            <a:extLst>
              <a:ext uri="{FF2B5EF4-FFF2-40B4-BE49-F238E27FC236}">
                <a16:creationId xmlns:a16="http://schemas.microsoft.com/office/drawing/2014/main" id="{EC3F8EEE-CF07-614D-AB34-F7A0F6066006}"/>
              </a:ext>
            </a:extLst>
          </p:cNvPr>
          <p:cNvSpPr txBox="1">
            <a:spLocks noChangeArrowheads="1"/>
          </p:cNvSpPr>
          <p:nvPr userDrawn="1"/>
        </p:nvSpPr>
        <p:spPr>
          <a:xfrm>
            <a:off x="477554" y="1371600"/>
            <a:ext cx="10419046" cy="4800601"/>
          </a:xfrm>
          <a:prstGeom prst="rect">
            <a:avLst/>
          </a:prstGeom>
        </p:spPr>
        <p:txBody>
          <a:bodyPr lIns="0" tIns="0" rIns="0" bIns="0"/>
          <a:lstStyle>
            <a:lvl1pPr marL="266700" indent="-266700" algn="l" defTabSz="914400" rtl="0" eaLnBrk="1" latinLnBrk="0" hangingPunct="1">
              <a:lnSpc>
                <a:spcPct val="90000"/>
              </a:lnSpc>
              <a:spcBef>
                <a:spcPts val="1200"/>
              </a:spcBef>
              <a:buClr>
                <a:schemeClr val="accent5"/>
              </a:buClr>
              <a:buFont typeface="Wingdings 2" panose="05020102010507070707" pitchFamily="18" charset="2"/>
              <a:buChar char=""/>
              <a:tabLst/>
              <a:defRPr sz="2800" kern="1200">
                <a:solidFill>
                  <a:schemeClr val="tx2"/>
                </a:solidFill>
                <a:latin typeface="Roboto" pitchFamily="2" charset="0"/>
                <a:ea typeface="Roboto" pitchFamily="2" charset="0"/>
                <a:cs typeface="+mn-cs"/>
              </a:defRPr>
            </a:lvl1pPr>
            <a:lvl2pPr marL="533400" indent="-266700" algn="l" defTabSz="914400" rtl="0" eaLnBrk="1" latinLnBrk="0" hangingPunct="1">
              <a:lnSpc>
                <a:spcPct val="90000"/>
              </a:lnSpc>
              <a:spcBef>
                <a:spcPts val="600"/>
              </a:spcBef>
              <a:buClr>
                <a:schemeClr val="accent5"/>
              </a:buClr>
              <a:buFont typeface="Arial" panose="020B0604020202020204" pitchFamily="34" charset="0"/>
              <a:buChar char="−"/>
              <a:defRPr sz="2400" kern="1200">
                <a:solidFill>
                  <a:schemeClr val="tx2"/>
                </a:solidFill>
                <a:latin typeface="Roboto" pitchFamily="2" charset="0"/>
                <a:ea typeface="Roboto" pitchFamily="2" charset="0"/>
                <a:cs typeface="+mn-cs"/>
              </a:defRPr>
            </a:lvl2pPr>
            <a:lvl3pPr marL="647700" indent="-152400" algn="l" defTabSz="914400" rtl="0" eaLnBrk="1" latinLnBrk="0" hangingPunct="1">
              <a:lnSpc>
                <a:spcPct val="90000"/>
              </a:lnSpc>
              <a:spcBef>
                <a:spcPts val="600"/>
              </a:spcBef>
              <a:buClr>
                <a:schemeClr val="accent5"/>
              </a:buClr>
              <a:buFont typeface="Arial" panose="020B0604020202020204" pitchFamily="34" charset="0"/>
              <a:buChar char="•"/>
              <a:defRPr sz="2200" kern="1200">
                <a:solidFill>
                  <a:schemeClr val="tx2"/>
                </a:solidFill>
                <a:latin typeface="Roboto" pitchFamily="2" charset="0"/>
                <a:ea typeface="Roboto" pitchFamily="2" charset="0"/>
                <a:cs typeface="+mn-cs"/>
              </a:defRPr>
            </a:lvl3pPr>
            <a:lvl4pPr marL="819150" indent="-230188" algn="l" defTabSz="914400" rtl="0" eaLnBrk="1" latinLnBrk="0" hangingPunct="1">
              <a:lnSpc>
                <a:spcPct val="90000"/>
              </a:lnSpc>
              <a:spcBef>
                <a:spcPts val="600"/>
              </a:spcBef>
              <a:buClr>
                <a:schemeClr val="accent5"/>
              </a:buClr>
              <a:buFont typeface="Arial" panose="020B0604020202020204" pitchFamily="34" charset="0"/>
              <a:buChar char="−"/>
              <a:defRPr sz="2000" kern="1200">
                <a:solidFill>
                  <a:schemeClr val="tx2"/>
                </a:solidFill>
                <a:latin typeface="Roboto" pitchFamily="2" charset="0"/>
                <a:ea typeface="Roboto" pitchFamily="2" charset="0"/>
                <a:cs typeface="+mn-cs"/>
              </a:defRPr>
            </a:lvl4pPr>
            <a:lvl5pPr marL="950913" indent="-157163" algn="l" defTabSz="914400" rtl="0" eaLnBrk="1" latinLnBrk="0" hangingPunct="1">
              <a:lnSpc>
                <a:spcPct val="90000"/>
              </a:lnSpc>
              <a:spcBef>
                <a:spcPts val="600"/>
              </a:spcBef>
              <a:buClr>
                <a:schemeClr val="accent5"/>
              </a:buClr>
              <a:buFont typeface="Arial" panose="020B0604020202020204" pitchFamily="34" charset="0"/>
              <a:buChar char="•"/>
              <a:defRPr sz="1800" kern="1200">
                <a:solidFill>
                  <a:schemeClr val="tx2"/>
                </a:solidFill>
                <a:latin typeface="Roboto" pitchFamily="2" charset="0"/>
                <a:ea typeface="Roboto"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atin typeface="Guardian Sans Regular" panose="020B0503050503060803" pitchFamily="34" charset="77"/>
              </a:rPr>
              <a:t>When using photos, </a:t>
            </a:r>
            <a:r>
              <a:rPr lang="en-US" b="1">
                <a:latin typeface="Guardian Sans Semibold" panose="020B0503050503060803" pitchFamily="34" charset="77"/>
              </a:rPr>
              <a:t>it is important </a:t>
            </a:r>
            <a:r>
              <a:rPr lang="en-US">
                <a:latin typeface="Guardian Sans Regular" panose="020B0503050503060803" pitchFamily="34" charset="77"/>
              </a:rPr>
              <a:t>to keep the photo size down for file size maintenance. See the details below to show you how we do this.</a:t>
            </a:r>
            <a:br>
              <a:rPr lang="en-US" sz="2600">
                <a:latin typeface="Guardian Sans Regular" panose="020B0503050503060803" pitchFamily="34" charset="77"/>
              </a:rPr>
            </a:br>
            <a:br>
              <a:rPr lang="en-US" sz="2600" b="1">
                <a:latin typeface="Guardian Sans Bold" panose="020B0503050503060803" pitchFamily="34" charset="77"/>
              </a:rPr>
            </a:br>
            <a:r>
              <a:rPr lang="en-US" sz="2400" b="1">
                <a:latin typeface="Guardian Sans Semibold" panose="020B0503050503060803" pitchFamily="34" charset="77"/>
              </a:rPr>
              <a:t>Sub-section</a:t>
            </a:r>
            <a:endParaRPr lang="en-US" sz="1400">
              <a:latin typeface="Guardian Sans Regular" panose="020B0503050503060803" pitchFamily="34" charset="77"/>
            </a:endParaRPr>
          </a:p>
          <a:p>
            <a:pPr>
              <a:buClr>
                <a:srgbClr val="1A1446"/>
              </a:buClr>
            </a:pPr>
            <a:r>
              <a:rPr lang="en-US" sz="1800">
                <a:solidFill>
                  <a:srgbClr val="404040"/>
                </a:solidFill>
                <a:latin typeface="Guardian Sans Regular" panose="020B0503050503060803" pitchFamily="34" charset="77"/>
              </a:rPr>
              <a:t>Most photos should be scanned at 96 dpi (dots per inch)</a:t>
            </a:r>
          </a:p>
          <a:p>
            <a:pPr>
              <a:buClr>
                <a:srgbClr val="1A1446"/>
              </a:buClr>
            </a:pPr>
            <a:r>
              <a:rPr lang="en-US" sz="1800">
                <a:solidFill>
                  <a:srgbClr val="404040"/>
                </a:solidFill>
                <a:latin typeface="Guardian Sans Regular" panose="020B0503050503060803" pitchFamily="34" charset="77"/>
              </a:rPr>
              <a:t>When projected on a computer, photos will not show a resolution greater than 96dpi</a:t>
            </a:r>
          </a:p>
        </p:txBody>
      </p:sp>
      <p:pic>
        <p:nvPicPr>
          <p:cNvPr id="51" name="Picture 50" hidden="1">
            <a:extLst>
              <a:ext uri="{FF2B5EF4-FFF2-40B4-BE49-F238E27FC236}">
                <a16:creationId xmlns:a16="http://schemas.microsoft.com/office/drawing/2014/main" id="{AF76077C-71A0-174F-8688-6D6BE8139B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70617"/>
            <a:ext cx="12192000" cy="6716765"/>
          </a:xfrm>
          <a:prstGeom prst="rect">
            <a:avLst/>
          </a:prstGeom>
        </p:spPr>
      </p:pic>
      <p:sp>
        <p:nvSpPr>
          <p:cNvPr id="147" name="GRADIENT" hidden="1">
            <a:extLst>
              <a:ext uri="{FF2B5EF4-FFF2-40B4-BE49-F238E27FC236}">
                <a16:creationId xmlns:a16="http://schemas.microsoft.com/office/drawing/2014/main" id="{90FCF658-D35F-204A-9865-764C6A984E23}"/>
              </a:ext>
            </a:extLst>
          </p:cNvPr>
          <p:cNvSpPr/>
          <p:nvPr userDrawn="1"/>
        </p:nvSpPr>
        <p:spPr>
          <a:xfrm>
            <a:off x="0" y="4495801"/>
            <a:ext cx="12192000" cy="2362198"/>
          </a:xfrm>
          <a:prstGeom prst="rect">
            <a:avLst/>
          </a:prstGeom>
          <a:gradFill>
            <a:gsLst>
              <a:gs pos="0">
                <a:schemeClr val="bg1">
                  <a:lumMod val="10000"/>
                  <a:alpha val="0"/>
                </a:schemeClr>
              </a:gs>
              <a:gs pos="100000">
                <a:schemeClr val="bg1">
                  <a:lumMod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92" name="FOOTER">
            <a:extLst>
              <a:ext uri="{FF2B5EF4-FFF2-40B4-BE49-F238E27FC236}">
                <a16:creationId xmlns:a16="http://schemas.microsoft.com/office/drawing/2014/main" id="{29425A91-278B-6140-B5D4-4503DB9CB9F7}"/>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latin typeface="Roboto" pitchFamily="2" charset="0"/>
              <a:ea typeface="Roboto" pitchFamily="2" charset="0"/>
            </a:endParaRPr>
          </a:p>
        </p:txBody>
      </p:sp>
      <p:pic>
        <p:nvPicPr>
          <p:cNvPr id="95" name="RIGHT LOGO HORZ" hidden="1">
            <a:extLst>
              <a:ext uri="{FF2B5EF4-FFF2-40B4-BE49-F238E27FC236}">
                <a16:creationId xmlns:a16="http://schemas.microsoft.com/office/drawing/2014/main" id="{CE1E2902-61F1-2348-B001-B575187882B0}"/>
              </a:ext>
            </a:extLst>
          </p:cNvPr>
          <p:cNvPicPr>
            <a:picLocks noChangeAspect="1"/>
          </p:cNvPicPr>
          <p:nvPr userDrawn="1"/>
        </p:nvPicPr>
        <p:blipFill>
          <a:blip r:embed="rId3"/>
          <a:stretch>
            <a:fillRect/>
          </a:stretch>
        </p:blipFill>
        <p:spPr>
          <a:xfrm>
            <a:off x="10030085" y="6308775"/>
            <a:ext cx="1704714" cy="412650"/>
          </a:xfrm>
          <a:prstGeom prst="rect">
            <a:avLst/>
          </a:prstGeom>
        </p:spPr>
      </p:pic>
      <p:grpSp>
        <p:nvGrpSpPr>
          <p:cNvPr id="4" name="GUIDES" hidden="1">
            <a:extLst>
              <a:ext uri="{FF2B5EF4-FFF2-40B4-BE49-F238E27FC236}">
                <a16:creationId xmlns:a16="http://schemas.microsoft.com/office/drawing/2014/main" id="{A008EA28-91D7-1643-8721-4FF3B716A436}"/>
              </a:ext>
            </a:extLst>
          </p:cNvPr>
          <p:cNvGrpSpPr/>
          <p:nvPr userDrawn="1"/>
        </p:nvGrpSpPr>
        <p:grpSpPr>
          <a:xfrm>
            <a:off x="462043" y="228600"/>
            <a:ext cx="4447175" cy="4812233"/>
            <a:chOff x="462043" y="228600"/>
            <a:chExt cx="4447175" cy="4812233"/>
          </a:xfrm>
        </p:grpSpPr>
        <p:sp>
          <p:nvSpPr>
            <p:cNvPr id="2" name="Rectangle 1">
              <a:extLst>
                <a:ext uri="{FF2B5EF4-FFF2-40B4-BE49-F238E27FC236}">
                  <a16:creationId xmlns:a16="http://schemas.microsoft.com/office/drawing/2014/main" id="{2002E379-AD4A-774F-8706-D2CF706B194B}"/>
                </a:ext>
              </a:extLst>
            </p:cNvPr>
            <p:cNvSpPr/>
            <p:nvPr userDrawn="1"/>
          </p:nvSpPr>
          <p:spPr>
            <a:xfrm>
              <a:off x="462043" y="249237"/>
              <a:ext cx="462042" cy="47915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45" name="Rectangle 44">
              <a:extLst>
                <a:ext uri="{FF2B5EF4-FFF2-40B4-BE49-F238E27FC236}">
                  <a16:creationId xmlns:a16="http://schemas.microsoft.com/office/drawing/2014/main" id="{8E5A26C3-2978-434A-898C-113272596ABA}"/>
                </a:ext>
              </a:extLst>
            </p:cNvPr>
            <p:cNvSpPr/>
            <p:nvPr userDrawn="1"/>
          </p:nvSpPr>
          <p:spPr>
            <a:xfrm rot="5400000">
              <a:off x="2223937" y="-1529986"/>
              <a:ext cx="462042" cy="39858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46" name="Rectangle 45">
              <a:extLst>
                <a:ext uri="{FF2B5EF4-FFF2-40B4-BE49-F238E27FC236}">
                  <a16:creationId xmlns:a16="http://schemas.microsoft.com/office/drawing/2014/main" id="{05A52CF0-8398-894B-B828-B0EE21C9C7C4}"/>
                </a:ext>
              </a:extLst>
            </p:cNvPr>
            <p:cNvSpPr/>
            <p:nvPr userDrawn="1"/>
          </p:nvSpPr>
          <p:spPr>
            <a:xfrm rot="5400000">
              <a:off x="2239448" y="2816897"/>
              <a:ext cx="462042" cy="39858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47" name="Rectangle 46">
              <a:extLst>
                <a:ext uri="{FF2B5EF4-FFF2-40B4-BE49-F238E27FC236}">
                  <a16:creationId xmlns:a16="http://schemas.microsoft.com/office/drawing/2014/main" id="{44EA92EE-C3F5-9842-852E-C8EAFCC36C07}"/>
                </a:ext>
              </a:extLst>
            </p:cNvPr>
            <p:cNvSpPr/>
            <p:nvPr userDrawn="1"/>
          </p:nvSpPr>
          <p:spPr>
            <a:xfrm>
              <a:off x="4447176" y="228600"/>
              <a:ext cx="462042" cy="48122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grpSp>
      <p:sp>
        <p:nvSpPr>
          <p:cNvPr id="33" name="Slide Number Placeholder 4">
            <a:extLst>
              <a:ext uri="{FF2B5EF4-FFF2-40B4-BE49-F238E27FC236}">
                <a16:creationId xmlns:a16="http://schemas.microsoft.com/office/drawing/2014/main" id="{249D166D-ACB6-FA42-9361-810EEF2A1003}"/>
              </a:ext>
            </a:extLst>
          </p:cNvPr>
          <p:cNvSpPr>
            <a:spLocks noGrp="1"/>
          </p:cNvSpPr>
          <p:nvPr>
            <p:ph type="sldNum" sz="quarter" idx="4"/>
          </p:nvPr>
        </p:nvSpPr>
        <p:spPr>
          <a:xfrm>
            <a:off x="11430376" y="6400413"/>
            <a:ext cx="545724" cy="307777"/>
          </a:xfrm>
          <a:prstGeom prst="rect">
            <a:avLst/>
          </a:prstGeom>
          <a:noFill/>
        </p:spPr>
        <p:txBody>
          <a:bodyPr wrap="square" rtlCol="0">
            <a:spAutoFit/>
          </a:bodyPr>
          <a:lstStyle>
            <a:lvl1pPr algn="r">
              <a:defRPr lang="en-US" sz="1400" b="1" i="0" smtClean="0">
                <a:solidFill>
                  <a:srgbClr val="1A1446"/>
                </a:solidFill>
                <a:latin typeface="Roboto" pitchFamily="2" charset="0"/>
                <a:ea typeface="Roboto" pitchFamily="2" charset="0"/>
              </a:defRPr>
            </a:lvl1pPr>
          </a:lstStyle>
          <a:p>
            <a:fld id="{8FB4CE90-470A-43E3-A052-3E8AD880B4A5}" type="slidenum">
              <a:rPr lang="en-US" smtClean="0"/>
              <a:pPr/>
              <a:t>‹#›</a:t>
            </a:fld>
            <a:endParaRPr lang="en-US"/>
          </a:p>
        </p:txBody>
      </p:sp>
      <p:sp>
        <p:nvSpPr>
          <p:cNvPr id="34" name="Footer Placeholder 3">
            <a:extLst>
              <a:ext uri="{FF2B5EF4-FFF2-40B4-BE49-F238E27FC236}">
                <a16:creationId xmlns:a16="http://schemas.microsoft.com/office/drawing/2014/main" id="{E6ED4AD6-BFFD-BA45-8D86-3EBE44249903}"/>
              </a:ext>
            </a:extLst>
          </p:cNvPr>
          <p:cNvSpPr>
            <a:spLocks noGrp="1"/>
          </p:cNvSpPr>
          <p:nvPr>
            <p:ph type="ftr" sz="quarter" idx="3"/>
          </p:nvPr>
        </p:nvSpPr>
        <p:spPr>
          <a:xfrm>
            <a:off x="2854761" y="6356350"/>
            <a:ext cx="6482478" cy="365125"/>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1000" b="0" i="0">
                <a:solidFill>
                  <a:schemeClr val="bg1">
                    <a:lumMod val="50000"/>
                  </a:schemeClr>
                </a:solidFill>
                <a:latin typeface="Roboto" pitchFamily="2" charset="0"/>
                <a:ea typeface="Roboto" pitchFamily="2" charset="0"/>
              </a:defRPr>
            </a:lvl1pPr>
          </a:lstStyle>
          <a:p>
            <a:r>
              <a:rPr lang="en-US"/>
              <a:t>CONFIDENTIAL - PROPRIETARY - DO NOT DISTRIBUTE</a:t>
            </a:r>
          </a:p>
        </p:txBody>
      </p:sp>
      <p:sp>
        <p:nvSpPr>
          <p:cNvPr id="21" name="Title Placeholder 1">
            <a:extLst>
              <a:ext uri="{FF2B5EF4-FFF2-40B4-BE49-F238E27FC236}">
                <a16:creationId xmlns:a16="http://schemas.microsoft.com/office/drawing/2014/main" id="{0459E293-4A9B-B447-A95A-68B23E726FEE}"/>
              </a:ext>
            </a:extLst>
          </p:cNvPr>
          <p:cNvSpPr>
            <a:spLocks noGrp="1"/>
          </p:cNvSpPr>
          <p:nvPr>
            <p:ph type="title"/>
          </p:nvPr>
        </p:nvSpPr>
        <p:spPr>
          <a:xfrm>
            <a:off x="457200" y="228603"/>
            <a:ext cx="11277600" cy="838197"/>
          </a:xfrm>
          <a:prstGeom prst="rect">
            <a:avLst/>
          </a:prstGeom>
        </p:spPr>
        <p:txBody>
          <a:bodyPr vert="horz" lIns="0" tIns="91440" rIns="0" bIns="0" rtlCol="0" anchor="t">
            <a:normAutofit/>
          </a:bodyPr>
          <a:lstStyle>
            <a:lvl1pPr>
              <a:defRPr sz="4200">
                <a:latin typeface="Roboto" pitchFamily="2" charset="0"/>
                <a:ea typeface="Roboto" pitchFamily="2" charset="0"/>
              </a:defRPr>
            </a:lvl1pPr>
          </a:lstStyle>
          <a:p>
            <a:r>
              <a:rPr lang="en-US"/>
              <a:t>Click to edit Master title style</a:t>
            </a:r>
          </a:p>
        </p:txBody>
      </p:sp>
      <p:sp>
        <p:nvSpPr>
          <p:cNvPr id="25" name="Rectangle 24" hidden="1">
            <a:extLst>
              <a:ext uri="{FF2B5EF4-FFF2-40B4-BE49-F238E27FC236}">
                <a16:creationId xmlns:a16="http://schemas.microsoft.com/office/drawing/2014/main" id="{47951E93-275F-CE4C-8D81-01504B17C602}"/>
              </a:ext>
            </a:extLst>
          </p:cNvPr>
          <p:cNvSpPr/>
          <p:nvPr userDrawn="1"/>
        </p:nvSpPr>
        <p:spPr>
          <a:xfrm>
            <a:off x="457200" y="5292338"/>
            <a:ext cx="2514600" cy="22161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26" name="Rectangle 25" hidden="1">
            <a:extLst>
              <a:ext uri="{FF2B5EF4-FFF2-40B4-BE49-F238E27FC236}">
                <a16:creationId xmlns:a16="http://schemas.microsoft.com/office/drawing/2014/main" id="{9EAE0214-E411-BB4C-B61A-AD694BFF70C0}"/>
              </a:ext>
            </a:extLst>
          </p:cNvPr>
          <p:cNvSpPr/>
          <p:nvPr userDrawn="1"/>
        </p:nvSpPr>
        <p:spPr>
          <a:xfrm>
            <a:off x="3352799" y="5860973"/>
            <a:ext cx="2514600" cy="22161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27" name="Rectangle 26" hidden="1">
            <a:extLst>
              <a:ext uri="{FF2B5EF4-FFF2-40B4-BE49-F238E27FC236}">
                <a16:creationId xmlns:a16="http://schemas.microsoft.com/office/drawing/2014/main" id="{B2E78A56-7A5F-C54B-AD5D-97E5B283A4A3}"/>
              </a:ext>
            </a:extLst>
          </p:cNvPr>
          <p:cNvSpPr/>
          <p:nvPr userDrawn="1"/>
        </p:nvSpPr>
        <p:spPr>
          <a:xfrm>
            <a:off x="6324600" y="5857918"/>
            <a:ext cx="2514600" cy="22192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28" name="Rectangle 27" hidden="1">
            <a:extLst>
              <a:ext uri="{FF2B5EF4-FFF2-40B4-BE49-F238E27FC236}">
                <a16:creationId xmlns:a16="http://schemas.microsoft.com/office/drawing/2014/main" id="{C34D16D7-6F2C-2945-92C7-8FD4F0071D89}"/>
              </a:ext>
            </a:extLst>
          </p:cNvPr>
          <p:cNvSpPr/>
          <p:nvPr userDrawn="1"/>
        </p:nvSpPr>
        <p:spPr>
          <a:xfrm>
            <a:off x="9220200" y="5860973"/>
            <a:ext cx="2514600" cy="22161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29" name="Text Placeholder 5">
            <a:extLst>
              <a:ext uri="{FF2B5EF4-FFF2-40B4-BE49-F238E27FC236}">
                <a16:creationId xmlns:a16="http://schemas.microsoft.com/office/drawing/2014/main" id="{BD3E5B66-F6D0-4745-851B-734B3A7BE506}"/>
              </a:ext>
            </a:extLst>
          </p:cNvPr>
          <p:cNvSpPr>
            <a:spLocks noGrp="1"/>
          </p:cNvSpPr>
          <p:nvPr>
            <p:ph type="body" sz="quarter" idx="19" hasCustomPrompt="1"/>
          </p:nvPr>
        </p:nvSpPr>
        <p:spPr>
          <a:xfrm>
            <a:off x="457200" y="1382232"/>
            <a:ext cx="3486842" cy="304801"/>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30" name="Text Placeholder 4">
            <a:extLst>
              <a:ext uri="{FF2B5EF4-FFF2-40B4-BE49-F238E27FC236}">
                <a16:creationId xmlns:a16="http://schemas.microsoft.com/office/drawing/2014/main" id="{5FB89757-B329-8A40-B9AA-952FE2293828}"/>
              </a:ext>
            </a:extLst>
          </p:cNvPr>
          <p:cNvSpPr>
            <a:spLocks noGrp="1"/>
          </p:cNvSpPr>
          <p:nvPr>
            <p:ph type="body" sz="quarter" idx="20"/>
          </p:nvPr>
        </p:nvSpPr>
        <p:spPr>
          <a:xfrm>
            <a:off x="457200" y="1694172"/>
            <a:ext cx="3486842" cy="3530811"/>
          </a:xfrm>
          <a:prstGeom prst="rect">
            <a:avLst/>
          </a:prstGeom>
        </p:spPr>
        <p:txBody>
          <a:bodyPr lIns="0" tIns="182880" rIns="274320">
            <a:normAutofit/>
          </a:bodyPr>
          <a:lstStyle>
            <a:lvl1pPr marL="285750" marR="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sz="1600">
                <a:solidFill>
                  <a:srgbClr val="404040"/>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p:txBody>
      </p:sp>
      <p:sp>
        <p:nvSpPr>
          <p:cNvPr id="31" name="Text Placeholder 5">
            <a:extLst>
              <a:ext uri="{FF2B5EF4-FFF2-40B4-BE49-F238E27FC236}">
                <a16:creationId xmlns:a16="http://schemas.microsoft.com/office/drawing/2014/main" id="{9FE96B79-0BEB-D14F-8A1D-0309D7941344}"/>
              </a:ext>
            </a:extLst>
          </p:cNvPr>
          <p:cNvSpPr>
            <a:spLocks noGrp="1"/>
          </p:cNvSpPr>
          <p:nvPr>
            <p:ph type="body" sz="quarter" idx="23" hasCustomPrompt="1"/>
          </p:nvPr>
        </p:nvSpPr>
        <p:spPr>
          <a:xfrm>
            <a:off x="8231638" y="1389371"/>
            <a:ext cx="3482808" cy="304801"/>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32" name="Text Placeholder 4">
            <a:extLst>
              <a:ext uri="{FF2B5EF4-FFF2-40B4-BE49-F238E27FC236}">
                <a16:creationId xmlns:a16="http://schemas.microsoft.com/office/drawing/2014/main" id="{DE52FB65-08D0-9543-B659-E6F3E8CE95C3}"/>
              </a:ext>
            </a:extLst>
          </p:cNvPr>
          <p:cNvSpPr>
            <a:spLocks noGrp="1"/>
          </p:cNvSpPr>
          <p:nvPr>
            <p:ph type="body" sz="quarter" idx="24"/>
          </p:nvPr>
        </p:nvSpPr>
        <p:spPr>
          <a:xfrm>
            <a:off x="8231638" y="1701310"/>
            <a:ext cx="3482808" cy="3477805"/>
          </a:xfrm>
          <a:prstGeom prst="rect">
            <a:avLst/>
          </a:prstGeom>
        </p:spPr>
        <p:txBody>
          <a:bodyPr lIns="0" tIns="182880" rIns="274320">
            <a:normAutofit/>
          </a:bodyPr>
          <a:lstStyle>
            <a:lvl1pPr marL="0" marR="0" indent="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None/>
              <a:tabLst/>
              <a:defRPr sz="1600">
                <a:solidFill>
                  <a:srgbClr val="404040"/>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endParaRPr lang="en-US"/>
          </a:p>
          <a:p>
            <a:pPr lvl="0"/>
            <a:endParaRPr lang="en-US"/>
          </a:p>
        </p:txBody>
      </p:sp>
      <p:cxnSp>
        <p:nvCxnSpPr>
          <p:cNvPr id="39" name="Straight Connector 38">
            <a:extLst>
              <a:ext uri="{FF2B5EF4-FFF2-40B4-BE49-F238E27FC236}">
                <a16:creationId xmlns:a16="http://schemas.microsoft.com/office/drawing/2014/main" id="{1B62CE2F-CFEF-D643-ACF1-28F14C9095F8}"/>
              </a:ext>
            </a:extLst>
          </p:cNvPr>
          <p:cNvCxnSpPr/>
          <p:nvPr userDrawn="1"/>
        </p:nvCxnSpPr>
        <p:spPr>
          <a:xfrm>
            <a:off x="0" y="6172200"/>
            <a:ext cx="12192000" cy="0"/>
          </a:xfrm>
          <a:prstGeom prst="line">
            <a:avLst/>
          </a:prstGeom>
          <a:ln w="25400">
            <a:solidFill>
              <a:srgbClr val="FFD000"/>
            </a:solidFill>
          </a:ln>
        </p:spPr>
        <p:style>
          <a:lnRef idx="1">
            <a:schemeClr val="accent1"/>
          </a:lnRef>
          <a:fillRef idx="0">
            <a:schemeClr val="accent1"/>
          </a:fillRef>
          <a:effectRef idx="0">
            <a:schemeClr val="accent1"/>
          </a:effectRef>
          <a:fontRef idx="minor">
            <a:schemeClr val="tx1"/>
          </a:fontRef>
        </p:style>
      </p:cxnSp>
      <p:sp>
        <p:nvSpPr>
          <p:cNvPr id="35" name="Text Placeholder 5">
            <a:extLst>
              <a:ext uri="{FF2B5EF4-FFF2-40B4-BE49-F238E27FC236}">
                <a16:creationId xmlns:a16="http://schemas.microsoft.com/office/drawing/2014/main" id="{4A7A3A57-7634-1543-9941-97B54DEFDF1F}"/>
              </a:ext>
            </a:extLst>
          </p:cNvPr>
          <p:cNvSpPr>
            <a:spLocks noGrp="1"/>
          </p:cNvSpPr>
          <p:nvPr>
            <p:ph type="body" sz="quarter" idx="21" hasCustomPrompt="1"/>
          </p:nvPr>
        </p:nvSpPr>
        <p:spPr>
          <a:xfrm>
            <a:off x="4360724" y="1382232"/>
            <a:ext cx="3482808" cy="304801"/>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36" name="Text Placeholder 4">
            <a:extLst>
              <a:ext uri="{FF2B5EF4-FFF2-40B4-BE49-F238E27FC236}">
                <a16:creationId xmlns:a16="http://schemas.microsoft.com/office/drawing/2014/main" id="{1020CD80-22FE-9B4A-9EFB-1FEAF825AC8D}"/>
              </a:ext>
            </a:extLst>
          </p:cNvPr>
          <p:cNvSpPr>
            <a:spLocks noGrp="1"/>
          </p:cNvSpPr>
          <p:nvPr>
            <p:ph type="body" sz="quarter" idx="22"/>
          </p:nvPr>
        </p:nvSpPr>
        <p:spPr>
          <a:xfrm>
            <a:off x="4360724" y="1694171"/>
            <a:ext cx="3482808" cy="3484945"/>
          </a:xfrm>
          <a:prstGeom prst="rect">
            <a:avLst/>
          </a:prstGeom>
        </p:spPr>
        <p:txBody>
          <a:bodyPr lIns="0" tIns="182880" rIns="274320">
            <a:normAutofit/>
          </a:bodyPr>
          <a:lstStyle>
            <a:lvl1pPr marL="285750" marR="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sz="1600">
                <a:solidFill>
                  <a:schemeClr val="accent6"/>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p:txBody>
      </p:sp>
      <p:pic>
        <p:nvPicPr>
          <p:cNvPr id="3" name="Graphic 2">
            <a:extLst>
              <a:ext uri="{FF2B5EF4-FFF2-40B4-BE49-F238E27FC236}">
                <a16:creationId xmlns:a16="http://schemas.microsoft.com/office/drawing/2014/main" id="{278645D8-4284-BF13-052F-5D740EC8F08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45" y="6172199"/>
            <a:ext cx="1962658" cy="716105"/>
          </a:xfrm>
          <a:prstGeom prst="rect">
            <a:avLst/>
          </a:prstGeom>
        </p:spPr>
      </p:pic>
    </p:spTree>
    <p:extLst>
      <p:ext uri="{BB962C8B-B14F-4D97-AF65-F5344CB8AC3E}">
        <p14:creationId xmlns:p14="http://schemas.microsoft.com/office/powerpoint/2010/main" val="4124828250"/>
      </p:ext>
    </p:extLst>
  </p:cSld>
  <p:clrMapOvr>
    <a:masterClrMapping/>
  </p:clrMapOvr>
  <p:extLst>
    <p:ext uri="{DCECCB84-F9BA-43D5-87BE-67443E8EF086}">
      <p15:sldGuideLst xmlns:p15="http://schemas.microsoft.com/office/powerpoint/2012/main">
        <p15:guide id="2" orient="horz" pos="3888">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130_Title Slide">
    <p:bg>
      <p:bgPr>
        <a:solidFill>
          <a:schemeClr val="bg2"/>
        </a:solidFill>
        <a:effectLst/>
      </p:bgPr>
    </p:bg>
    <p:spTree>
      <p:nvGrpSpPr>
        <p:cNvPr id="1" name=""/>
        <p:cNvGrpSpPr/>
        <p:nvPr/>
      </p:nvGrpSpPr>
      <p:grpSpPr>
        <a:xfrm>
          <a:off x="0" y="0"/>
          <a:ext cx="0" cy="0"/>
          <a:chOff x="0" y="0"/>
          <a:chExt cx="0" cy="0"/>
        </a:xfrm>
      </p:grpSpPr>
      <p:sp>
        <p:nvSpPr>
          <p:cNvPr id="20" name="Rectangle 6" hidden="1">
            <a:extLst>
              <a:ext uri="{FF2B5EF4-FFF2-40B4-BE49-F238E27FC236}">
                <a16:creationId xmlns:a16="http://schemas.microsoft.com/office/drawing/2014/main" id="{EC3F8EEE-CF07-614D-AB34-F7A0F6066006}"/>
              </a:ext>
            </a:extLst>
          </p:cNvPr>
          <p:cNvSpPr txBox="1">
            <a:spLocks noChangeArrowheads="1"/>
          </p:cNvSpPr>
          <p:nvPr userDrawn="1"/>
        </p:nvSpPr>
        <p:spPr>
          <a:xfrm>
            <a:off x="477554" y="1371600"/>
            <a:ext cx="10419046" cy="4800601"/>
          </a:xfrm>
          <a:prstGeom prst="rect">
            <a:avLst/>
          </a:prstGeom>
        </p:spPr>
        <p:txBody>
          <a:bodyPr lIns="0" tIns="0" rIns="0" bIns="0"/>
          <a:lstStyle>
            <a:lvl1pPr marL="266700" indent="-266700" algn="l" defTabSz="914400" rtl="0" eaLnBrk="1" latinLnBrk="0" hangingPunct="1">
              <a:lnSpc>
                <a:spcPct val="90000"/>
              </a:lnSpc>
              <a:spcBef>
                <a:spcPts val="1200"/>
              </a:spcBef>
              <a:buClr>
                <a:schemeClr val="accent5"/>
              </a:buClr>
              <a:buFont typeface="Wingdings 2" panose="05020102010507070707" pitchFamily="18" charset="2"/>
              <a:buChar char=""/>
              <a:tabLst/>
              <a:defRPr sz="2800" kern="1200">
                <a:solidFill>
                  <a:schemeClr val="tx2"/>
                </a:solidFill>
                <a:latin typeface="Roboto" pitchFamily="2" charset="0"/>
                <a:ea typeface="Roboto" pitchFamily="2" charset="0"/>
                <a:cs typeface="+mn-cs"/>
              </a:defRPr>
            </a:lvl1pPr>
            <a:lvl2pPr marL="533400" indent="-266700" algn="l" defTabSz="914400" rtl="0" eaLnBrk="1" latinLnBrk="0" hangingPunct="1">
              <a:lnSpc>
                <a:spcPct val="90000"/>
              </a:lnSpc>
              <a:spcBef>
                <a:spcPts val="600"/>
              </a:spcBef>
              <a:buClr>
                <a:schemeClr val="accent5"/>
              </a:buClr>
              <a:buFont typeface="Arial" panose="020B0604020202020204" pitchFamily="34" charset="0"/>
              <a:buChar char="−"/>
              <a:defRPr sz="2400" kern="1200">
                <a:solidFill>
                  <a:schemeClr val="tx2"/>
                </a:solidFill>
                <a:latin typeface="Roboto" pitchFamily="2" charset="0"/>
                <a:ea typeface="Roboto" pitchFamily="2" charset="0"/>
                <a:cs typeface="+mn-cs"/>
              </a:defRPr>
            </a:lvl2pPr>
            <a:lvl3pPr marL="647700" indent="-152400" algn="l" defTabSz="914400" rtl="0" eaLnBrk="1" latinLnBrk="0" hangingPunct="1">
              <a:lnSpc>
                <a:spcPct val="90000"/>
              </a:lnSpc>
              <a:spcBef>
                <a:spcPts val="600"/>
              </a:spcBef>
              <a:buClr>
                <a:schemeClr val="accent5"/>
              </a:buClr>
              <a:buFont typeface="Arial" panose="020B0604020202020204" pitchFamily="34" charset="0"/>
              <a:buChar char="•"/>
              <a:defRPr sz="2200" kern="1200">
                <a:solidFill>
                  <a:schemeClr val="tx2"/>
                </a:solidFill>
                <a:latin typeface="Roboto" pitchFamily="2" charset="0"/>
                <a:ea typeface="Roboto" pitchFamily="2" charset="0"/>
                <a:cs typeface="+mn-cs"/>
              </a:defRPr>
            </a:lvl3pPr>
            <a:lvl4pPr marL="819150" indent="-230188" algn="l" defTabSz="914400" rtl="0" eaLnBrk="1" latinLnBrk="0" hangingPunct="1">
              <a:lnSpc>
                <a:spcPct val="90000"/>
              </a:lnSpc>
              <a:spcBef>
                <a:spcPts val="600"/>
              </a:spcBef>
              <a:buClr>
                <a:schemeClr val="accent5"/>
              </a:buClr>
              <a:buFont typeface="Arial" panose="020B0604020202020204" pitchFamily="34" charset="0"/>
              <a:buChar char="−"/>
              <a:defRPr sz="2000" kern="1200">
                <a:solidFill>
                  <a:schemeClr val="tx2"/>
                </a:solidFill>
                <a:latin typeface="Roboto" pitchFamily="2" charset="0"/>
                <a:ea typeface="Roboto" pitchFamily="2" charset="0"/>
                <a:cs typeface="+mn-cs"/>
              </a:defRPr>
            </a:lvl4pPr>
            <a:lvl5pPr marL="950913" indent="-157163" algn="l" defTabSz="914400" rtl="0" eaLnBrk="1" latinLnBrk="0" hangingPunct="1">
              <a:lnSpc>
                <a:spcPct val="90000"/>
              </a:lnSpc>
              <a:spcBef>
                <a:spcPts val="600"/>
              </a:spcBef>
              <a:buClr>
                <a:schemeClr val="accent5"/>
              </a:buClr>
              <a:buFont typeface="Arial" panose="020B0604020202020204" pitchFamily="34" charset="0"/>
              <a:buChar char="•"/>
              <a:defRPr sz="1800" kern="1200">
                <a:solidFill>
                  <a:schemeClr val="tx2"/>
                </a:solidFill>
                <a:latin typeface="Roboto" pitchFamily="2" charset="0"/>
                <a:ea typeface="Roboto"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atin typeface="Guardian Sans Regular" panose="020B0503050503060803" pitchFamily="34" charset="77"/>
              </a:rPr>
              <a:t>When using photos, </a:t>
            </a:r>
            <a:r>
              <a:rPr lang="en-US" b="1">
                <a:latin typeface="Guardian Sans Semibold" panose="020B0503050503060803" pitchFamily="34" charset="77"/>
              </a:rPr>
              <a:t>it is important </a:t>
            </a:r>
            <a:r>
              <a:rPr lang="en-US">
                <a:latin typeface="Guardian Sans Regular" panose="020B0503050503060803" pitchFamily="34" charset="77"/>
              </a:rPr>
              <a:t>to keep the photo size down for file size maintenance. See the details below to show you how we do this.</a:t>
            </a:r>
            <a:br>
              <a:rPr lang="en-US" sz="2600">
                <a:latin typeface="Guardian Sans Regular" panose="020B0503050503060803" pitchFamily="34" charset="77"/>
              </a:rPr>
            </a:br>
            <a:br>
              <a:rPr lang="en-US" sz="2600" b="1">
                <a:latin typeface="Guardian Sans Bold" panose="020B0503050503060803" pitchFamily="34" charset="77"/>
              </a:rPr>
            </a:br>
            <a:r>
              <a:rPr lang="en-US" sz="2400" b="1">
                <a:latin typeface="Guardian Sans Semibold" panose="020B0503050503060803" pitchFamily="34" charset="77"/>
              </a:rPr>
              <a:t>Sub-section</a:t>
            </a:r>
            <a:endParaRPr lang="en-US" sz="1400">
              <a:latin typeface="Guardian Sans Regular" panose="020B0503050503060803" pitchFamily="34" charset="77"/>
            </a:endParaRPr>
          </a:p>
          <a:p>
            <a:pPr>
              <a:buClr>
                <a:srgbClr val="1A1446"/>
              </a:buClr>
            </a:pPr>
            <a:r>
              <a:rPr lang="en-US" sz="1800">
                <a:solidFill>
                  <a:srgbClr val="404040"/>
                </a:solidFill>
                <a:latin typeface="Guardian Sans Regular" panose="020B0503050503060803" pitchFamily="34" charset="77"/>
              </a:rPr>
              <a:t>Most photos should be scanned at 96 dpi (dots per inch)</a:t>
            </a:r>
          </a:p>
          <a:p>
            <a:pPr>
              <a:buClr>
                <a:srgbClr val="1A1446"/>
              </a:buClr>
            </a:pPr>
            <a:r>
              <a:rPr lang="en-US" sz="1800">
                <a:solidFill>
                  <a:srgbClr val="404040"/>
                </a:solidFill>
                <a:latin typeface="Guardian Sans Regular" panose="020B0503050503060803" pitchFamily="34" charset="77"/>
              </a:rPr>
              <a:t>When projected on a computer, photos will not show a resolution greater than 96dpi</a:t>
            </a:r>
          </a:p>
        </p:txBody>
      </p:sp>
      <p:pic>
        <p:nvPicPr>
          <p:cNvPr id="51" name="Picture 50" hidden="1">
            <a:extLst>
              <a:ext uri="{FF2B5EF4-FFF2-40B4-BE49-F238E27FC236}">
                <a16:creationId xmlns:a16="http://schemas.microsoft.com/office/drawing/2014/main" id="{AF76077C-71A0-174F-8688-6D6BE8139B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70617"/>
            <a:ext cx="12192000" cy="6716765"/>
          </a:xfrm>
          <a:prstGeom prst="rect">
            <a:avLst/>
          </a:prstGeom>
        </p:spPr>
      </p:pic>
      <p:sp>
        <p:nvSpPr>
          <p:cNvPr id="147" name="GRADIENT" hidden="1">
            <a:extLst>
              <a:ext uri="{FF2B5EF4-FFF2-40B4-BE49-F238E27FC236}">
                <a16:creationId xmlns:a16="http://schemas.microsoft.com/office/drawing/2014/main" id="{90FCF658-D35F-204A-9865-764C6A984E23}"/>
              </a:ext>
            </a:extLst>
          </p:cNvPr>
          <p:cNvSpPr/>
          <p:nvPr userDrawn="1"/>
        </p:nvSpPr>
        <p:spPr>
          <a:xfrm>
            <a:off x="0" y="4495801"/>
            <a:ext cx="12192000" cy="2362198"/>
          </a:xfrm>
          <a:prstGeom prst="rect">
            <a:avLst/>
          </a:prstGeom>
          <a:gradFill>
            <a:gsLst>
              <a:gs pos="0">
                <a:schemeClr val="bg1">
                  <a:lumMod val="10000"/>
                  <a:alpha val="0"/>
                </a:schemeClr>
              </a:gs>
              <a:gs pos="100000">
                <a:schemeClr val="bg1">
                  <a:lumMod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92" name="FOOTER">
            <a:extLst>
              <a:ext uri="{FF2B5EF4-FFF2-40B4-BE49-F238E27FC236}">
                <a16:creationId xmlns:a16="http://schemas.microsoft.com/office/drawing/2014/main" id="{29425A91-278B-6140-B5D4-4503DB9CB9F7}"/>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latin typeface="Roboto" pitchFamily="2" charset="0"/>
              <a:ea typeface="Roboto" pitchFamily="2" charset="0"/>
            </a:endParaRPr>
          </a:p>
        </p:txBody>
      </p:sp>
      <p:pic>
        <p:nvPicPr>
          <p:cNvPr id="95" name="RIGHT LOGO HORZ" hidden="1">
            <a:extLst>
              <a:ext uri="{FF2B5EF4-FFF2-40B4-BE49-F238E27FC236}">
                <a16:creationId xmlns:a16="http://schemas.microsoft.com/office/drawing/2014/main" id="{CE1E2902-61F1-2348-B001-B575187882B0}"/>
              </a:ext>
            </a:extLst>
          </p:cNvPr>
          <p:cNvPicPr>
            <a:picLocks noChangeAspect="1"/>
          </p:cNvPicPr>
          <p:nvPr userDrawn="1"/>
        </p:nvPicPr>
        <p:blipFill>
          <a:blip r:embed="rId3"/>
          <a:stretch>
            <a:fillRect/>
          </a:stretch>
        </p:blipFill>
        <p:spPr>
          <a:xfrm>
            <a:off x="10030085" y="6308775"/>
            <a:ext cx="1704714" cy="412650"/>
          </a:xfrm>
          <a:prstGeom prst="rect">
            <a:avLst/>
          </a:prstGeom>
        </p:spPr>
      </p:pic>
      <p:grpSp>
        <p:nvGrpSpPr>
          <p:cNvPr id="4" name="GUIDES" hidden="1">
            <a:extLst>
              <a:ext uri="{FF2B5EF4-FFF2-40B4-BE49-F238E27FC236}">
                <a16:creationId xmlns:a16="http://schemas.microsoft.com/office/drawing/2014/main" id="{A008EA28-91D7-1643-8721-4FF3B716A436}"/>
              </a:ext>
            </a:extLst>
          </p:cNvPr>
          <p:cNvGrpSpPr/>
          <p:nvPr userDrawn="1"/>
        </p:nvGrpSpPr>
        <p:grpSpPr>
          <a:xfrm>
            <a:off x="462043" y="228600"/>
            <a:ext cx="4447175" cy="4812233"/>
            <a:chOff x="462043" y="228600"/>
            <a:chExt cx="4447175" cy="4812233"/>
          </a:xfrm>
        </p:grpSpPr>
        <p:sp>
          <p:nvSpPr>
            <p:cNvPr id="2" name="Rectangle 1">
              <a:extLst>
                <a:ext uri="{FF2B5EF4-FFF2-40B4-BE49-F238E27FC236}">
                  <a16:creationId xmlns:a16="http://schemas.microsoft.com/office/drawing/2014/main" id="{2002E379-AD4A-774F-8706-D2CF706B194B}"/>
                </a:ext>
              </a:extLst>
            </p:cNvPr>
            <p:cNvSpPr/>
            <p:nvPr userDrawn="1"/>
          </p:nvSpPr>
          <p:spPr>
            <a:xfrm>
              <a:off x="462043" y="249237"/>
              <a:ext cx="462042" cy="47915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45" name="Rectangle 44">
              <a:extLst>
                <a:ext uri="{FF2B5EF4-FFF2-40B4-BE49-F238E27FC236}">
                  <a16:creationId xmlns:a16="http://schemas.microsoft.com/office/drawing/2014/main" id="{8E5A26C3-2978-434A-898C-113272596ABA}"/>
                </a:ext>
              </a:extLst>
            </p:cNvPr>
            <p:cNvSpPr/>
            <p:nvPr userDrawn="1"/>
          </p:nvSpPr>
          <p:spPr>
            <a:xfrm rot="5400000">
              <a:off x="2223937" y="-1529986"/>
              <a:ext cx="462042" cy="39858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46" name="Rectangle 45">
              <a:extLst>
                <a:ext uri="{FF2B5EF4-FFF2-40B4-BE49-F238E27FC236}">
                  <a16:creationId xmlns:a16="http://schemas.microsoft.com/office/drawing/2014/main" id="{05A52CF0-8398-894B-B828-B0EE21C9C7C4}"/>
                </a:ext>
              </a:extLst>
            </p:cNvPr>
            <p:cNvSpPr/>
            <p:nvPr userDrawn="1"/>
          </p:nvSpPr>
          <p:spPr>
            <a:xfrm rot="5400000">
              <a:off x="2239448" y="2816897"/>
              <a:ext cx="462042" cy="39858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47" name="Rectangle 46">
              <a:extLst>
                <a:ext uri="{FF2B5EF4-FFF2-40B4-BE49-F238E27FC236}">
                  <a16:creationId xmlns:a16="http://schemas.microsoft.com/office/drawing/2014/main" id="{44EA92EE-C3F5-9842-852E-C8EAFCC36C07}"/>
                </a:ext>
              </a:extLst>
            </p:cNvPr>
            <p:cNvSpPr/>
            <p:nvPr userDrawn="1"/>
          </p:nvSpPr>
          <p:spPr>
            <a:xfrm>
              <a:off x="4447176" y="228600"/>
              <a:ext cx="462042" cy="48122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grpSp>
      <p:sp>
        <p:nvSpPr>
          <p:cNvPr id="33" name="Slide Number Placeholder 4">
            <a:extLst>
              <a:ext uri="{FF2B5EF4-FFF2-40B4-BE49-F238E27FC236}">
                <a16:creationId xmlns:a16="http://schemas.microsoft.com/office/drawing/2014/main" id="{249D166D-ACB6-FA42-9361-810EEF2A1003}"/>
              </a:ext>
            </a:extLst>
          </p:cNvPr>
          <p:cNvSpPr>
            <a:spLocks noGrp="1"/>
          </p:cNvSpPr>
          <p:nvPr>
            <p:ph type="sldNum" sz="quarter" idx="4"/>
          </p:nvPr>
        </p:nvSpPr>
        <p:spPr>
          <a:xfrm>
            <a:off x="11430376" y="6400413"/>
            <a:ext cx="545724" cy="307777"/>
          </a:xfrm>
          <a:prstGeom prst="rect">
            <a:avLst/>
          </a:prstGeom>
          <a:noFill/>
        </p:spPr>
        <p:txBody>
          <a:bodyPr wrap="square" rtlCol="0">
            <a:spAutoFit/>
          </a:bodyPr>
          <a:lstStyle>
            <a:lvl1pPr algn="r">
              <a:defRPr lang="en-US" sz="1400" b="1" i="0" smtClean="0">
                <a:solidFill>
                  <a:srgbClr val="1A1446"/>
                </a:solidFill>
                <a:latin typeface="Roboto" pitchFamily="2" charset="0"/>
                <a:ea typeface="Roboto" pitchFamily="2" charset="0"/>
              </a:defRPr>
            </a:lvl1pPr>
          </a:lstStyle>
          <a:p>
            <a:fld id="{8FB4CE90-470A-43E3-A052-3E8AD880B4A5}" type="slidenum">
              <a:rPr lang="en-US" smtClean="0"/>
              <a:pPr/>
              <a:t>‹#›</a:t>
            </a:fld>
            <a:endParaRPr lang="en-US"/>
          </a:p>
        </p:txBody>
      </p:sp>
      <p:sp>
        <p:nvSpPr>
          <p:cNvPr id="34" name="Footer Placeholder 3">
            <a:extLst>
              <a:ext uri="{FF2B5EF4-FFF2-40B4-BE49-F238E27FC236}">
                <a16:creationId xmlns:a16="http://schemas.microsoft.com/office/drawing/2014/main" id="{E6ED4AD6-BFFD-BA45-8D86-3EBE44249903}"/>
              </a:ext>
            </a:extLst>
          </p:cNvPr>
          <p:cNvSpPr>
            <a:spLocks noGrp="1"/>
          </p:cNvSpPr>
          <p:nvPr>
            <p:ph type="ftr" sz="quarter" idx="3"/>
          </p:nvPr>
        </p:nvSpPr>
        <p:spPr>
          <a:xfrm>
            <a:off x="2854761" y="6356350"/>
            <a:ext cx="6482478" cy="365125"/>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1000" b="0" i="0">
                <a:solidFill>
                  <a:schemeClr val="bg1">
                    <a:lumMod val="50000"/>
                  </a:schemeClr>
                </a:solidFill>
                <a:latin typeface="Roboto" pitchFamily="2" charset="0"/>
                <a:ea typeface="Roboto" pitchFamily="2" charset="0"/>
              </a:defRPr>
            </a:lvl1pPr>
          </a:lstStyle>
          <a:p>
            <a:r>
              <a:rPr lang="en-US"/>
              <a:t>CONFIDENTIAL - PROPRIETARY - DO NOT DISTRIBUTE</a:t>
            </a:r>
          </a:p>
        </p:txBody>
      </p:sp>
      <p:sp>
        <p:nvSpPr>
          <p:cNvPr id="21" name="Title Placeholder 1">
            <a:extLst>
              <a:ext uri="{FF2B5EF4-FFF2-40B4-BE49-F238E27FC236}">
                <a16:creationId xmlns:a16="http://schemas.microsoft.com/office/drawing/2014/main" id="{0459E293-4A9B-B447-A95A-68B23E726FEE}"/>
              </a:ext>
            </a:extLst>
          </p:cNvPr>
          <p:cNvSpPr>
            <a:spLocks noGrp="1"/>
          </p:cNvSpPr>
          <p:nvPr>
            <p:ph type="title"/>
          </p:nvPr>
        </p:nvSpPr>
        <p:spPr>
          <a:xfrm>
            <a:off x="457200" y="228603"/>
            <a:ext cx="11277600" cy="838197"/>
          </a:xfrm>
          <a:prstGeom prst="rect">
            <a:avLst/>
          </a:prstGeom>
        </p:spPr>
        <p:txBody>
          <a:bodyPr vert="horz" lIns="0" tIns="91440" rIns="0" bIns="0" rtlCol="0" anchor="t">
            <a:normAutofit/>
          </a:bodyPr>
          <a:lstStyle>
            <a:lvl1pPr>
              <a:defRPr sz="4200">
                <a:latin typeface="Roboto" pitchFamily="2" charset="0"/>
                <a:ea typeface="Roboto" pitchFamily="2" charset="0"/>
              </a:defRPr>
            </a:lvl1pPr>
          </a:lstStyle>
          <a:p>
            <a:r>
              <a:rPr lang="en-US"/>
              <a:t>Click to edit Master title style</a:t>
            </a:r>
          </a:p>
        </p:txBody>
      </p:sp>
      <p:sp>
        <p:nvSpPr>
          <p:cNvPr id="25" name="Rectangle 24" hidden="1">
            <a:extLst>
              <a:ext uri="{FF2B5EF4-FFF2-40B4-BE49-F238E27FC236}">
                <a16:creationId xmlns:a16="http://schemas.microsoft.com/office/drawing/2014/main" id="{47951E93-275F-CE4C-8D81-01504B17C602}"/>
              </a:ext>
            </a:extLst>
          </p:cNvPr>
          <p:cNvSpPr/>
          <p:nvPr userDrawn="1"/>
        </p:nvSpPr>
        <p:spPr>
          <a:xfrm>
            <a:off x="457200" y="5292338"/>
            <a:ext cx="2514600" cy="22161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26" name="Rectangle 25" hidden="1">
            <a:extLst>
              <a:ext uri="{FF2B5EF4-FFF2-40B4-BE49-F238E27FC236}">
                <a16:creationId xmlns:a16="http://schemas.microsoft.com/office/drawing/2014/main" id="{9EAE0214-E411-BB4C-B61A-AD694BFF70C0}"/>
              </a:ext>
            </a:extLst>
          </p:cNvPr>
          <p:cNvSpPr/>
          <p:nvPr userDrawn="1"/>
        </p:nvSpPr>
        <p:spPr>
          <a:xfrm>
            <a:off x="3352799" y="5860973"/>
            <a:ext cx="2514600" cy="22161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27" name="Rectangle 26" hidden="1">
            <a:extLst>
              <a:ext uri="{FF2B5EF4-FFF2-40B4-BE49-F238E27FC236}">
                <a16:creationId xmlns:a16="http://schemas.microsoft.com/office/drawing/2014/main" id="{B2E78A56-7A5F-C54B-AD5D-97E5B283A4A3}"/>
              </a:ext>
            </a:extLst>
          </p:cNvPr>
          <p:cNvSpPr/>
          <p:nvPr userDrawn="1"/>
        </p:nvSpPr>
        <p:spPr>
          <a:xfrm>
            <a:off x="6324600" y="5857918"/>
            <a:ext cx="2514600" cy="22192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28" name="Rectangle 27" hidden="1">
            <a:extLst>
              <a:ext uri="{FF2B5EF4-FFF2-40B4-BE49-F238E27FC236}">
                <a16:creationId xmlns:a16="http://schemas.microsoft.com/office/drawing/2014/main" id="{C34D16D7-6F2C-2945-92C7-8FD4F0071D89}"/>
              </a:ext>
            </a:extLst>
          </p:cNvPr>
          <p:cNvSpPr/>
          <p:nvPr userDrawn="1"/>
        </p:nvSpPr>
        <p:spPr>
          <a:xfrm>
            <a:off x="9220200" y="5860973"/>
            <a:ext cx="2514600" cy="22161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cxnSp>
        <p:nvCxnSpPr>
          <p:cNvPr id="39" name="Straight Connector 38">
            <a:extLst>
              <a:ext uri="{FF2B5EF4-FFF2-40B4-BE49-F238E27FC236}">
                <a16:creationId xmlns:a16="http://schemas.microsoft.com/office/drawing/2014/main" id="{1B62CE2F-CFEF-D643-ACF1-28F14C9095F8}"/>
              </a:ext>
            </a:extLst>
          </p:cNvPr>
          <p:cNvCxnSpPr/>
          <p:nvPr userDrawn="1"/>
        </p:nvCxnSpPr>
        <p:spPr>
          <a:xfrm>
            <a:off x="0" y="6172200"/>
            <a:ext cx="12192000" cy="0"/>
          </a:xfrm>
          <a:prstGeom prst="line">
            <a:avLst/>
          </a:prstGeom>
          <a:ln w="25400">
            <a:solidFill>
              <a:srgbClr val="FFD000"/>
            </a:solidFill>
          </a:ln>
        </p:spPr>
        <p:style>
          <a:lnRef idx="1">
            <a:schemeClr val="accent1"/>
          </a:lnRef>
          <a:fillRef idx="0">
            <a:schemeClr val="accent1"/>
          </a:fillRef>
          <a:effectRef idx="0">
            <a:schemeClr val="accent1"/>
          </a:effectRef>
          <a:fontRef idx="minor">
            <a:schemeClr val="tx1"/>
          </a:fontRef>
        </p:style>
      </p:cxnSp>
      <p:sp>
        <p:nvSpPr>
          <p:cNvPr id="37" name="Text Placeholder 5">
            <a:extLst>
              <a:ext uri="{FF2B5EF4-FFF2-40B4-BE49-F238E27FC236}">
                <a16:creationId xmlns:a16="http://schemas.microsoft.com/office/drawing/2014/main" id="{0A1B029F-BA2C-3F4A-BC66-7676CD67CC8C}"/>
              </a:ext>
            </a:extLst>
          </p:cNvPr>
          <p:cNvSpPr>
            <a:spLocks noGrp="1"/>
          </p:cNvSpPr>
          <p:nvPr>
            <p:ph type="body" sz="quarter" idx="19" hasCustomPrompt="1"/>
          </p:nvPr>
        </p:nvSpPr>
        <p:spPr>
          <a:xfrm>
            <a:off x="457200" y="2718572"/>
            <a:ext cx="3486842" cy="304801"/>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38" name="Text Placeholder 4">
            <a:extLst>
              <a:ext uri="{FF2B5EF4-FFF2-40B4-BE49-F238E27FC236}">
                <a16:creationId xmlns:a16="http://schemas.microsoft.com/office/drawing/2014/main" id="{48C132D9-B9D3-7D42-96D5-3A390E88A24A}"/>
              </a:ext>
            </a:extLst>
          </p:cNvPr>
          <p:cNvSpPr>
            <a:spLocks noGrp="1"/>
          </p:cNvSpPr>
          <p:nvPr>
            <p:ph type="body" sz="quarter" idx="20"/>
          </p:nvPr>
        </p:nvSpPr>
        <p:spPr>
          <a:xfrm>
            <a:off x="457200" y="3030512"/>
            <a:ext cx="3486842" cy="2369105"/>
          </a:xfrm>
          <a:prstGeom prst="rect">
            <a:avLst/>
          </a:prstGeom>
        </p:spPr>
        <p:txBody>
          <a:bodyPr lIns="0" tIns="182880" rIns="274320">
            <a:normAutofit/>
          </a:bodyPr>
          <a:lstStyle>
            <a:lvl1pPr marL="285750" marR="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sz="1600">
                <a:solidFill>
                  <a:schemeClr val="accent6"/>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p:txBody>
      </p:sp>
      <p:sp>
        <p:nvSpPr>
          <p:cNvPr id="40" name="Text Placeholder 5">
            <a:extLst>
              <a:ext uri="{FF2B5EF4-FFF2-40B4-BE49-F238E27FC236}">
                <a16:creationId xmlns:a16="http://schemas.microsoft.com/office/drawing/2014/main" id="{E6739B5D-D929-A647-AC60-47583356CE9C}"/>
              </a:ext>
            </a:extLst>
          </p:cNvPr>
          <p:cNvSpPr>
            <a:spLocks noGrp="1"/>
          </p:cNvSpPr>
          <p:nvPr>
            <p:ph type="body" sz="quarter" idx="23" hasCustomPrompt="1"/>
          </p:nvPr>
        </p:nvSpPr>
        <p:spPr>
          <a:xfrm>
            <a:off x="8231638" y="2725711"/>
            <a:ext cx="3482808" cy="304801"/>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41" name="Text Placeholder 4">
            <a:extLst>
              <a:ext uri="{FF2B5EF4-FFF2-40B4-BE49-F238E27FC236}">
                <a16:creationId xmlns:a16="http://schemas.microsoft.com/office/drawing/2014/main" id="{B4FC54A7-A22D-BF4E-93EF-BAD2E95B128D}"/>
              </a:ext>
            </a:extLst>
          </p:cNvPr>
          <p:cNvSpPr>
            <a:spLocks noGrp="1"/>
          </p:cNvSpPr>
          <p:nvPr>
            <p:ph type="body" sz="quarter" idx="24"/>
          </p:nvPr>
        </p:nvSpPr>
        <p:spPr>
          <a:xfrm>
            <a:off x="8231638" y="3037650"/>
            <a:ext cx="3482808" cy="2333539"/>
          </a:xfrm>
          <a:prstGeom prst="rect">
            <a:avLst/>
          </a:prstGeom>
        </p:spPr>
        <p:txBody>
          <a:bodyPr lIns="0" tIns="182880" rIns="274320">
            <a:normAutofit/>
          </a:bodyPr>
          <a:lstStyle>
            <a:lvl1pPr marL="0" marR="0" indent="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None/>
              <a:tabLst/>
              <a:defRPr sz="1600">
                <a:solidFill>
                  <a:srgbClr val="404040"/>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endParaRPr lang="en-US"/>
          </a:p>
          <a:p>
            <a:pPr lvl="0"/>
            <a:endParaRPr lang="en-US"/>
          </a:p>
        </p:txBody>
      </p:sp>
      <p:sp>
        <p:nvSpPr>
          <p:cNvPr id="42" name="Text Placeholder 5">
            <a:extLst>
              <a:ext uri="{FF2B5EF4-FFF2-40B4-BE49-F238E27FC236}">
                <a16:creationId xmlns:a16="http://schemas.microsoft.com/office/drawing/2014/main" id="{98C56422-15A0-1649-9953-B3945B636DBD}"/>
              </a:ext>
            </a:extLst>
          </p:cNvPr>
          <p:cNvSpPr>
            <a:spLocks noGrp="1"/>
          </p:cNvSpPr>
          <p:nvPr>
            <p:ph type="body" sz="quarter" idx="21" hasCustomPrompt="1"/>
          </p:nvPr>
        </p:nvSpPr>
        <p:spPr>
          <a:xfrm>
            <a:off x="4360724" y="2718572"/>
            <a:ext cx="3482808" cy="304801"/>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43" name="Text Placeholder 4">
            <a:extLst>
              <a:ext uri="{FF2B5EF4-FFF2-40B4-BE49-F238E27FC236}">
                <a16:creationId xmlns:a16="http://schemas.microsoft.com/office/drawing/2014/main" id="{31EB2293-4D76-9945-8FE8-CAC0B69124A2}"/>
              </a:ext>
            </a:extLst>
          </p:cNvPr>
          <p:cNvSpPr>
            <a:spLocks noGrp="1"/>
          </p:cNvSpPr>
          <p:nvPr>
            <p:ph type="body" sz="quarter" idx="22"/>
          </p:nvPr>
        </p:nvSpPr>
        <p:spPr>
          <a:xfrm>
            <a:off x="4360724" y="3030512"/>
            <a:ext cx="3482808" cy="2338330"/>
          </a:xfrm>
          <a:prstGeom prst="rect">
            <a:avLst/>
          </a:prstGeom>
        </p:spPr>
        <p:txBody>
          <a:bodyPr lIns="0" tIns="182880" rIns="274320">
            <a:normAutofit/>
          </a:bodyPr>
          <a:lstStyle>
            <a:lvl1pPr marL="285750" marR="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sz="1600">
                <a:solidFill>
                  <a:schemeClr val="accent6"/>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p:txBody>
      </p:sp>
      <p:sp>
        <p:nvSpPr>
          <p:cNvPr id="44" name="Picture Placeholder 2">
            <a:extLst>
              <a:ext uri="{FF2B5EF4-FFF2-40B4-BE49-F238E27FC236}">
                <a16:creationId xmlns:a16="http://schemas.microsoft.com/office/drawing/2014/main" id="{35113B64-59DA-E440-BBAB-76C0956FBFEF}"/>
              </a:ext>
            </a:extLst>
          </p:cNvPr>
          <p:cNvSpPr>
            <a:spLocks noGrp="1"/>
          </p:cNvSpPr>
          <p:nvPr>
            <p:ph type="pic" sz="quarter" idx="33"/>
          </p:nvPr>
        </p:nvSpPr>
        <p:spPr>
          <a:xfrm>
            <a:off x="457200" y="1371600"/>
            <a:ext cx="1095551" cy="1095551"/>
          </a:xfrm>
          <a:prstGeom prst="ellipse">
            <a:avLst/>
          </a:prstGeom>
          <a:solidFill>
            <a:srgbClr val="9ED5D5"/>
          </a:solidFill>
        </p:spPr>
        <p:txBody>
          <a:bodyPr lIns="0" tIns="0" rIns="0" bIns="0" anchor="ctr" anchorCtr="0">
            <a:normAutofit/>
          </a:bodyPr>
          <a:lstStyle>
            <a:lvl1pPr marL="0" indent="0" algn="ctr">
              <a:buNone/>
              <a:defRPr sz="1600" b="1">
                <a:latin typeface="Roboto" pitchFamily="2" charset="0"/>
                <a:ea typeface="Roboto" pitchFamily="2" charset="0"/>
              </a:defRPr>
            </a:lvl1pPr>
          </a:lstStyle>
          <a:p>
            <a:r>
              <a:rPr lang="en-US"/>
              <a:t>Click icon to add picture</a:t>
            </a:r>
          </a:p>
        </p:txBody>
      </p:sp>
      <p:sp>
        <p:nvSpPr>
          <p:cNvPr id="48" name="Picture Placeholder 2">
            <a:extLst>
              <a:ext uri="{FF2B5EF4-FFF2-40B4-BE49-F238E27FC236}">
                <a16:creationId xmlns:a16="http://schemas.microsoft.com/office/drawing/2014/main" id="{D58843C9-0BDE-FB49-A169-CDE4F339EC1C}"/>
              </a:ext>
            </a:extLst>
          </p:cNvPr>
          <p:cNvSpPr>
            <a:spLocks noGrp="1"/>
          </p:cNvSpPr>
          <p:nvPr>
            <p:ph type="pic" sz="quarter" idx="34"/>
          </p:nvPr>
        </p:nvSpPr>
        <p:spPr>
          <a:xfrm>
            <a:off x="4361442" y="1394808"/>
            <a:ext cx="1095551" cy="1095551"/>
          </a:xfrm>
          <a:prstGeom prst="ellipse">
            <a:avLst/>
          </a:prstGeom>
          <a:solidFill>
            <a:srgbClr val="9ED5D5"/>
          </a:solidFill>
        </p:spPr>
        <p:txBody>
          <a:bodyPr lIns="0" tIns="0" rIns="0" bIns="0" anchor="ctr" anchorCtr="0">
            <a:normAutofit/>
          </a:bodyPr>
          <a:lstStyle>
            <a:lvl1pPr marL="0" indent="0" algn="ctr">
              <a:buNone/>
              <a:defRPr sz="1600" b="1">
                <a:latin typeface="Roboto" pitchFamily="2" charset="0"/>
                <a:ea typeface="Roboto" pitchFamily="2" charset="0"/>
              </a:defRPr>
            </a:lvl1pPr>
          </a:lstStyle>
          <a:p>
            <a:r>
              <a:rPr lang="en-US"/>
              <a:t>Click icon to add picture</a:t>
            </a:r>
          </a:p>
        </p:txBody>
      </p:sp>
      <p:sp>
        <p:nvSpPr>
          <p:cNvPr id="49" name="Picture Placeholder 2">
            <a:extLst>
              <a:ext uri="{FF2B5EF4-FFF2-40B4-BE49-F238E27FC236}">
                <a16:creationId xmlns:a16="http://schemas.microsoft.com/office/drawing/2014/main" id="{B60840B1-54E8-D844-992C-D03FDBE67B41}"/>
              </a:ext>
            </a:extLst>
          </p:cNvPr>
          <p:cNvSpPr>
            <a:spLocks noGrp="1"/>
          </p:cNvSpPr>
          <p:nvPr>
            <p:ph type="pic" sz="quarter" idx="35"/>
          </p:nvPr>
        </p:nvSpPr>
        <p:spPr>
          <a:xfrm>
            <a:off x="8231638" y="1390755"/>
            <a:ext cx="1095551" cy="1095551"/>
          </a:xfrm>
          <a:prstGeom prst="ellipse">
            <a:avLst/>
          </a:prstGeom>
          <a:solidFill>
            <a:srgbClr val="9ED5D5"/>
          </a:solidFill>
        </p:spPr>
        <p:txBody>
          <a:bodyPr lIns="0" tIns="0" rIns="0" bIns="0" anchor="ctr" anchorCtr="0">
            <a:normAutofit/>
          </a:bodyPr>
          <a:lstStyle>
            <a:lvl1pPr marL="0" indent="0" algn="ctr">
              <a:buNone/>
              <a:defRPr sz="1600" b="1">
                <a:latin typeface="Roboto" pitchFamily="2" charset="0"/>
                <a:ea typeface="Roboto" pitchFamily="2" charset="0"/>
              </a:defRPr>
            </a:lvl1pPr>
          </a:lstStyle>
          <a:p>
            <a:r>
              <a:rPr lang="en-US"/>
              <a:t>Click icon to add picture</a:t>
            </a:r>
          </a:p>
        </p:txBody>
      </p:sp>
      <p:pic>
        <p:nvPicPr>
          <p:cNvPr id="3" name="Graphic 2">
            <a:extLst>
              <a:ext uri="{FF2B5EF4-FFF2-40B4-BE49-F238E27FC236}">
                <a16:creationId xmlns:a16="http://schemas.microsoft.com/office/drawing/2014/main" id="{A715C7F7-ED36-996C-BA97-6F1F67D3DCB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45" y="6172199"/>
            <a:ext cx="1962658" cy="716105"/>
          </a:xfrm>
          <a:prstGeom prst="rect">
            <a:avLst/>
          </a:prstGeom>
        </p:spPr>
      </p:pic>
    </p:spTree>
    <p:extLst>
      <p:ext uri="{BB962C8B-B14F-4D97-AF65-F5344CB8AC3E}">
        <p14:creationId xmlns:p14="http://schemas.microsoft.com/office/powerpoint/2010/main" val="2933600645"/>
      </p:ext>
    </p:extLst>
  </p:cSld>
  <p:clrMapOvr>
    <a:masterClrMapping/>
  </p:clrMapOvr>
  <p:extLst>
    <p:ext uri="{DCECCB84-F9BA-43D5-87BE-67443E8EF086}">
      <p15:sldGuideLst xmlns:p15="http://schemas.microsoft.com/office/powerpoint/2012/main">
        <p15:guide id="2" orient="horz" pos="388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ulti Gradi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CA2F2AA-312A-0224-F116-0BB66BD48321}"/>
              </a:ext>
            </a:extLst>
          </p:cNvPr>
          <p:cNvSpPr/>
          <p:nvPr userDrawn="1"/>
        </p:nvSpPr>
        <p:spPr>
          <a:xfrm rot="10800000">
            <a:off x="0" y="2"/>
            <a:ext cx="12192000" cy="6858000"/>
          </a:xfrm>
          <a:prstGeom prst="rect">
            <a:avLst/>
          </a:prstGeom>
          <a:gradFill>
            <a:gsLst>
              <a:gs pos="55000">
                <a:schemeClr val="accent1"/>
              </a:gs>
              <a:gs pos="0">
                <a:srgbClr val="AFD6DA"/>
              </a:gs>
              <a:gs pos="100000">
                <a:srgbClr val="004C8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94" tIns="60848" rIns="121694" bIns="60848" numCol="1" spcCol="0" rtlCol="0" fromWordArt="0" anchor="ctr" anchorCtr="0" forceAA="0" compatLnSpc="1">
            <a:prstTxWarp prst="textNoShape">
              <a:avLst/>
            </a:prstTxWarp>
            <a:noAutofit/>
          </a:bodyPr>
          <a:lstStyle/>
          <a:p>
            <a:pPr algn="ctr"/>
            <a:endParaRPr lang="en-US" sz="2396">
              <a:solidFill>
                <a:schemeClr val="bg1"/>
              </a:solidFill>
            </a:endParaRPr>
          </a:p>
        </p:txBody>
      </p:sp>
      <p:sp>
        <p:nvSpPr>
          <p:cNvPr id="6" name="Rectangle 5">
            <a:extLst>
              <a:ext uri="{FF2B5EF4-FFF2-40B4-BE49-F238E27FC236}">
                <a16:creationId xmlns:a16="http://schemas.microsoft.com/office/drawing/2014/main" id="{8626F566-35AC-4DC3-A797-41317F1387BF}"/>
              </a:ext>
            </a:extLst>
          </p:cNvPr>
          <p:cNvSpPr/>
          <p:nvPr userDrawn="1"/>
        </p:nvSpPr>
        <p:spPr>
          <a:xfrm>
            <a:off x="588213" y="581491"/>
            <a:ext cx="11122009" cy="5695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94" tIns="60848" rIns="121694" bIns="60848" numCol="1" spcCol="0" rtlCol="0" fromWordArt="0" anchor="ctr" anchorCtr="0" forceAA="0" compatLnSpc="1">
            <a:prstTxWarp prst="textNoShape">
              <a:avLst/>
            </a:prstTxWarp>
            <a:noAutofit/>
          </a:bodyPr>
          <a:lstStyle/>
          <a:p>
            <a:pPr algn="ctr"/>
            <a:endParaRPr lang="en-US" sz="2396">
              <a:solidFill>
                <a:schemeClr val="bg1"/>
              </a:solidFill>
            </a:endParaRPr>
          </a:p>
        </p:txBody>
      </p:sp>
    </p:spTree>
    <p:extLst>
      <p:ext uri="{BB962C8B-B14F-4D97-AF65-F5344CB8AC3E}">
        <p14:creationId xmlns:p14="http://schemas.microsoft.com/office/powerpoint/2010/main" val="335315164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51_Title Slide">
    <p:bg>
      <p:bgPr>
        <a:solidFill>
          <a:schemeClr val="bg2"/>
        </a:solidFill>
        <a:effectLst/>
      </p:bgPr>
    </p:bg>
    <p:spTree>
      <p:nvGrpSpPr>
        <p:cNvPr id="1" name=""/>
        <p:cNvGrpSpPr/>
        <p:nvPr/>
      </p:nvGrpSpPr>
      <p:grpSpPr>
        <a:xfrm>
          <a:off x="0" y="0"/>
          <a:ext cx="0" cy="0"/>
          <a:chOff x="0" y="0"/>
          <a:chExt cx="0" cy="0"/>
        </a:xfrm>
      </p:grpSpPr>
      <p:sp>
        <p:nvSpPr>
          <p:cNvPr id="20" name="Rectangle 6" hidden="1">
            <a:extLst>
              <a:ext uri="{FF2B5EF4-FFF2-40B4-BE49-F238E27FC236}">
                <a16:creationId xmlns:a16="http://schemas.microsoft.com/office/drawing/2014/main" id="{EC3F8EEE-CF07-614D-AB34-F7A0F6066006}"/>
              </a:ext>
            </a:extLst>
          </p:cNvPr>
          <p:cNvSpPr txBox="1">
            <a:spLocks noChangeArrowheads="1"/>
          </p:cNvSpPr>
          <p:nvPr userDrawn="1"/>
        </p:nvSpPr>
        <p:spPr>
          <a:xfrm>
            <a:off x="477554" y="1371600"/>
            <a:ext cx="10419046" cy="4800601"/>
          </a:xfrm>
          <a:prstGeom prst="rect">
            <a:avLst/>
          </a:prstGeom>
        </p:spPr>
        <p:txBody>
          <a:bodyPr lIns="0" tIns="0" rIns="0" bIns="0"/>
          <a:lstStyle>
            <a:lvl1pPr marL="266700" indent="-266700" algn="l" defTabSz="914400" rtl="0" eaLnBrk="1" latinLnBrk="0" hangingPunct="1">
              <a:lnSpc>
                <a:spcPct val="90000"/>
              </a:lnSpc>
              <a:spcBef>
                <a:spcPts val="1200"/>
              </a:spcBef>
              <a:buClr>
                <a:schemeClr val="accent5"/>
              </a:buClr>
              <a:buFont typeface="Wingdings 2" panose="05020102010507070707" pitchFamily="18" charset="2"/>
              <a:buChar char=""/>
              <a:tabLst/>
              <a:defRPr sz="2800" kern="1200">
                <a:solidFill>
                  <a:schemeClr val="tx2"/>
                </a:solidFill>
                <a:latin typeface="Roboto" pitchFamily="2" charset="0"/>
                <a:ea typeface="Roboto" pitchFamily="2" charset="0"/>
                <a:cs typeface="+mn-cs"/>
              </a:defRPr>
            </a:lvl1pPr>
            <a:lvl2pPr marL="533400" indent="-266700" algn="l" defTabSz="914400" rtl="0" eaLnBrk="1" latinLnBrk="0" hangingPunct="1">
              <a:lnSpc>
                <a:spcPct val="90000"/>
              </a:lnSpc>
              <a:spcBef>
                <a:spcPts val="600"/>
              </a:spcBef>
              <a:buClr>
                <a:schemeClr val="accent5"/>
              </a:buClr>
              <a:buFont typeface="Arial" panose="020B0604020202020204" pitchFamily="34" charset="0"/>
              <a:buChar char="−"/>
              <a:defRPr sz="2400" kern="1200">
                <a:solidFill>
                  <a:schemeClr val="tx2"/>
                </a:solidFill>
                <a:latin typeface="Roboto" pitchFamily="2" charset="0"/>
                <a:ea typeface="Roboto" pitchFamily="2" charset="0"/>
                <a:cs typeface="+mn-cs"/>
              </a:defRPr>
            </a:lvl2pPr>
            <a:lvl3pPr marL="647700" indent="-152400" algn="l" defTabSz="914400" rtl="0" eaLnBrk="1" latinLnBrk="0" hangingPunct="1">
              <a:lnSpc>
                <a:spcPct val="90000"/>
              </a:lnSpc>
              <a:spcBef>
                <a:spcPts val="600"/>
              </a:spcBef>
              <a:buClr>
                <a:schemeClr val="accent5"/>
              </a:buClr>
              <a:buFont typeface="Arial" panose="020B0604020202020204" pitchFamily="34" charset="0"/>
              <a:buChar char="•"/>
              <a:defRPr sz="2200" kern="1200">
                <a:solidFill>
                  <a:schemeClr val="tx2"/>
                </a:solidFill>
                <a:latin typeface="Roboto" pitchFamily="2" charset="0"/>
                <a:ea typeface="Roboto" pitchFamily="2" charset="0"/>
                <a:cs typeface="+mn-cs"/>
              </a:defRPr>
            </a:lvl3pPr>
            <a:lvl4pPr marL="819150" indent="-230188" algn="l" defTabSz="914400" rtl="0" eaLnBrk="1" latinLnBrk="0" hangingPunct="1">
              <a:lnSpc>
                <a:spcPct val="90000"/>
              </a:lnSpc>
              <a:spcBef>
                <a:spcPts val="600"/>
              </a:spcBef>
              <a:buClr>
                <a:schemeClr val="accent5"/>
              </a:buClr>
              <a:buFont typeface="Arial" panose="020B0604020202020204" pitchFamily="34" charset="0"/>
              <a:buChar char="−"/>
              <a:defRPr sz="2000" kern="1200">
                <a:solidFill>
                  <a:schemeClr val="tx2"/>
                </a:solidFill>
                <a:latin typeface="Roboto" pitchFamily="2" charset="0"/>
                <a:ea typeface="Roboto" pitchFamily="2" charset="0"/>
                <a:cs typeface="+mn-cs"/>
              </a:defRPr>
            </a:lvl4pPr>
            <a:lvl5pPr marL="950913" indent="-157163" algn="l" defTabSz="914400" rtl="0" eaLnBrk="1" latinLnBrk="0" hangingPunct="1">
              <a:lnSpc>
                <a:spcPct val="90000"/>
              </a:lnSpc>
              <a:spcBef>
                <a:spcPts val="600"/>
              </a:spcBef>
              <a:buClr>
                <a:schemeClr val="accent5"/>
              </a:buClr>
              <a:buFont typeface="Arial" panose="020B0604020202020204" pitchFamily="34" charset="0"/>
              <a:buChar char="•"/>
              <a:defRPr sz="1800" kern="1200">
                <a:solidFill>
                  <a:schemeClr val="tx2"/>
                </a:solidFill>
                <a:latin typeface="Roboto" pitchFamily="2" charset="0"/>
                <a:ea typeface="Roboto"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atin typeface="Guardian Sans Regular" panose="020B0503050503060803" pitchFamily="34" charset="77"/>
              </a:rPr>
              <a:t>When using photos, </a:t>
            </a:r>
            <a:r>
              <a:rPr lang="en-US" b="1">
                <a:latin typeface="Guardian Sans Semibold" panose="020B0503050503060803" pitchFamily="34" charset="77"/>
              </a:rPr>
              <a:t>it is important </a:t>
            </a:r>
            <a:r>
              <a:rPr lang="en-US">
                <a:latin typeface="Guardian Sans Regular" panose="020B0503050503060803" pitchFamily="34" charset="77"/>
              </a:rPr>
              <a:t>to keep the photo size down for file size maintenance. See the details below to show you how we do this.</a:t>
            </a:r>
            <a:br>
              <a:rPr lang="en-US" sz="2600">
                <a:latin typeface="Guardian Sans Regular" panose="020B0503050503060803" pitchFamily="34" charset="77"/>
              </a:rPr>
            </a:br>
            <a:br>
              <a:rPr lang="en-US" sz="2600" b="1">
                <a:latin typeface="Guardian Sans Bold" panose="020B0503050503060803" pitchFamily="34" charset="77"/>
              </a:rPr>
            </a:br>
            <a:r>
              <a:rPr lang="en-US" sz="2400" b="1">
                <a:latin typeface="Guardian Sans Semibold" panose="020B0503050503060803" pitchFamily="34" charset="77"/>
              </a:rPr>
              <a:t>Sub-section</a:t>
            </a:r>
            <a:endParaRPr lang="en-US" sz="1400">
              <a:latin typeface="Guardian Sans Regular" panose="020B0503050503060803" pitchFamily="34" charset="77"/>
            </a:endParaRPr>
          </a:p>
          <a:p>
            <a:pPr>
              <a:buClr>
                <a:srgbClr val="1A1446"/>
              </a:buClr>
            </a:pPr>
            <a:r>
              <a:rPr lang="en-US" sz="1800">
                <a:solidFill>
                  <a:srgbClr val="404040"/>
                </a:solidFill>
                <a:latin typeface="Guardian Sans Regular" panose="020B0503050503060803" pitchFamily="34" charset="77"/>
              </a:rPr>
              <a:t>Most photos should be scanned at 96 dpi (dots per inch)</a:t>
            </a:r>
          </a:p>
          <a:p>
            <a:pPr>
              <a:buClr>
                <a:srgbClr val="1A1446"/>
              </a:buClr>
            </a:pPr>
            <a:r>
              <a:rPr lang="en-US" sz="1800">
                <a:solidFill>
                  <a:srgbClr val="404040"/>
                </a:solidFill>
                <a:latin typeface="Guardian Sans Regular" panose="020B0503050503060803" pitchFamily="34" charset="77"/>
              </a:rPr>
              <a:t>When projected on a computer, photos will not show a resolution greater than 96dpi</a:t>
            </a:r>
          </a:p>
        </p:txBody>
      </p:sp>
      <p:pic>
        <p:nvPicPr>
          <p:cNvPr id="51" name="Picture 50" hidden="1">
            <a:extLst>
              <a:ext uri="{FF2B5EF4-FFF2-40B4-BE49-F238E27FC236}">
                <a16:creationId xmlns:a16="http://schemas.microsoft.com/office/drawing/2014/main" id="{AF76077C-71A0-174F-8688-6D6BE8139B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70617"/>
            <a:ext cx="12192000" cy="6716765"/>
          </a:xfrm>
          <a:prstGeom prst="rect">
            <a:avLst/>
          </a:prstGeom>
        </p:spPr>
      </p:pic>
      <p:sp>
        <p:nvSpPr>
          <p:cNvPr id="147" name="GRADIENT" hidden="1">
            <a:extLst>
              <a:ext uri="{FF2B5EF4-FFF2-40B4-BE49-F238E27FC236}">
                <a16:creationId xmlns:a16="http://schemas.microsoft.com/office/drawing/2014/main" id="{90FCF658-D35F-204A-9865-764C6A984E23}"/>
              </a:ext>
            </a:extLst>
          </p:cNvPr>
          <p:cNvSpPr/>
          <p:nvPr userDrawn="1"/>
        </p:nvSpPr>
        <p:spPr>
          <a:xfrm>
            <a:off x="0" y="4495801"/>
            <a:ext cx="12192000" cy="2362198"/>
          </a:xfrm>
          <a:prstGeom prst="rect">
            <a:avLst/>
          </a:prstGeom>
          <a:gradFill>
            <a:gsLst>
              <a:gs pos="0">
                <a:schemeClr val="bg1">
                  <a:lumMod val="10000"/>
                  <a:alpha val="0"/>
                </a:schemeClr>
              </a:gs>
              <a:gs pos="100000">
                <a:schemeClr val="bg1">
                  <a:lumMod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92" name="FOOTER">
            <a:extLst>
              <a:ext uri="{FF2B5EF4-FFF2-40B4-BE49-F238E27FC236}">
                <a16:creationId xmlns:a16="http://schemas.microsoft.com/office/drawing/2014/main" id="{29425A91-278B-6140-B5D4-4503DB9CB9F7}"/>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latin typeface="Roboto" pitchFamily="2" charset="0"/>
              <a:ea typeface="Roboto" pitchFamily="2" charset="0"/>
            </a:endParaRPr>
          </a:p>
        </p:txBody>
      </p:sp>
      <p:pic>
        <p:nvPicPr>
          <p:cNvPr id="95" name="RIGHT LOGO HORZ" hidden="1">
            <a:extLst>
              <a:ext uri="{FF2B5EF4-FFF2-40B4-BE49-F238E27FC236}">
                <a16:creationId xmlns:a16="http://schemas.microsoft.com/office/drawing/2014/main" id="{CE1E2902-61F1-2348-B001-B575187882B0}"/>
              </a:ext>
            </a:extLst>
          </p:cNvPr>
          <p:cNvPicPr>
            <a:picLocks noChangeAspect="1"/>
          </p:cNvPicPr>
          <p:nvPr userDrawn="1"/>
        </p:nvPicPr>
        <p:blipFill>
          <a:blip r:embed="rId3"/>
          <a:stretch>
            <a:fillRect/>
          </a:stretch>
        </p:blipFill>
        <p:spPr>
          <a:xfrm>
            <a:off x="10030085" y="6308775"/>
            <a:ext cx="1704714" cy="412650"/>
          </a:xfrm>
          <a:prstGeom prst="rect">
            <a:avLst/>
          </a:prstGeom>
        </p:spPr>
      </p:pic>
      <p:grpSp>
        <p:nvGrpSpPr>
          <p:cNvPr id="4" name="GUIDES" hidden="1">
            <a:extLst>
              <a:ext uri="{FF2B5EF4-FFF2-40B4-BE49-F238E27FC236}">
                <a16:creationId xmlns:a16="http://schemas.microsoft.com/office/drawing/2014/main" id="{A008EA28-91D7-1643-8721-4FF3B716A436}"/>
              </a:ext>
            </a:extLst>
          </p:cNvPr>
          <p:cNvGrpSpPr/>
          <p:nvPr userDrawn="1"/>
        </p:nvGrpSpPr>
        <p:grpSpPr>
          <a:xfrm>
            <a:off x="462043" y="228600"/>
            <a:ext cx="4447175" cy="4812233"/>
            <a:chOff x="462043" y="228600"/>
            <a:chExt cx="4447175" cy="4812233"/>
          </a:xfrm>
        </p:grpSpPr>
        <p:sp>
          <p:nvSpPr>
            <p:cNvPr id="2" name="Rectangle 1">
              <a:extLst>
                <a:ext uri="{FF2B5EF4-FFF2-40B4-BE49-F238E27FC236}">
                  <a16:creationId xmlns:a16="http://schemas.microsoft.com/office/drawing/2014/main" id="{2002E379-AD4A-774F-8706-D2CF706B194B}"/>
                </a:ext>
              </a:extLst>
            </p:cNvPr>
            <p:cNvSpPr/>
            <p:nvPr userDrawn="1"/>
          </p:nvSpPr>
          <p:spPr>
            <a:xfrm>
              <a:off x="462043" y="249237"/>
              <a:ext cx="462042" cy="47915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45" name="Rectangle 44">
              <a:extLst>
                <a:ext uri="{FF2B5EF4-FFF2-40B4-BE49-F238E27FC236}">
                  <a16:creationId xmlns:a16="http://schemas.microsoft.com/office/drawing/2014/main" id="{8E5A26C3-2978-434A-898C-113272596ABA}"/>
                </a:ext>
              </a:extLst>
            </p:cNvPr>
            <p:cNvSpPr/>
            <p:nvPr userDrawn="1"/>
          </p:nvSpPr>
          <p:spPr>
            <a:xfrm rot="5400000">
              <a:off x="2223937" y="-1529986"/>
              <a:ext cx="462042" cy="39858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46" name="Rectangle 45">
              <a:extLst>
                <a:ext uri="{FF2B5EF4-FFF2-40B4-BE49-F238E27FC236}">
                  <a16:creationId xmlns:a16="http://schemas.microsoft.com/office/drawing/2014/main" id="{05A52CF0-8398-894B-B828-B0EE21C9C7C4}"/>
                </a:ext>
              </a:extLst>
            </p:cNvPr>
            <p:cNvSpPr/>
            <p:nvPr userDrawn="1"/>
          </p:nvSpPr>
          <p:spPr>
            <a:xfrm rot="5400000">
              <a:off x="2239448" y="2816897"/>
              <a:ext cx="462042" cy="39858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47" name="Rectangle 46">
              <a:extLst>
                <a:ext uri="{FF2B5EF4-FFF2-40B4-BE49-F238E27FC236}">
                  <a16:creationId xmlns:a16="http://schemas.microsoft.com/office/drawing/2014/main" id="{44EA92EE-C3F5-9842-852E-C8EAFCC36C07}"/>
                </a:ext>
              </a:extLst>
            </p:cNvPr>
            <p:cNvSpPr/>
            <p:nvPr userDrawn="1"/>
          </p:nvSpPr>
          <p:spPr>
            <a:xfrm>
              <a:off x="4447176" y="228600"/>
              <a:ext cx="462042" cy="48122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grpSp>
      <p:sp>
        <p:nvSpPr>
          <p:cNvPr id="33" name="Slide Number Placeholder 4">
            <a:extLst>
              <a:ext uri="{FF2B5EF4-FFF2-40B4-BE49-F238E27FC236}">
                <a16:creationId xmlns:a16="http://schemas.microsoft.com/office/drawing/2014/main" id="{249D166D-ACB6-FA42-9361-810EEF2A1003}"/>
              </a:ext>
            </a:extLst>
          </p:cNvPr>
          <p:cNvSpPr>
            <a:spLocks noGrp="1"/>
          </p:cNvSpPr>
          <p:nvPr>
            <p:ph type="sldNum" sz="quarter" idx="4"/>
          </p:nvPr>
        </p:nvSpPr>
        <p:spPr>
          <a:xfrm>
            <a:off x="11430376" y="6400413"/>
            <a:ext cx="545724" cy="307777"/>
          </a:xfrm>
          <a:prstGeom prst="rect">
            <a:avLst/>
          </a:prstGeom>
          <a:noFill/>
        </p:spPr>
        <p:txBody>
          <a:bodyPr wrap="square" rtlCol="0">
            <a:spAutoFit/>
          </a:bodyPr>
          <a:lstStyle>
            <a:lvl1pPr algn="r">
              <a:defRPr lang="en-US" sz="1400" b="1" i="0" smtClean="0">
                <a:solidFill>
                  <a:srgbClr val="1A1446"/>
                </a:solidFill>
                <a:latin typeface="Roboto" pitchFamily="2" charset="0"/>
                <a:ea typeface="Roboto" pitchFamily="2" charset="0"/>
              </a:defRPr>
            </a:lvl1pPr>
          </a:lstStyle>
          <a:p>
            <a:fld id="{8FB4CE90-470A-43E3-A052-3E8AD880B4A5}" type="slidenum">
              <a:rPr lang="en-US" smtClean="0"/>
              <a:pPr/>
              <a:t>‹#›</a:t>
            </a:fld>
            <a:endParaRPr lang="en-US"/>
          </a:p>
        </p:txBody>
      </p:sp>
      <p:sp>
        <p:nvSpPr>
          <p:cNvPr id="34" name="Footer Placeholder 3">
            <a:extLst>
              <a:ext uri="{FF2B5EF4-FFF2-40B4-BE49-F238E27FC236}">
                <a16:creationId xmlns:a16="http://schemas.microsoft.com/office/drawing/2014/main" id="{E6ED4AD6-BFFD-BA45-8D86-3EBE44249903}"/>
              </a:ext>
            </a:extLst>
          </p:cNvPr>
          <p:cNvSpPr>
            <a:spLocks noGrp="1"/>
          </p:cNvSpPr>
          <p:nvPr>
            <p:ph type="ftr" sz="quarter" idx="3"/>
          </p:nvPr>
        </p:nvSpPr>
        <p:spPr>
          <a:xfrm>
            <a:off x="2854761" y="6356350"/>
            <a:ext cx="6482478" cy="365125"/>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1000" b="0" i="0">
                <a:solidFill>
                  <a:schemeClr val="bg1">
                    <a:lumMod val="50000"/>
                  </a:schemeClr>
                </a:solidFill>
                <a:latin typeface="Roboto" pitchFamily="2" charset="0"/>
                <a:ea typeface="Roboto" pitchFamily="2" charset="0"/>
              </a:defRPr>
            </a:lvl1pPr>
          </a:lstStyle>
          <a:p>
            <a:r>
              <a:rPr lang="en-US"/>
              <a:t>CONFIDENTIAL - PROPRIETARY - DO NOT DISTRIBUTE</a:t>
            </a:r>
          </a:p>
        </p:txBody>
      </p:sp>
      <p:sp>
        <p:nvSpPr>
          <p:cNvPr id="21" name="Title Placeholder 1">
            <a:extLst>
              <a:ext uri="{FF2B5EF4-FFF2-40B4-BE49-F238E27FC236}">
                <a16:creationId xmlns:a16="http://schemas.microsoft.com/office/drawing/2014/main" id="{0459E293-4A9B-B447-A95A-68B23E726FEE}"/>
              </a:ext>
            </a:extLst>
          </p:cNvPr>
          <p:cNvSpPr>
            <a:spLocks noGrp="1"/>
          </p:cNvSpPr>
          <p:nvPr>
            <p:ph type="title"/>
          </p:nvPr>
        </p:nvSpPr>
        <p:spPr>
          <a:xfrm>
            <a:off x="457200" y="228603"/>
            <a:ext cx="11277600" cy="838197"/>
          </a:xfrm>
          <a:prstGeom prst="rect">
            <a:avLst/>
          </a:prstGeom>
        </p:spPr>
        <p:txBody>
          <a:bodyPr vert="horz" lIns="0" tIns="91440" rIns="0" bIns="0" rtlCol="0" anchor="t">
            <a:normAutofit/>
          </a:bodyPr>
          <a:lstStyle>
            <a:lvl1pPr>
              <a:defRPr sz="4200">
                <a:latin typeface="Roboto" pitchFamily="2" charset="0"/>
                <a:ea typeface="Roboto" pitchFamily="2" charset="0"/>
              </a:defRPr>
            </a:lvl1pPr>
          </a:lstStyle>
          <a:p>
            <a:r>
              <a:rPr lang="en-US"/>
              <a:t>Click to edit Master title style</a:t>
            </a:r>
          </a:p>
        </p:txBody>
      </p:sp>
      <p:sp>
        <p:nvSpPr>
          <p:cNvPr id="25" name="Rectangle 24" hidden="1">
            <a:extLst>
              <a:ext uri="{FF2B5EF4-FFF2-40B4-BE49-F238E27FC236}">
                <a16:creationId xmlns:a16="http://schemas.microsoft.com/office/drawing/2014/main" id="{47951E93-275F-CE4C-8D81-01504B17C602}"/>
              </a:ext>
            </a:extLst>
          </p:cNvPr>
          <p:cNvSpPr/>
          <p:nvPr userDrawn="1"/>
        </p:nvSpPr>
        <p:spPr>
          <a:xfrm>
            <a:off x="457200" y="5292338"/>
            <a:ext cx="2514600" cy="22161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26" name="Rectangle 25" hidden="1">
            <a:extLst>
              <a:ext uri="{FF2B5EF4-FFF2-40B4-BE49-F238E27FC236}">
                <a16:creationId xmlns:a16="http://schemas.microsoft.com/office/drawing/2014/main" id="{9EAE0214-E411-BB4C-B61A-AD694BFF70C0}"/>
              </a:ext>
            </a:extLst>
          </p:cNvPr>
          <p:cNvSpPr/>
          <p:nvPr userDrawn="1"/>
        </p:nvSpPr>
        <p:spPr>
          <a:xfrm>
            <a:off x="3352799" y="5860973"/>
            <a:ext cx="2514600" cy="22161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27" name="Rectangle 26" hidden="1">
            <a:extLst>
              <a:ext uri="{FF2B5EF4-FFF2-40B4-BE49-F238E27FC236}">
                <a16:creationId xmlns:a16="http://schemas.microsoft.com/office/drawing/2014/main" id="{B2E78A56-7A5F-C54B-AD5D-97E5B283A4A3}"/>
              </a:ext>
            </a:extLst>
          </p:cNvPr>
          <p:cNvSpPr/>
          <p:nvPr userDrawn="1"/>
        </p:nvSpPr>
        <p:spPr>
          <a:xfrm>
            <a:off x="6324600" y="5857918"/>
            <a:ext cx="2514600" cy="22192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28" name="Rectangle 27" hidden="1">
            <a:extLst>
              <a:ext uri="{FF2B5EF4-FFF2-40B4-BE49-F238E27FC236}">
                <a16:creationId xmlns:a16="http://schemas.microsoft.com/office/drawing/2014/main" id="{C34D16D7-6F2C-2945-92C7-8FD4F0071D89}"/>
              </a:ext>
            </a:extLst>
          </p:cNvPr>
          <p:cNvSpPr/>
          <p:nvPr userDrawn="1"/>
        </p:nvSpPr>
        <p:spPr>
          <a:xfrm>
            <a:off x="9220200" y="5860973"/>
            <a:ext cx="2514600" cy="22161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37" name="Text Placeholder 5">
            <a:extLst>
              <a:ext uri="{FF2B5EF4-FFF2-40B4-BE49-F238E27FC236}">
                <a16:creationId xmlns:a16="http://schemas.microsoft.com/office/drawing/2014/main" id="{8D439F67-9227-C642-B26D-4F7FBC37751A}"/>
              </a:ext>
            </a:extLst>
          </p:cNvPr>
          <p:cNvSpPr>
            <a:spLocks noGrp="1"/>
          </p:cNvSpPr>
          <p:nvPr>
            <p:ph type="body" sz="quarter" idx="19" hasCustomPrompt="1"/>
          </p:nvPr>
        </p:nvSpPr>
        <p:spPr>
          <a:xfrm>
            <a:off x="457200" y="1382233"/>
            <a:ext cx="5486400" cy="304801"/>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38" name="Text Placeholder 4">
            <a:extLst>
              <a:ext uri="{FF2B5EF4-FFF2-40B4-BE49-F238E27FC236}">
                <a16:creationId xmlns:a16="http://schemas.microsoft.com/office/drawing/2014/main" id="{C51A221C-160D-0849-BFCB-BD8A2F155BDB}"/>
              </a:ext>
            </a:extLst>
          </p:cNvPr>
          <p:cNvSpPr>
            <a:spLocks noGrp="1"/>
          </p:cNvSpPr>
          <p:nvPr>
            <p:ph type="body" sz="quarter" idx="20"/>
          </p:nvPr>
        </p:nvSpPr>
        <p:spPr>
          <a:xfrm>
            <a:off x="457200" y="1694174"/>
            <a:ext cx="5486400" cy="1556358"/>
          </a:xfrm>
          <a:prstGeom prst="rect">
            <a:avLst/>
          </a:prstGeom>
        </p:spPr>
        <p:txBody>
          <a:bodyPr lIns="0" tIns="182880" rIns="274320">
            <a:normAutofit/>
          </a:bodyPr>
          <a:lstStyle>
            <a:lvl1pPr marL="285750" indent="-285750">
              <a:buClr>
                <a:srgbClr val="1A1446"/>
              </a:buClr>
              <a:buFont typeface="Arial" panose="020B0604020202020204" pitchFamily="34" charset="0"/>
              <a:buChar char="•"/>
              <a:defRPr sz="1600">
                <a:solidFill>
                  <a:schemeClr val="accent6"/>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styles</a:t>
            </a:r>
          </a:p>
        </p:txBody>
      </p:sp>
      <p:sp>
        <p:nvSpPr>
          <p:cNvPr id="39" name="Text Placeholder 5">
            <a:extLst>
              <a:ext uri="{FF2B5EF4-FFF2-40B4-BE49-F238E27FC236}">
                <a16:creationId xmlns:a16="http://schemas.microsoft.com/office/drawing/2014/main" id="{000E86CB-0426-2A4A-BE60-BF6CD3895D32}"/>
              </a:ext>
            </a:extLst>
          </p:cNvPr>
          <p:cNvSpPr>
            <a:spLocks noGrp="1"/>
          </p:cNvSpPr>
          <p:nvPr>
            <p:ph type="body" sz="quarter" idx="21" hasCustomPrompt="1"/>
          </p:nvPr>
        </p:nvSpPr>
        <p:spPr>
          <a:xfrm>
            <a:off x="6254750" y="1382233"/>
            <a:ext cx="5480052" cy="304801"/>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40" name="Text Placeholder 4">
            <a:extLst>
              <a:ext uri="{FF2B5EF4-FFF2-40B4-BE49-F238E27FC236}">
                <a16:creationId xmlns:a16="http://schemas.microsoft.com/office/drawing/2014/main" id="{5DF34232-07FF-D447-AA88-1B11A834B14C}"/>
              </a:ext>
            </a:extLst>
          </p:cNvPr>
          <p:cNvSpPr>
            <a:spLocks noGrp="1"/>
          </p:cNvSpPr>
          <p:nvPr>
            <p:ph type="body" sz="quarter" idx="22"/>
          </p:nvPr>
        </p:nvSpPr>
        <p:spPr>
          <a:xfrm>
            <a:off x="6254750" y="1694173"/>
            <a:ext cx="5480052" cy="1556359"/>
          </a:xfrm>
          <a:prstGeom prst="rect">
            <a:avLst/>
          </a:prstGeom>
        </p:spPr>
        <p:txBody>
          <a:bodyPr lIns="0" tIns="182880" rIns="274320">
            <a:normAutofit/>
          </a:bodyPr>
          <a:lstStyle>
            <a:lvl1pPr marL="285750" indent="-285750">
              <a:buClr>
                <a:srgbClr val="1A1446"/>
              </a:buClr>
              <a:buFont typeface="Arial" panose="020B0604020202020204" pitchFamily="34" charset="0"/>
              <a:buChar char="•"/>
              <a:defRPr sz="1600">
                <a:solidFill>
                  <a:schemeClr val="accent6"/>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styles</a:t>
            </a:r>
          </a:p>
        </p:txBody>
      </p:sp>
      <p:cxnSp>
        <p:nvCxnSpPr>
          <p:cNvPr id="31" name="Straight Connector 30">
            <a:extLst>
              <a:ext uri="{FF2B5EF4-FFF2-40B4-BE49-F238E27FC236}">
                <a16:creationId xmlns:a16="http://schemas.microsoft.com/office/drawing/2014/main" id="{783BA8B7-B088-B14E-BC07-E34B8BE92EF3}"/>
              </a:ext>
            </a:extLst>
          </p:cNvPr>
          <p:cNvCxnSpPr/>
          <p:nvPr userDrawn="1"/>
        </p:nvCxnSpPr>
        <p:spPr>
          <a:xfrm>
            <a:off x="0" y="6172200"/>
            <a:ext cx="12192000" cy="0"/>
          </a:xfrm>
          <a:prstGeom prst="line">
            <a:avLst/>
          </a:prstGeom>
          <a:ln w="25400">
            <a:solidFill>
              <a:srgbClr val="FFD000"/>
            </a:solidFill>
          </a:ln>
        </p:spPr>
        <p:style>
          <a:lnRef idx="1">
            <a:schemeClr val="accent1"/>
          </a:lnRef>
          <a:fillRef idx="0">
            <a:schemeClr val="accent1"/>
          </a:fillRef>
          <a:effectRef idx="0">
            <a:schemeClr val="accent1"/>
          </a:effectRef>
          <a:fontRef idx="minor">
            <a:schemeClr val="tx1"/>
          </a:fontRef>
        </p:style>
      </p:cxnSp>
      <p:sp>
        <p:nvSpPr>
          <p:cNvPr id="29" name="Text Placeholder 5">
            <a:extLst>
              <a:ext uri="{FF2B5EF4-FFF2-40B4-BE49-F238E27FC236}">
                <a16:creationId xmlns:a16="http://schemas.microsoft.com/office/drawing/2014/main" id="{3BD552DE-F087-0E4B-AE12-BBBCB458C781}"/>
              </a:ext>
            </a:extLst>
          </p:cNvPr>
          <p:cNvSpPr>
            <a:spLocks noGrp="1"/>
          </p:cNvSpPr>
          <p:nvPr>
            <p:ph type="body" sz="quarter" idx="23" hasCustomPrompt="1"/>
          </p:nvPr>
        </p:nvSpPr>
        <p:spPr>
          <a:xfrm>
            <a:off x="457200" y="3870766"/>
            <a:ext cx="5486400" cy="304801"/>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30" name="Text Placeholder 4">
            <a:extLst>
              <a:ext uri="{FF2B5EF4-FFF2-40B4-BE49-F238E27FC236}">
                <a16:creationId xmlns:a16="http://schemas.microsoft.com/office/drawing/2014/main" id="{85295D76-F5FA-A343-B1F6-D76516155A4C}"/>
              </a:ext>
            </a:extLst>
          </p:cNvPr>
          <p:cNvSpPr>
            <a:spLocks noGrp="1"/>
          </p:cNvSpPr>
          <p:nvPr>
            <p:ph type="body" sz="quarter" idx="24"/>
          </p:nvPr>
        </p:nvSpPr>
        <p:spPr>
          <a:xfrm>
            <a:off x="457200" y="4182706"/>
            <a:ext cx="5486400" cy="1912582"/>
          </a:xfrm>
          <a:prstGeom prst="rect">
            <a:avLst/>
          </a:prstGeom>
        </p:spPr>
        <p:txBody>
          <a:bodyPr lIns="0" tIns="182880" rIns="274320">
            <a:normAutofit/>
          </a:bodyPr>
          <a:lstStyle>
            <a:lvl1pPr marL="285750" indent="-285750">
              <a:buClr>
                <a:srgbClr val="1A1446"/>
              </a:buClr>
              <a:buFont typeface="Arial" panose="020B0604020202020204" pitchFamily="34" charset="0"/>
              <a:buChar char="•"/>
              <a:defRPr sz="1600">
                <a:solidFill>
                  <a:schemeClr val="accent6"/>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styles</a:t>
            </a:r>
          </a:p>
        </p:txBody>
      </p:sp>
      <p:sp>
        <p:nvSpPr>
          <p:cNvPr id="32" name="Text Placeholder 5">
            <a:extLst>
              <a:ext uri="{FF2B5EF4-FFF2-40B4-BE49-F238E27FC236}">
                <a16:creationId xmlns:a16="http://schemas.microsoft.com/office/drawing/2014/main" id="{F0134B9F-26B6-2B47-918E-B1BC5184D94D}"/>
              </a:ext>
            </a:extLst>
          </p:cNvPr>
          <p:cNvSpPr>
            <a:spLocks noGrp="1"/>
          </p:cNvSpPr>
          <p:nvPr>
            <p:ph type="body" sz="quarter" idx="25" hasCustomPrompt="1"/>
          </p:nvPr>
        </p:nvSpPr>
        <p:spPr>
          <a:xfrm>
            <a:off x="6254750" y="3870766"/>
            <a:ext cx="5480052" cy="304801"/>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35" name="Text Placeholder 4">
            <a:extLst>
              <a:ext uri="{FF2B5EF4-FFF2-40B4-BE49-F238E27FC236}">
                <a16:creationId xmlns:a16="http://schemas.microsoft.com/office/drawing/2014/main" id="{E047800B-80BE-6E4F-8727-F7E5135F54CB}"/>
              </a:ext>
            </a:extLst>
          </p:cNvPr>
          <p:cNvSpPr>
            <a:spLocks noGrp="1"/>
          </p:cNvSpPr>
          <p:nvPr>
            <p:ph type="body" sz="quarter" idx="26"/>
          </p:nvPr>
        </p:nvSpPr>
        <p:spPr>
          <a:xfrm>
            <a:off x="6254750" y="4182705"/>
            <a:ext cx="5480052" cy="1912581"/>
          </a:xfrm>
          <a:prstGeom prst="rect">
            <a:avLst/>
          </a:prstGeom>
        </p:spPr>
        <p:txBody>
          <a:bodyPr lIns="0" tIns="182880" rIns="274320">
            <a:normAutofit/>
          </a:bodyPr>
          <a:lstStyle>
            <a:lvl1pPr marL="285750" indent="-285750">
              <a:buClr>
                <a:srgbClr val="1A1446"/>
              </a:buClr>
              <a:buFont typeface="Arial" panose="020B0604020202020204" pitchFamily="34" charset="0"/>
              <a:buChar char="•"/>
              <a:defRPr sz="1600">
                <a:solidFill>
                  <a:schemeClr val="accent6"/>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styles</a:t>
            </a:r>
          </a:p>
        </p:txBody>
      </p:sp>
      <p:pic>
        <p:nvPicPr>
          <p:cNvPr id="3" name="Graphic 2">
            <a:extLst>
              <a:ext uri="{FF2B5EF4-FFF2-40B4-BE49-F238E27FC236}">
                <a16:creationId xmlns:a16="http://schemas.microsoft.com/office/drawing/2014/main" id="{817CC89C-F8A9-2E0E-6FE6-1DB0ED5CD8E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45" y="6172199"/>
            <a:ext cx="1962658" cy="716105"/>
          </a:xfrm>
          <a:prstGeom prst="rect">
            <a:avLst/>
          </a:prstGeom>
        </p:spPr>
      </p:pic>
    </p:spTree>
    <p:extLst>
      <p:ext uri="{BB962C8B-B14F-4D97-AF65-F5344CB8AC3E}">
        <p14:creationId xmlns:p14="http://schemas.microsoft.com/office/powerpoint/2010/main" val="2473719131"/>
      </p:ext>
    </p:extLst>
  </p:cSld>
  <p:clrMapOvr>
    <a:masterClrMapping/>
  </p:clrMapOvr>
  <p:extLst>
    <p:ext uri="{DCECCB84-F9BA-43D5-87BE-67443E8EF086}">
      <p15:sldGuideLst xmlns:p15="http://schemas.microsoft.com/office/powerpoint/2012/main">
        <p15:guide id="2" orient="horz" pos="3888">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103_Title Slide">
    <p:bg>
      <p:bgPr>
        <a:solidFill>
          <a:srgbClr val="E6E6E6"/>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D1F5603B-0760-09AF-D3D4-B00AFD2D057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87019" y="2489878"/>
            <a:ext cx="6017961" cy="2195743"/>
          </a:xfrm>
          <a:prstGeom prst="rect">
            <a:avLst/>
          </a:prstGeom>
        </p:spPr>
      </p:pic>
    </p:spTree>
    <p:extLst>
      <p:ext uri="{BB962C8B-B14F-4D97-AF65-F5344CB8AC3E}">
        <p14:creationId xmlns:p14="http://schemas.microsoft.com/office/powerpoint/2010/main" val="939257902"/>
      </p:ext>
    </p:extLst>
  </p:cSld>
  <p:clrMapOvr>
    <a:masterClrMapping/>
  </p:clrMapOvr>
  <p:extLst>
    <p:ext uri="{DCECCB84-F9BA-43D5-87BE-67443E8EF086}">
      <p15:sldGuideLst xmlns:p15="http://schemas.microsoft.com/office/powerpoint/2012/main"/>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31_Title Slide">
    <p:bg>
      <p:bgPr>
        <a:solidFill>
          <a:srgbClr val="1A1446"/>
        </a:solidFill>
        <a:effectLst/>
      </p:bgPr>
    </p:bg>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68D76040-9EE2-A04F-98D9-4BF9186D568C}"/>
              </a:ext>
            </a:extLst>
          </p:cNvPr>
          <p:cNvSpPr>
            <a:spLocks noGrp="1"/>
          </p:cNvSpPr>
          <p:nvPr>
            <p:ph type="body" sz="quarter" idx="10"/>
          </p:nvPr>
        </p:nvSpPr>
        <p:spPr>
          <a:xfrm>
            <a:off x="480868" y="457200"/>
            <a:ext cx="11253932" cy="5943600"/>
          </a:xfrm>
          <a:prstGeom prst="rect">
            <a:avLst/>
          </a:prstGeom>
        </p:spPr>
        <p:txBody>
          <a:bodyPr lIns="0" tIns="0" rIns="0" bIns="0" anchor="ctr">
            <a:normAutofit/>
          </a:bodyPr>
          <a:lstStyle>
            <a:lvl1pPr marL="0" indent="0">
              <a:buNone/>
              <a:defRPr sz="6000" b="1">
                <a:solidFill>
                  <a:schemeClr val="bg2"/>
                </a:solidFill>
                <a:latin typeface="Roboto" pitchFamily="2" charset="0"/>
                <a:ea typeface="Roboto" pitchFamily="2" charset="0"/>
              </a:defRPr>
            </a:lvl1pPr>
            <a:lvl2pPr>
              <a:defRPr>
                <a:latin typeface="Guardian Sans Regular" panose="020B0503050503060803" pitchFamily="34" charset="77"/>
              </a:defRPr>
            </a:lvl2pPr>
            <a:lvl3pPr>
              <a:defRPr>
                <a:latin typeface="Guardian Sans Regular" panose="020B0503050503060803" pitchFamily="34" charset="77"/>
              </a:defRPr>
            </a:lvl3pPr>
            <a:lvl4pPr>
              <a:defRPr>
                <a:latin typeface="Guardian Sans Regular" panose="020B0503050503060803" pitchFamily="34" charset="77"/>
              </a:defRPr>
            </a:lvl4pPr>
            <a:lvl5pPr>
              <a:defRPr>
                <a:latin typeface="Guardian Sans Regular" panose="020B0503050503060803" pitchFamily="34" charset="77"/>
              </a:defRPr>
            </a:lvl5pPr>
          </a:lstStyle>
          <a:p>
            <a:pPr lvl="0"/>
            <a:r>
              <a:rPr lang="en-US"/>
              <a:t>Click to edit Master text style</a:t>
            </a:r>
          </a:p>
        </p:txBody>
      </p:sp>
    </p:spTree>
    <p:extLst>
      <p:ext uri="{BB962C8B-B14F-4D97-AF65-F5344CB8AC3E}">
        <p14:creationId xmlns:p14="http://schemas.microsoft.com/office/powerpoint/2010/main" val="427300345"/>
      </p:ext>
    </p:extLst>
  </p:cSld>
  <p:clrMapOvr>
    <a:masterClrMapping/>
  </p:clrMapOvr>
  <p:extLst>
    <p:ext uri="{DCECCB84-F9BA-43D5-87BE-67443E8EF086}">
      <p15:sldGuideLst xmlns:p15="http://schemas.microsoft.com/office/powerpoint/2012/main">
        <p15:guide id="2" orient="horz" pos="3888">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39_Title Slide">
    <p:bg>
      <p:bgPr>
        <a:solidFill>
          <a:srgbClr val="1A1446"/>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5D5F88D-87C4-9C4C-92E6-6C5403A06987}"/>
              </a:ext>
            </a:extLst>
          </p:cNvPr>
          <p:cNvSpPr>
            <a:spLocks noGrp="1"/>
          </p:cNvSpPr>
          <p:nvPr>
            <p:ph type="body" sz="quarter" idx="10"/>
          </p:nvPr>
        </p:nvSpPr>
        <p:spPr>
          <a:xfrm>
            <a:off x="4254500" y="457200"/>
            <a:ext cx="7480300" cy="5943600"/>
          </a:xfrm>
          <a:prstGeom prst="rect">
            <a:avLst/>
          </a:prstGeom>
        </p:spPr>
        <p:txBody>
          <a:bodyPr lIns="365760" tIns="0" rIns="0" bIns="0" anchor="ctr">
            <a:normAutofit/>
          </a:bodyPr>
          <a:lstStyle>
            <a:lvl1pPr marL="0" indent="0">
              <a:buNone/>
              <a:defRPr sz="6000" b="1">
                <a:solidFill>
                  <a:schemeClr val="bg2"/>
                </a:solidFill>
                <a:latin typeface="Roboto" pitchFamily="2" charset="0"/>
                <a:ea typeface="Roboto" pitchFamily="2" charset="0"/>
              </a:defRPr>
            </a:lvl1pPr>
            <a:lvl2pPr>
              <a:defRPr>
                <a:latin typeface="Guardian Sans Regular" panose="020B0503050503060803" pitchFamily="34" charset="77"/>
              </a:defRPr>
            </a:lvl2pPr>
            <a:lvl3pPr>
              <a:defRPr>
                <a:latin typeface="Guardian Sans Regular" panose="020B0503050503060803" pitchFamily="34" charset="77"/>
              </a:defRPr>
            </a:lvl3pPr>
            <a:lvl4pPr>
              <a:defRPr>
                <a:latin typeface="Guardian Sans Regular" panose="020B0503050503060803" pitchFamily="34" charset="77"/>
              </a:defRPr>
            </a:lvl4pPr>
            <a:lvl5pPr>
              <a:defRPr>
                <a:latin typeface="Guardian Sans Regular" panose="020B0503050503060803" pitchFamily="34" charset="77"/>
              </a:defRPr>
            </a:lvl5pPr>
          </a:lstStyle>
          <a:p>
            <a:pPr lvl="0"/>
            <a:r>
              <a:rPr lang="en-US"/>
              <a:t>Click to edit Master text style</a:t>
            </a:r>
          </a:p>
        </p:txBody>
      </p:sp>
      <p:sp>
        <p:nvSpPr>
          <p:cNvPr id="3" name="Picture Placeholder 2">
            <a:extLst>
              <a:ext uri="{FF2B5EF4-FFF2-40B4-BE49-F238E27FC236}">
                <a16:creationId xmlns:a16="http://schemas.microsoft.com/office/drawing/2014/main" id="{E7E931A9-8F52-7A4A-97E9-D49F8ECFFDF4}"/>
              </a:ext>
            </a:extLst>
          </p:cNvPr>
          <p:cNvSpPr>
            <a:spLocks noGrp="1"/>
          </p:cNvSpPr>
          <p:nvPr>
            <p:ph type="pic" sz="quarter" idx="11"/>
          </p:nvPr>
        </p:nvSpPr>
        <p:spPr>
          <a:xfrm>
            <a:off x="228600" y="228600"/>
            <a:ext cx="4025900" cy="6400800"/>
          </a:xfrm>
          <a:prstGeom prst="rect">
            <a:avLst/>
          </a:prstGeom>
        </p:spPr>
        <p:txBody>
          <a:bodyPr/>
          <a:lstStyle>
            <a:lvl1pPr>
              <a:defRPr>
                <a:solidFill>
                  <a:schemeClr val="bg2"/>
                </a:solidFill>
              </a:defRPr>
            </a:lvl1pPr>
          </a:lstStyle>
          <a:p>
            <a:endParaRPr lang="en-US"/>
          </a:p>
        </p:txBody>
      </p:sp>
    </p:spTree>
    <p:extLst>
      <p:ext uri="{BB962C8B-B14F-4D97-AF65-F5344CB8AC3E}">
        <p14:creationId xmlns:p14="http://schemas.microsoft.com/office/powerpoint/2010/main" val="590723211"/>
      </p:ext>
    </p:extLst>
  </p:cSld>
  <p:clrMapOvr>
    <a:masterClrMapping/>
  </p:clrMapOvr>
  <p:extLst>
    <p:ext uri="{DCECCB84-F9BA-43D5-87BE-67443E8EF086}">
      <p15:sldGuideLst xmlns:p15="http://schemas.microsoft.com/office/powerpoint/2012/main">
        <p15:guide id="2" orient="horz" pos="3888">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35_Title Slide">
    <p:bg>
      <p:bgPr>
        <a:solidFill>
          <a:srgbClr val="FFD000"/>
        </a:solidFill>
        <a:effectLst/>
      </p:bgPr>
    </p:bg>
    <p:spTree>
      <p:nvGrpSpPr>
        <p:cNvPr id="1" name=""/>
        <p:cNvGrpSpPr/>
        <p:nvPr/>
      </p:nvGrpSpPr>
      <p:grpSpPr>
        <a:xfrm>
          <a:off x="0" y="0"/>
          <a:ext cx="0" cy="0"/>
          <a:chOff x="0" y="0"/>
          <a:chExt cx="0" cy="0"/>
        </a:xfrm>
      </p:grpSpPr>
      <p:pic>
        <p:nvPicPr>
          <p:cNvPr id="51" name="Picture 50" hidden="1">
            <a:extLst>
              <a:ext uri="{FF2B5EF4-FFF2-40B4-BE49-F238E27FC236}">
                <a16:creationId xmlns:a16="http://schemas.microsoft.com/office/drawing/2014/main" id="{AF76077C-71A0-174F-8688-6D6BE8139B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70617"/>
            <a:ext cx="12192000" cy="6716765"/>
          </a:xfrm>
          <a:prstGeom prst="rect">
            <a:avLst/>
          </a:prstGeom>
        </p:spPr>
      </p:pic>
      <p:sp>
        <p:nvSpPr>
          <p:cNvPr id="147" name="GRADIENT" hidden="1">
            <a:extLst>
              <a:ext uri="{FF2B5EF4-FFF2-40B4-BE49-F238E27FC236}">
                <a16:creationId xmlns:a16="http://schemas.microsoft.com/office/drawing/2014/main" id="{90FCF658-D35F-204A-9865-764C6A984E23}"/>
              </a:ext>
            </a:extLst>
          </p:cNvPr>
          <p:cNvSpPr/>
          <p:nvPr userDrawn="1"/>
        </p:nvSpPr>
        <p:spPr>
          <a:xfrm>
            <a:off x="0" y="4495801"/>
            <a:ext cx="12192000" cy="2362198"/>
          </a:xfrm>
          <a:prstGeom prst="rect">
            <a:avLst/>
          </a:prstGeom>
          <a:gradFill>
            <a:gsLst>
              <a:gs pos="0">
                <a:schemeClr val="bg1">
                  <a:lumMod val="10000"/>
                  <a:alpha val="0"/>
                </a:schemeClr>
              </a:gs>
              <a:gs pos="100000">
                <a:schemeClr val="bg1">
                  <a:lumMod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6" name="Text Placeholder 5">
            <a:extLst>
              <a:ext uri="{FF2B5EF4-FFF2-40B4-BE49-F238E27FC236}">
                <a16:creationId xmlns:a16="http://schemas.microsoft.com/office/drawing/2014/main" id="{C5D5F88D-87C4-9C4C-92E6-6C5403A06987}"/>
              </a:ext>
            </a:extLst>
          </p:cNvPr>
          <p:cNvSpPr>
            <a:spLocks noGrp="1"/>
          </p:cNvSpPr>
          <p:nvPr>
            <p:ph type="body" sz="quarter" idx="10"/>
          </p:nvPr>
        </p:nvSpPr>
        <p:spPr>
          <a:xfrm>
            <a:off x="480868" y="457200"/>
            <a:ext cx="11253932" cy="5943600"/>
          </a:xfrm>
          <a:prstGeom prst="rect">
            <a:avLst/>
          </a:prstGeom>
        </p:spPr>
        <p:txBody>
          <a:bodyPr lIns="0" tIns="0" rIns="0" bIns="0" anchor="ctr">
            <a:normAutofit/>
          </a:bodyPr>
          <a:lstStyle>
            <a:lvl1pPr marL="0" indent="0">
              <a:buNone/>
              <a:defRPr sz="6000" b="1">
                <a:solidFill>
                  <a:srgbClr val="1A1446"/>
                </a:solidFill>
                <a:latin typeface="Roboto" pitchFamily="2" charset="0"/>
                <a:ea typeface="Roboto" pitchFamily="2" charset="0"/>
              </a:defRPr>
            </a:lvl1pPr>
            <a:lvl2pPr>
              <a:defRPr>
                <a:latin typeface="Guardian Sans Regular" panose="020B0503050503060803" pitchFamily="34" charset="77"/>
              </a:defRPr>
            </a:lvl2pPr>
            <a:lvl3pPr>
              <a:defRPr>
                <a:latin typeface="Guardian Sans Regular" panose="020B0503050503060803" pitchFamily="34" charset="77"/>
              </a:defRPr>
            </a:lvl3pPr>
            <a:lvl4pPr>
              <a:defRPr>
                <a:latin typeface="Guardian Sans Regular" panose="020B0503050503060803" pitchFamily="34" charset="77"/>
              </a:defRPr>
            </a:lvl4pPr>
            <a:lvl5pPr>
              <a:defRPr>
                <a:latin typeface="Guardian Sans Regular" panose="020B0503050503060803" pitchFamily="34" charset="77"/>
              </a:defRPr>
            </a:lvl5pPr>
          </a:lstStyle>
          <a:p>
            <a:pPr lvl="0"/>
            <a:r>
              <a:rPr lang="en-US"/>
              <a:t>Click to edit Master text style</a:t>
            </a:r>
          </a:p>
        </p:txBody>
      </p:sp>
    </p:spTree>
    <p:extLst>
      <p:ext uri="{BB962C8B-B14F-4D97-AF65-F5344CB8AC3E}">
        <p14:creationId xmlns:p14="http://schemas.microsoft.com/office/powerpoint/2010/main" val="4145435114"/>
      </p:ext>
    </p:extLst>
  </p:cSld>
  <p:clrMapOvr>
    <a:masterClrMapping/>
  </p:clrMapOvr>
  <p:extLst>
    <p:ext uri="{DCECCB84-F9BA-43D5-87BE-67443E8EF086}">
      <p15:sldGuideLst xmlns:p15="http://schemas.microsoft.com/office/powerpoint/2012/main">
        <p15:guide id="2" orient="horz" pos="3888">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36_Title Slide">
    <p:bg>
      <p:bgPr>
        <a:solidFill>
          <a:srgbClr val="FFD000"/>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5D5F88D-87C4-9C4C-92E6-6C5403A06987}"/>
              </a:ext>
            </a:extLst>
          </p:cNvPr>
          <p:cNvSpPr>
            <a:spLocks noGrp="1"/>
          </p:cNvSpPr>
          <p:nvPr>
            <p:ph type="body" sz="quarter" idx="10"/>
          </p:nvPr>
        </p:nvSpPr>
        <p:spPr>
          <a:xfrm>
            <a:off x="4254500" y="457200"/>
            <a:ext cx="7480300" cy="5943600"/>
          </a:xfrm>
          <a:prstGeom prst="rect">
            <a:avLst/>
          </a:prstGeom>
        </p:spPr>
        <p:txBody>
          <a:bodyPr lIns="365760" tIns="0" rIns="0" bIns="0" anchor="ctr">
            <a:normAutofit/>
          </a:bodyPr>
          <a:lstStyle>
            <a:lvl1pPr marL="0" indent="0">
              <a:buNone/>
              <a:defRPr sz="6000" b="1">
                <a:solidFill>
                  <a:srgbClr val="1A1446"/>
                </a:solidFill>
                <a:latin typeface="Roboto" pitchFamily="2" charset="0"/>
                <a:ea typeface="Roboto" pitchFamily="2" charset="0"/>
              </a:defRPr>
            </a:lvl1pPr>
            <a:lvl2pPr>
              <a:defRPr>
                <a:latin typeface="Guardian Sans Regular" panose="020B0503050503060803" pitchFamily="34" charset="77"/>
              </a:defRPr>
            </a:lvl2pPr>
            <a:lvl3pPr>
              <a:defRPr>
                <a:latin typeface="Guardian Sans Regular" panose="020B0503050503060803" pitchFamily="34" charset="77"/>
              </a:defRPr>
            </a:lvl3pPr>
            <a:lvl4pPr>
              <a:defRPr>
                <a:latin typeface="Guardian Sans Regular" panose="020B0503050503060803" pitchFamily="34" charset="77"/>
              </a:defRPr>
            </a:lvl4pPr>
            <a:lvl5pPr>
              <a:defRPr>
                <a:latin typeface="Guardian Sans Regular" panose="020B0503050503060803" pitchFamily="34" charset="77"/>
              </a:defRPr>
            </a:lvl5pPr>
          </a:lstStyle>
          <a:p>
            <a:pPr lvl="0"/>
            <a:r>
              <a:rPr lang="en-US"/>
              <a:t>Click to edit Master text style</a:t>
            </a:r>
          </a:p>
        </p:txBody>
      </p:sp>
      <p:sp>
        <p:nvSpPr>
          <p:cNvPr id="3" name="Picture Placeholder 2">
            <a:extLst>
              <a:ext uri="{FF2B5EF4-FFF2-40B4-BE49-F238E27FC236}">
                <a16:creationId xmlns:a16="http://schemas.microsoft.com/office/drawing/2014/main" id="{E7E931A9-8F52-7A4A-97E9-D49F8ECFFDF4}"/>
              </a:ext>
            </a:extLst>
          </p:cNvPr>
          <p:cNvSpPr>
            <a:spLocks noGrp="1"/>
          </p:cNvSpPr>
          <p:nvPr>
            <p:ph type="pic" sz="quarter" idx="11"/>
          </p:nvPr>
        </p:nvSpPr>
        <p:spPr>
          <a:xfrm>
            <a:off x="228600" y="228600"/>
            <a:ext cx="4025900" cy="6400800"/>
          </a:xfrm>
          <a:prstGeom prst="rect">
            <a:avLst/>
          </a:prstGeom>
        </p:spPr>
        <p:txBody>
          <a:bodyPr/>
          <a:lstStyle/>
          <a:p>
            <a:endParaRPr lang="en-US"/>
          </a:p>
        </p:txBody>
      </p:sp>
    </p:spTree>
    <p:extLst>
      <p:ext uri="{BB962C8B-B14F-4D97-AF65-F5344CB8AC3E}">
        <p14:creationId xmlns:p14="http://schemas.microsoft.com/office/powerpoint/2010/main" val="1548840647"/>
      </p:ext>
    </p:extLst>
  </p:cSld>
  <p:clrMapOvr>
    <a:masterClrMapping/>
  </p:clrMapOvr>
  <p:extLst>
    <p:ext uri="{DCECCB84-F9BA-43D5-87BE-67443E8EF086}">
      <p15:sldGuideLst xmlns:p15="http://schemas.microsoft.com/office/powerpoint/2012/main">
        <p15:guide id="2" orient="horz" pos="3888">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58_Title Slide">
    <p:bg>
      <p:bgPr>
        <a:solidFill>
          <a:srgbClr val="78E1E1"/>
        </a:solidFill>
        <a:effectLst/>
      </p:bgPr>
    </p:bg>
    <p:spTree>
      <p:nvGrpSpPr>
        <p:cNvPr id="1" name=""/>
        <p:cNvGrpSpPr/>
        <p:nvPr/>
      </p:nvGrpSpPr>
      <p:grpSpPr>
        <a:xfrm>
          <a:off x="0" y="0"/>
          <a:ext cx="0" cy="0"/>
          <a:chOff x="0" y="0"/>
          <a:chExt cx="0" cy="0"/>
        </a:xfrm>
      </p:grpSpPr>
      <p:sp>
        <p:nvSpPr>
          <p:cNvPr id="21" name="Text Placeholder 5">
            <a:extLst>
              <a:ext uri="{FF2B5EF4-FFF2-40B4-BE49-F238E27FC236}">
                <a16:creationId xmlns:a16="http://schemas.microsoft.com/office/drawing/2014/main" id="{A3B6A58D-1C21-1949-8950-5389EA4286CD}"/>
              </a:ext>
            </a:extLst>
          </p:cNvPr>
          <p:cNvSpPr>
            <a:spLocks noGrp="1"/>
          </p:cNvSpPr>
          <p:nvPr>
            <p:ph type="body" sz="quarter" idx="10"/>
          </p:nvPr>
        </p:nvSpPr>
        <p:spPr>
          <a:xfrm>
            <a:off x="480868" y="457200"/>
            <a:ext cx="11253932" cy="5943600"/>
          </a:xfrm>
          <a:prstGeom prst="rect">
            <a:avLst/>
          </a:prstGeom>
        </p:spPr>
        <p:txBody>
          <a:bodyPr lIns="0" tIns="0" rIns="0" bIns="0" anchor="ctr">
            <a:normAutofit/>
          </a:bodyPr>
          <a:lstStyle>
            <a:lvl1pPr marL="0" indent="0">
              <a:buNone/>
              <a:defRPr sz="6000" b="1">
                <a:solidFill>
                  <a:srgbClr val="1A1446"/>
                </a:solidFill>
                <a:latin typeface="Roboto" pitchFamily="2" charset="0"/>
                <a:ea typeface="Roboto" pitchFamily="2" charset="0"/>
              </a:defRPr>
            </a:lvl1pPr>
            <a:lvl2pPr>
              <a:defRPr>
                <a:latin typeface="Guardian Sans Regular" panose="020B0503050503060803" pitchFamily="34" charset="77"/>
              </a:defRPr>
            </a:lvl2pPr>
            <a:lvl3pPr>
              <a:defRPr>
                <a:latin typeface="Guardian Sans Regular" panose="020B0503050503060803" pitchFamily="34" charset="77"/>
              </a:defRPr>
            </a:lvl3pPr>
            <a:lvl4pPr>
              <a:defRPr>
                <a:latin typeface="Guardian Sans Regular" panose="020B0503050503060803" pitchFamily="34" charset="77"/>
              </a:defRPr>
            </a:lvl4pPr>
            <a:lvl5pPr>
              <a:defRPr>
                <a:latin typeface="Guardian Sans Regular" panose="020B0503050503060803" pitchFamily="34" charset="77"/>
              </a:defRPr>
            </a:lvl5pPr>
          </a:lstStyle>
          <a:p>
            <a:pPr lvl="0"/>
            <a:r>
              <a:rPr lang="en-US"/>
              <a:t>Click to edit Master text styles</a:t>
            </a:r>
          </a:p>
        </p:txBody>
      </p:sp>
    </p:spTree>
    <p:extLst>
      <p:ext uri="{BB962C8B-B14F-4D97-AF65-F5344CB8AC3E}">
        <p14:creationId xmlns:p14="http://schemas.microsoft.com/office/powerpoint/2010/main" val="3516319399"/>
      </p:ext>
    </p:extLst>
  </p:cSld>
  <p:clrMapOvr>
    <a:masterClrMapping/>
  </p:clrMapOvr>
  <p:extLst>
    <p:ext uri="{DCECCB84-F9BA-43D5-87BE-67443E8EF086}">
      <p15:sldGuideLst xmlns:p15="http://schemas.microsoft.com/office/powerpoint/2012/main"/>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69_Title Slide">
    <p:bg>
      <p:bgPr>
        <a:solidFill>
          <a:srgbClr val="FFFFFF"/>
        </a:solidFill>
        <a:effectLst/>
      </p:bgPr>
    </p:bg>
    <p:spTree>
      <p:nvGrpSpPr>
        <p:cNvPr id="1" name=""/>
        <p:cNvGrpSpPr/>
        <p:nvPr/>
      </p:nvGrpSpPr>
      <p:grpSpPr>
        <a:xfrm>
          <a:off x="0" y="0"/>
          <a:ext cx="0" cy="0"/>
          <a:chOff x="0" y="0"/>
          <a:chExt cx="0" cy="0"/>
        </a:xfrm>
      </p:grpSpPr>
      <p:sp>
        <p:nvSpPr>
          <p:cNvPr id="92" name="FOOTER">
            <a:extLst>
              <a:ext uri="{FF2B5EF4-FFF2-40B4-BE49-F238E27FC236}">
                <a16:creationId xmlns:a16="http://schemas.microsoft.com/office/drawing/2014/main" id="{29425A91-278B-6140-B5D4-4503DB9CB9F7}"/>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latin typeface="Roboto" pitchFamily="2" charset="0"/>
              <a:ea typeface="Roboto" pitchFamily="2" charset="0"/>
            </a:endParaRPr>
          </a:p>
        </p:txBody>
      </p:sp>
      <p:sp>
        <p:nvSpPr>
          <p:cNvPr id="33" name="Slide Number Placeholder 4">
            <a:extLst>
              <a:ext uri="{FF2B5EF4-FFF2-40B4-BE49-F238E27FC236}">
                <a16:creationId xmlns:a16="http://schemas.microsoft.com/office/drawing/2014/main" id="{249D166D-ACB6-FA42-9361-810EEF2A1003}"/>
              </a:ext>
            </a:extLst>
          </p:cNvPr>
          <p:cNvSpPr>
            <a:spLocks noGrp="1"/>
          </p:cNvSpPr>
          <p:nvPr>
            <p:ph type="sldNum" sz="quarter" idx="4"/>
          </p:nvPr>
        </p:nvSpPr>
        <p:spPr>
          <a:xfrm>
            <a:off x="11430376" y="6400413"/>
            <a:ext cx="545724" cy="307777"/>
          </a:xfrm>
          <a:prstGeom prst="rect">
            <a:avLst/>
          </a:prstGeom>
          <a:noFill/>
        </p:spPr>
        <p:txBody>
          <a:bodyPr wrap="square" rtlCol="0">
            <a:spAutoFit/>
          </a:bodyPr>
          <a:lstStyle>
            <a:lvl1pPr algn="r">
              <a:defRPr lang="en-US" sz="1400" b="1" i="0" smtClean="0">
                <a:solidFill>
                  <a:srgbClr val="1A1446"/>
                </a:solidFill>
                <a:latin typeface="Roboto" pitchFamily="2" charset="0"/>
                <a:ea typeface="Roboto" pitchFamily="2" charset="0"/>
              </a:defRPr>
            </a:lvl1pPr>
          </a:lstStyle>
          <a:p>
            <a:fld id="{8FB4CE90-470A-43E3-A052-3E8AD880B4A5}" type="slidenum">
              <a:rPr lang="en-US" smtClean="0"/>
              <a:pPr/>
              <a:t>‹#›</a:t>
            </a:fld>
            <a:endParaRPr lang="en-US"/>
          </a:p>
        </p:txBody>
      </p:sp>
      <p:sp>
        <p:nvSpPr>
          <p:cNvPr id="21" name="Title Placeholder 1">
            <a:extLst>
              <a:ext uri="{FF2B5EF4-FFF2-40B4-BE49-F238E27FC236}">
                <a16:creationId xmlns:a16="http://schemas.microsoft.com/office/drawing/2014/main" id="{413F3423-FE75-1F4E-834F-58BE944C0A3E}"/>
              </a:ext>
            </a:extLst>
          </p:cNvPr>
          <p:cNvSpPr>
            <a:spLocks noGrp="1"/>
          </p:cNvSpPr>
          <p:nvPr>
            <p:ph type="title" hasCustomPrompt="1"/>
          </p:nvPr>
        </p:nvSpPr>
        <p:spPr>
          <a:xfrm>
            <a:off x="457200" y="228603"/>
            <a:ext cx="11284688" cy="838197"/>
          </a:xfrm>
          <a:prstGeom prst="rect">
            <a:avLst/>
          </a:prstGeom>
        </p:spPr>
        <p:txBody>
          <a:bodyPr vert="horz" lIns="0" tIns="91440" rIns="0" bIns="0" rtlCol="0" anchor="t">
            <a:normAutofit/>
          </a:bodyPr>
          <a:lstStyle>
            <a:lvl1pPr algn="ctr">
              <a:defRPr sz="4200">
                <a:latin typeface="Roboto" pitchFamily="2" charset="0"/>
                <a:ea typeface="Roboto" pitchFamily="2" charset="0"/>
              </a:defRPr>
            </a:lvl1pPr>
          </a:lstStyle>
          <a:p>
            <a:r>
              <a:rPr lang="en-US"/>
              <a:t>Liberty Mutual and co-branded icons</a:t>
            </a:r>
          </a:p>
        </p:txBody>
      </p:sp>
      <p:sp>
        <p:nvSpPr>
          <p:cNvPr id="28" name="Picture Placeholder 2">
            <a:extLst>
              <a:ext uri="{FF2B5EF4-FFF2-40B4-BE49-F238E27FC236}">
                <a16:creationId xmlns:a16="http://schemas.microsoft.com/office/drawing/2014/main" id="{2A2AA141-06F6-3B4E-AE17-234589CEEA7B}"/>
              </a:ext>
            </a:extLst>
          </p:cNvPr>
          <p:cNvSpPr>
            <a:spLocks noGrp="1"/>
          </p:cNvSpPr>
          <p:nvPr>
            <p:ph type="pic" sz="quarter" idx="33"/>
          </p:nvPr>
        </p:nvSpPr>
        <p:spPr>
          <a:xfrm>
            <a:off x="491430" y="1066800"/>
            <a:ext cx="1095551" cy="1095551"/>
          </a:xfrm>
          <a:prstGeom prst="ellipse">
            <a:avLst/>
          </a:prstGeom>
          <a:solidFill>
            <a:srgbClr val="9ED5D5"/>
          </a:solid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32" name="Picture Placeholder 2">
            <a:extLst>
              <a:ext uri="{FF2B5EF4-FFF2-40B4-BE49-F238E27FC236}">
                <a16:creationId xmlns:a16="http://schemas.microsoft.com/office/drawing/2014/main" id="{505761F3-4E52-E048-AE76-108F02EA2E31}"/>
              </a:ext>
            </a:extLst>
          </p:cNvPr>
          <p:cNvSpPr>
            <a:spLocks noGrp="1"/>
          </p:cNvSpPr>
          <p:nvPr>
            <p:ph type="pic" sz="quarter" idx="37"/>
          </p:nvPr>
        </p:nvSpPr>
        <p:spPr>
          <a:xfrm>
            <a:off x="1760793" y="1066800"/>
            <a:ext cx="1095551" cy="1095551"/>
          </a:xfrm>
          <a:prstGeom prst="ellipse">
            <a:avLst/>
          </a:prstGeom>
          <a:solidFill>
            <a:srgbClr val="9ED5D5"/>
          </a:solid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38" name="Picture Placeholder 2">
            <a:extLst>
              <a:ext uri="{FF2B5EF4-FFF2-40B4-BE49-F238E27FC236}">
                <a16:creationId xmlns:a16="http://schemas.microsoft.com/office/drawing/2014/main" id="{920A87E2-C3D3-FB4A-BDF5-B5421A234222}"/>
              </a:ext>
            </a:extLst>
          </p:cNvPr>
          <p:cNvSpPr>
            <a:spLocks noGrp="1"/>
          </p:cNvSpPr>
          <p:nvPr>
            <p:ph type="pic" sz="quarter" idx="41"/>
          </p:nvPr>
        </p:nvSpPr>
        <p:spPr>
          <a:xfrm>
            <a:off x="3030156" y="1066800"/>
            <a:ext cx="1095551" cy="1095551"/>
          </a:xfrm>
          <a:prstGeom prst="ellipse">
            <a:avLst/>
          </a:prstGeom>
          <a:solidFill>
            <a:srgbClr val="9ED5D5"/>
          </a:solid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cxnSp>
        <p:nvCxnSpPr>
          <p:cNvPr id="25" name="Straight Connector 24">
            <a:extLst>
              <a:ext uri="{FF2B5EF4-FFF2-40B4-BE49-F238E27FC236}">
                <a16:creationId xmlns:a16="http://schemas.microsoft.com/office/drawing/2014/main" id="{ABEFAED6-ABC3-4846-9683-2B62D4BAC09C}"/>
              </a:ext>
            </a:extLst>
          </p:cNvPr>
          <p:cNvCxnSpPr/>
          <p:nvPr userDrawn="1"/>
        </p:nvCxnSpPr>
        <p:spPr>
          <a:xfrm>
            <a:off x="0" y="6172200"/>
            <a:ext cx="12192000" cy="0"/>
          </a:xfrm>
          <a:prstGeom prst="line">
            <a:avLst/>
          </a:prstGeom>
          <a:ln w="25400">
            <a:solidFill>
              <a:srgbClr val="FFD000"/>
            </a:solidFill>
          </a:ln>
        </p:spPr>
        <p:style>
          <a:lnRef idx="1">
            <a:schemeClr val="accent1"/>
          </a:lnRef>
          <a:fillRef idx="0">
            <a:schemeClr val="accent1"/>
          </a:fillRef>
          <a:effectRef idx="0">
            <a:schemeClr val="accent1"/>
          </a:effectRef>
          <a:fontRef idx="minor">
            <a:schemeClr val="tx1"/>
          </a:fontRef>
        </p:style>
      </p:cxnSp>
      <p:pic>
        <p:nvPicPr>
          <p:cNvPr id="65" name="Picture 64">
            <a:extLst>
              <a:ext uri="{FF2B5EF4-FFF2-40B4-BE49-F238E27FC236}">
                <a16:creationId xmlns:a16="http://schemas.microsoft.com/office/drawing/2014/main" id="{25B7ADF4-791E-5944-B704-568D28C74F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5440" y="6264634"/>
            <a:ext cx="1607532" cy="487947"/>
          </a:xfrm>
          <a:prstGeom prst="rect">
            <a:avLst/>
          </a:prstGeom>
        </p:spPr>
      </p:pic>
      <p:sp>
        <p:nvSpPr>
          <p:cNvPr id="22" name="Picture Placeholder 2">
            <a:extLst>
              <a:ext uri="{FF2B5EF4-FFF2-40B4-BE49-F238E27FC236}">
                <a16:creationId xmlns:a16="http://schemas.microsoft.com/office/drawing/2014/main" id="{C00BB8C3-C7F9-8D45-A283-242B3B07E044}"/>
              </a:ext>
            </a:extLst>
          </p:cNvPr>
          <p:cNvSpPr>
            <a:spLocks noGrp="1"/>
          </p:cNvSpPr>
          <p:nvPr>
            <p:ph type="pic" sz="quarter" idx="42"/>
          </p:nvPr>
        </p:nvSpPr>
        <p:spPr>
          <a:xfrm>
            <a:off x="4299519" y="1066800"/>
            <a:ext cx="1095551" cy="1095551"/>
          </a:xfrm>
          <a:prstGeom prst="ellipse">
            <a:avLst/>
          </a:prstGeom>
          <a:solidFill>
            <a:srgbClr val="9ED5D5"/>
          </a:solid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24" name="Picture Placeholder 2">
            <a:extLst>
              <a:ext uri="{FF2B5EF4-FFF2-40B4-BE49-F238E27FC236}">
                <a16:creationId xmlns:a16="http://schemas.microsoft.com/office/drawing/2014/main" id="{02FCCC54-97E3-A84A-951E-892CD7BA5B90}"/>
              </a:ext>
            </a:extLst>
          </p:cNvPr>
          <p:cNvSpPr>
            <a:spLocks noGrp="1"/>
          </p:cNvSpPr>
          <p:nvPr>
            <p:ph type="pic" sz="quarter" idx="43"/>
          </p:nvPr>
        </p:nvSpPr>
        <p:spPr>
          <a:xfrm>
            <a:off x="5568882" y="1066800"/>
            <a:ext cx="1095551" cy="1095551"/>
          </a:xfrm>
          <a:prstGeom prst="ellipse">
            <a:avLst/>
          </a:prstGeom>
          <a:solidFill>
            <a:srgbClr val="9ED5D5"/>
          </a:solid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26" name="Picture Placeholder 2">
            <a:extLst>
              <a:ext uri="{FF2B5EF4-FFF2-40B4-BE49-F238E27FC236}">
                <a16:creationId xmlns:a16="http://schemas.microsoft.com/office/drawing/2014/main" id="{E7CD79CE-3DD3-F846-BD3D-D28378E30468}"/>
              </a:ext>
            </a:extLst>
          </p:cNvPr>
          <p:cNvSpPr>
            <a:spLocks noGrp="1"/>
          </p:cNvSpPr>
          <p:nvPr>
            <p:ph type="pic" sz="quarter" idx="44"/>
          </p:nvPr>
        </p:nvSpPr>
        <p:spPr>
          <a:xfrm>
            <a:off x="6838245" y="1066800"/>
            <a:ext cx="1095551" cy="1095551"/>
          </a:xfrm>
          <a:prstGeom prst="ellipse">
            <a:avLst/>
          </a:prstGeom>
          <a:solidFill>
            <a:srgbClr val="9ED5D5"/>
          </a:solid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39" name="Picture Placeholder 2">
            <a:extLst>
              <a:ext uri="{FF2B5EF4-FFF2-40B4-BE49-F238E27FC236}">
                <a16:creationId xmlns:a16="http://schemas.microsoft.com/office/drawing/2014/main" id="{157A05C2-F25E-FF4A-96AB-C71DD3059E2D}"/>
              </a:ext>
            </a:extLst>
          </p:cNvPr>
          <p:cNvSpPr>
            <a:spLocks noGrp="1"/>
          </p:cNvSpPr>
          <p:nvPr>
            <p:ph type="pic" sz="quarter" idx="45"/>
          </p:nvPr>
        </p:nvSpPr>
        <p:spPr>
          <a:xfrm>
            <a:off x="8107608" y="1066800"/>
            <a:ext cx="1095551" cy="1095551"/>
          </a:xfrm>
          <a:prstGeom prst="ellipse">
            <a:avLst/>
          </a:prstGeom>
          <a:solidFill>
            <a:srgbClr val="9ED5D5"/>
          </a:solid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40" name="Picture Placeholder 2">
            <a:extLst>
              <a:ext uri="{FF2B5EF4-FFF2-40B4-BE49-F238E27FC236}">
                <a16:creationId xmlns:a16="http://schemas.microsoft.com/office/drawing/2014/main" id="{2704515B-C3C9-B243-BE12-90E09AE141BD}"/>
              </a:ext>
            </a:extLst>
          </p:cNvPr>
          <p:cNvSpPr>
            <a:spLocks noGrp="1"/>
          </p:cNvSpPr>
          <p:nvPr>
            <p:ph type="pic" sz="quarter" idx="46"/>
          </p:nvPr>
        </p:nvSpPr>
        <p:spPr>
          <a:xfrm>
            <a:off x="9376971" y="1066800"/>
            <a:ext cx="1095551" cy="1095551"/>
          </a:xfrm>
          <a:prstGeom prst="ellipse">
            <a:avLst/>
          </a:prstGeom>
          <a:solidFill>
            <a:srgbClr val="9ED5D5"/>
          </a:solid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41" name="Picture Placeholder 2">
            <a:extLst>
              <a:ext uri="{FF2B5EF4-FFF2-40B4-BE49-F238E27FC236}">
                <a16:creationId xmlns:a16="http://schemas.microsoft.com/office/drawing/2014/main" id="{283242FC-D1A9-674D-B897-E53024E54B9A}"/>
              </a:ext>
            </a:extLst>
          </p:cNvPr>
          <p:cNvSpPr>
            <a:spLocks noGrp="1"/>
          </p:cNvSpPr>
          <p:nvPr>
            <p:ph type="pic" sz="quarter" idx="47"/>
          </p:nvPr>
        </p:nvSpPr>
        <p:spPr>
          <a:xfrm>
            <a:off x="10646337" y="1066800"/>
            <a:ext cx="1095551" cy="1095551"/>
          </a:xfrm>
          <a:prstGeom prst="ellipse">
            <a:avLst/>
          </a:prstGeom>
          <a:solidFill>
            <a:srgbClr val="9ED5D5"/>
          </a:solid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42" name="Picture Placeholder 2">
            <a:extLst>
              <a:ext uri="{FF2B5EF4-FFF2-40B4-BE49-F238E27FC236}">
                <a16:creationId xmlns:a16="http://schemas.microsoft.com/office/drawing/2014/main" id="{F759FE6B-175B-7243-9148-7AAB31F63B1F}"/>
              </a:ext>
            </a:extLst>
          </p:cNvPr>
          <p:cNvSpPr>
            <a:spLocks noGrp="1"/>
          </p:cNvSpPr>
          <p:nvPr>
            <p:ph type="pic" sz="quarter" idx="48"/>
          </p:nvPr>
        </p:nvSpPr>
        <p:spPr>
          <a:xfrm>
            <a:off x="491430" y="2346149"/>
            <a:ext cx="1095551" cy="1095551"/>
          </a:xfrm>
          <a:prstGeom prst="ellipse">
            <a:avLst/>
          </a:prstGeom>
          <a:solidFill>
            <a:srgbClr val="9ED5D5"/>
          </a:solid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43" name="Picture Placeholder 2">
            <a:extLst>
              <a:ext uri="{FF2B5EF4-FFF2-40B4-BE49-F238E27FC236}">
                <a16:creationId xmlns:a16="http://schemas.microsoft.com/office/drawing/2014/main" id="{62AC324F-302A-CF47-B532-625096621A79}"/>
              </a:ext>
            </a:extLst>
          </p:cNvPr>
          <p:cNvSpPr>
            <a:spLocks noGrp="1"/>
          </p:cNvSpPr>
          <p:nvPr>
            <p:ph type="pic" sz="quarter" idx="49"/>
          </p:nvPr>
        </p:nvSpPr>
        <p:spPr>
          <a:xfrm>
            <a:off x="1760793" y="2346149"/>
            <a:ext cx="1095551" cy="1095551"/>
          </a:xfrm>
          <a:prstGeom prst="ellipse">
            <a:avLst/>
          </a:prstGeom>
          <a:solidFill>
            <a:srgbClr val="9ED5D5"/>
          </a:solid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44" name="Picture Placeholder 2">
            <a:extLst>
              <a:ext uri="{FF2B5EF4-FFF2-40B4-BE49-F238E27FC236}">
                <a16:creationId xmlns:a16="http://schemas.microsoft.com/office/drawing/2014/main" id="{AA87A84C-4D2F-9843-8C5A-CF3E5BCA5532}"/>
              </a:ext>
            </a:extLst>
          </p:cNvPr>
          <p:cNvSpPr>
            <a:spLocks noGrp="1"/>
          </p:cNvSpPr>
          <p:nvPr>
            <p:ph type="pic" sz="quarter" idx="50"/>
          </p:nvPr>
        </p:nvSpPr>
        <p:spPr>
          <a:xfrm>
            <a:off x="3030156" y="2346149"/>
            <a:ext cx="1095551" cy="1095551"/>
          </a:xfrm>
          <a:prstGeom prst="ellipse">
            <a:avLst/>
          </a:prstGeom>
          <a:solidFill>
            <a:srgbClr val="9ED5D5"/>
          </a:solid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45" name="Picture Placeholder 2">
            <a:extLst>
              <a:ext uri="{FF2B5EF4-FFF2-40B4-BE49-F238E27FC236}">
                <a16:creationId xmlns:a16="http://schemas.microsoft.com/office/drawing/2014/main" id="{726FF6C3-3BEA-CC4F-B4F7-CE39CC3F902D}"/>
              </a:ext>
            </a:extLst>
          </p:cNvPr>
          <p:cNvSpPr>
            <a:spLocks noGrp="1"/>
          </p:cNvSpPr>
          <p:nvPr>
            <p:ph type="pic" sz="quarter" idx="51"/>
          </p:nvPr>
        </p:nvSpPr>
        <p:spPr>
          <a:xfrm>
            <a:off x="4299519" y="2346149"/>
            <a:ext cx="1095551" cy="1095551"/>
          </a:xfrm>
          <a:prstGeom prst="ellipse">
            <a:avLst/>
          </a:prstGeom>
          <a:solidFill>
            <a:srgbClr val="9ED5D5"/>
          </a:solid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46" name="Picture Placeholder 2">
            <a:extLst>
              <a:ext uri="{FF2B5EF4-FFF2-40B4-BE49-F238E27FC236}">
                <a16:creationId xmlns:a16="http://schemas.microsoft.com/office/drawing/2014/main" id="{F23D693E-D3CC-8742-A03C-A68654E314BF}"/>
              </a:ext>
            </a:extLst>
          </p:cNvPr>
          <p:cNvSpPr>
            <a:spLocks noGrp="1"/>
          </p:cNvSpPr>
          <p:nvPr>
            <p:ph type="pic" sz="quarter" idx="52"/>
          </p:nvPr>
        </p:nvSpPr>
        <p:spPr>
          <a:xfrm>
            <a:off x="5568882" y="2346149"/>
            <a:ext cx="1095551" cy="1095551"/>
          </a:xfrm>
          <a:prstGeom prst="ellipse">
            <a:avLst/>
          </a:prstGeom>
          <a:solidFill>
            <a:srgbClr val="9ED5D5"/>
          </a:solid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47" name="Picture Placeholder 2">
            <a:extLst>
              <a:ext uri="{FF2B5EF4-FFF2-40B4-BE49-F238E27FC236}">
                <a16:creationId xmlns:a16="http://schemas.microsoft.com/office/drawing/2014/main" id="{97C070D0-26B6-5D40-A43D-5607250CFB2D}"/>
              </a:ext>
            </a:extLst>
          </p:cNvPr>
          <p:cNvSpPr>
            <a:spLocks noGrp="1"/>
          </p:cNvSpPr>
          <p:nvPr>
            <p:ph type="pic" sz="quarter" idx="53"/>
          </p:nvPr>
        </p:nvSpPr>
        <p:spPr>
          <a:xfrm>
            <a:off x="6838245" y="2346149"/>
            <a:ext cx="1095551" cy="1095551"/>
          </a:xfrm>
          <a:prstGeom prst="ellipse">
            <a:avLst/>
          </a:prstGeom>
          <a:solidFill>
            <a:srgbClr val="9ED5D5"/>
          </a:solid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48" name="Picture Placeholder 2">
            <a:extLst>
              <a:ext uri="{FF2B5EF4-FFF2-40B4-BE49-F238E27FC236}">
                <a16:creationId xmlns:a16="http://schemas.microsoft.com/office/drawing/2014/main" id="{2325E0D0-44FD-8A42-BC33-54A079E17C51}"/>
              </a:ext>
            </a:extLst>
          </p:cNvPr>
          <p:cNvSpPr>
            <a:spLocks noGrp="1"/>
          </p:cNvSpPr>
          <p:nvPr>
            <p:ph type="pic" sz="quarter" idx="54"/>
          </p:nvPr>
        </p:nvSpPr>
        <p:spPr>
          <a:xfrm>
            <a:off x="8107608" y="2346149"/>
            <a:ext cx="1095551" cy="1095551"/>
          </a:xfrm>
          <a:prstGeom prst="ellipse">
            <a:avLst/>
          </a:prstGeom>
          <a:solidFill>
            <a:srgbClr val="9ED5D5"/>
          </a:solid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49" name="Picture Placeholder 2">
            <a:extLst>
              <a:ext uri="{FF2B5EF4-FFF2-40B4-BE49-F238E27FC236}">
                <a16:creationId xmlns:a16="http://schemas.microsoft.com/office/drawing/2014/main" id="{025FFC0D-1576-044D-B9CE-CCEB9BF8A358}"/>
              </a:ext>
            </a:extLst>
          </p:cNvPr>
          <p:cNvSpPr>
            <a:spLocks noGrp="1"/>
          </p:cNvSpPr>
          <p:nvPr>
            <p:ph type="pic" sz="quarter" idx="55"/>
          </p:nvPr>
        </p:nvSpPr>
        <p:spPr>
          <a:xfrm>
            <a:off x="9376971" y="2346149"/>
            <a:ext cx="1095551" cy="1095551"/>
          </a:xfrm>
          <a:prstGeom prst="ellipse">
            <a:avLst/>
          </a:prstGeom>
          <a:solidFill>
            <a:srgbClr val="9ED5D5"/>
          </a:solid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50" name="Picture Placeholder 2">
            <a:extLst>
              <a:ext uri="{FF2B5EF4-FFF2-40B4-BE49-F238E27FC236}">
                <a16:creationId xmlns:a16="http://schemas.microsoft.com/office/drawing/2014/main" id="{7D820BE1-4583-E94D-B428-9EC229BC0769}"/>
              </a:ext>
            </a:extLst>
          </p:cNvPr>
          <p:cNvSpPr>
            <a:spLocks noGrp="1"/>
          </p:cNvSpPr>
          <p:nvPr>
            <p:ph type="pic" sz="quarter" idx="56"/>
          </p:nvPr>
        </p:nvSpPr>
        <p:spPr>
          <a:xfrm>
            <a:off x="10646337" y="2346149"/>
            <a:ext cx="1095551" cy="1095551"/>
          </a:xfrm>
          <a:prstGeom prst="ellipse">
            <a:avLst/>
          </a:prstGeom>
          <a:solidFill>
            <a:srgbClr val="9ED5D5"/>
          </a:solid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70" name="Picture Placeholder 2">
            <a:extLst>
              <a:ext uri="{FF2B5EF4-FFF2-40B4-BE49-F238E27FC236}">
                <a16:creationId xmlns:a16="http://schemas.microsoft.com/office/drawing/2014/main" id="{A518517A-6EA7-CB4C-A1E2-04B31D52BC21}"/>
              </a:ext>
            </a:extLst>
          </p:cNvPr>
          <p:cNvSpPr>
            <a:spLocks noGrp="1"/>
          </p:cNvSpPr>
          <p:nvPr>
            <p:ph type="pic" sz="quarter" idx="57"/>
          </p:nvPr>
        </p:nvSpPr>
        <p:spPr>
          <a:xfrm>
            <a:off x="484342" y="3587750"/>
            <a:ext cx="1095551" cy="1095551"/>
          </a:xfrm>
          <a:prstGeom prst="ellipse">
            <a:avLst/>
          </a:prstGeom>
          <a:solidFill>
            <a:srgbClr val="9ED5D5"/>
          </a:solid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71" name="Picture Placeholder 2">
            <a:extLst>
              <a:ext uri="{FF2B5EF4-FFF2-40B4-BE49-F238E27FC236}">
                <a16:creationId xmlns:a16="http://schemas.microsoft.com/office/drawing/2014/main" id="{FFDE7702-E7CB-7949-8498-52458B733AD2}"/>
              </a:ext>
            </a:extLst>
          </p:cNvPr>
          <p:cNvSpPr>
            <a:spLocks noGrp="1"/>
          </p:cNvSpPr>
          <p:nvPr>
            <p:ph type="pic" sz="quarter" idx="58"/>
          </p:nvPr>
        </p:nvSpPr>
        <p:spPr>
          <a:xfrm>
            <a:off x="1753705" y="3587750"/>
            <a:ext cx="1095551" cy="1095551"/>
          </a:xfrm>
          <a:prstGeom prst="ellipse">
            <a:avLst/>
          </a:prstGeom>
          <a:solidFill>
            <a:srgbClr val="9ED5D5"/>
          </a:solid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72" name="Picture Placeholder 2">
            <a:extLst>
              <a:ext uri="{FF2B5EF4-FFF2-40B4-BE49-F238E27FC236}">
                <a16:creationId xmlns:a16="http://schemas.microsoft.com/office/drawing/2014/main" id="{F6878659-73D2-F04F-93A5-E8D5FE45D22A}"/>
              </a:ext>
            </a:extLst>
          </p:cNvPr>
          <p:cNvSpPr>
            <a:spLocks noGrp="1"/>
          </p:cNvSpPr>
          <p:nvPr>
            <p:ph type="pic" sz="quarter" idx="59"/>
          </p:nvPr>
        </p:nvSpPr>
        <p:spPr>
          <a:xfrm>
            <a:off x="3023068" y="3587750"/>
            <a:ext cx="1095551" cy="1095551"/>
          </a:xfrm>
          <a:prstGeom prst="ellipse">
            <a:avLst/>
          </a:prstGeom>
          <a:solidFill>
            <a:srgbClr val="9ED5D5"/>
          </a:solid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73" name="Picture Placeholder 2">
            <a:extLst>
              <a:ext uri="{FF2B5EF4-FFF2-40B4-BE49-F238E27FC236}">
                <a16:creationId xmlns:a16="http://schemas.microsoft.com/office/drawing/2014/main" id="{023A12A7-74CB-C64B-903B-F0397DFD5448}"/>
              </a:ext>
            </a:extLst>
          </p:cNvPr>
          <p:cNvSpPr>
            <a:spLocks noGrp="1"/>
          </p:cNvSpPr>
          <p:nvPr>
            <p:ph type="pic" sz="quarter" idx="60"/>
          </p:nvPr>
        </p:nvSpPr>
        <p:spPr>
          <a:xfrm>
            <a:off x="4292431" y="3587750"/>
            <a:ext cx="1095551" cy="1095551"/>
          </a:xfrm>
          <a:prstGeom prst="ellipse">
            <a:avLst/>
          </a:prstGeom>
          <a:solidFill>
            <a:srgbClr val="9ED5D5"/>
          </a:solid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74" name="Picture Placeholder 2">
            <a:extLst>
              <a:ext uri="{FF2B5EF4-FFF2-40B4-BE49-F238E27FC236}">
                <a16:creationId xmlns:a16="http://schemas.microsoft.com/office/drawing/2014/main" id="{CC5436DA-095E-3547-8E20-1332CA0AA0BC}"/>
              </a:ext>
            </a:extLst>
          </p:cNvPr>
          <p:cNvSpPr>
            <a:spLocks noGrp="1"/>
          </p:cNvSpPr>
          <p:nvPr>
            <p:ph type="pic" sz="quarter" idx="61"/>
          </p:nvPr>
        </p:nvSpPr>
        <p:spPr>
          <a:xfrm>
            <a:off x="5561794" y="3587750"/>
            <a:ext cx="1095551" cy="1095551"/>
          </a:xfrm>
          <a:prstGeom prst="ellipse">
            <a:avLst/>
          </a:prstGeom>
          <a:solidFill>
            <a:srgbClr val="9ED5D5"/>
          </a:solid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75" name="Picture Placeholder 2">
            <a:extLst>
              <a:ext uri="{FF2B5EF4-FFF2-40B4-BE49-F238E27FC236}">
                <a16:creationId xmlns:a16="http://schemas.microsoft.com/office/drawing/2014/main" id="{5B2B710F-0C04-7C43-BFD8-877606647629}"/>
              </a:ext>
            </a:extLst>
          </p:cNvPr>
          <p:cNvSpPr>
            <a:spLocks noGrp="1"/>
          </p:cNvSpPr>
          <p:nvPr>
            <p:ph type="pic" sz="quarter" idx="62"/>
          </p:nvPr>
        </p:nvSpPr>
        <p:spPr>
          <a:xfrm>
            <a:off x="6831157" y="3587750"/>
            <a:ext cx="1095551" cy="1095551"/>
          </a:xfrm>
          <a:prstGeom prst="ellipse">
            <a:avLst/>
          </a:prstGeom>
          <a:solidFill>
            <a:srgbClr val="9ED5D5"/>
          </a:solid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76" name="Picture Placeholder 2">
            <a:extLst>
              <a:ext uri="{FF2B5EF4-FFF2-40B4-BE49-F238E27FC236}">
                <a16:creationId xmlns:a16="http://schemas.microsoft.com/office/drawing/2014/main" id="{52906F9D-7CEB-4A45-8049-1BA0029258E4}"/>
              </a:ext>
            </a:extLst>
          </p:cNvPr>
          <p:cNvSpPr>
            <a:spLocks noGrp="1"/>
          </p:cNvSpPr>
          <p:nvPr>
            <p:ph type="pic" sz="quarter" idx="63"/>
          </p:nvPr>
        </p:nvSpPr>
        <p:spPr>
          <a:xfrm>
            <a:off x="8100520" y="3587750"/>
            <a:ext cx="1095551" cy="1095551"/>
          </a:xfrm>
          <a:prstGeom prst="ellipse">
            <a:avLst/>
          </a:prstGeom>
          <a:solidFill>
            <a:srgbClr val="9ED5D5"/>
          </a:solid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77" name="Picture Placeholder 2">
            <a:extLst>
              <a:ext uri="{FF2B5EF4-FFF2-40B4-BE49-F238E27FC236}">
                <a16:creationId xmlns:a16="http://schemas.microsoft.com/office/drawing/2014/main" id="{7682DD51-D676-BA48-8A4F-23B69E4EE00F}"/>
              </a:ext>
            </a:extLst>
          </p:cNvPr>
          <p:cNvSpPr>
            <a:spLocks noGrp="1"/>
          </p:cNvSpPr>
          <p:nvPr>
            <p:ph type="pic" sz="quarter" idx="64"/>
          </p:nvPr>
        </p:nvSpPr>
        <p:spPr>
          <a:xfrm>
            <a:off x="9369883" y="3587750"/>
            <a:ext cx="1095551" cy="1095551"/>
          </a:xfrm>
          <a:prstGeom prst="ellipse">
            <a:avLst/>
          </a:prstGeom>
          <a:solidFill>
            <a:srgbClr val="9ED5D5"/>
          </a:solid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78" name="Picture Placeholder 2">
            <a:extLst>
              <a:ext uri="{FF2B5EF4-FFF2-40B4-BE49-F238E27FC236}">
                <a16:creationId xmlns:a16="http://schemas.microsoft.com/office/drawing/2014/main" id="{C6763201-CB58-7E4B-B2E5-808EE0BC86AC}"/>
              </a:ext>
            </a:extLst>
          </p:cNvPr>
          <p:cNvSpPr>
            <a:spLocks noGrp="1"/>
          </p:cNvSpPr>
          <p:nvPr>
            <p:ph type="pic" sz="quarter" idx="65"/>
          </p:nvPr>
        </p:nvSpPr>
        <p:spPr>
          <a:xfrm>
            <a:off x="10639249" y="3587750"/>
            <a:ext cx="1095551" cy="1095551"/>
          </a:xfrm>
          <a:prstGeom prst="ellipse">
            <a:avLst/>
          </a:prstGeom>
          <a:solidFill>
            <a:srgbClr val="9ED5D5"/>
          </a:solid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79" name="Picture Placeholder 2">
            <a:extLst>
              <a:ext uri="{FF2B5EF4-FFF2-40B4-BE49-F238E27FC236}">
                <a16:creationId xmlns:a16="http://schemas.microsoft.com/office/drawing/2014/main" id="{50E75451-4FAB-C547-88F8-109F0852FBBB}"/>
              </a:ext>
            </a:extLst>
          </p:cNvPr>
          <p:cNvSpPr>
            <a:spLocks noGrp="1"/>
          </p:cNvSpPr>
          <p:nvPr>
            <p:ph type="pic" sz="quarter" idx="66"/>
          </p:nvPr>
        </p:nvSpPr>
        <p:spPr>
          <a:xfrm>
            <a:off x="484342" y="4867099"/>
            <a:ext cx="1095551" cy="1095551"/>
          </a:xfrm>
          <a:prstGeom prst="ellipse">
            <a:avLst/>
          </a:prstGeom>
          <a:solidFill>
            <a:srgbClr val="9ED5D5"/>
          </a:solid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80" name="Picture Placeholder 2">
            <a:extLst>
              <a:ext uri="{FF2B5EF4-FFF2-40B4-BE49-F238E27FC236}">
                <a16:creationId xmlns:a16="http://schemas.microsoft.com/office/drawing/2014/main" id="{5DAC5737-C7AB-5D44-991B-3081F70DBCB3}"/>
              </a:ext>
            </a:extLst>
          </p:cNvPr>
          <p:cNvSpPr>
            <a:spLocks noGrp="1"/>
          </p:cNvSpPr>
          <p:nvPr>
            <p:ph type="pic" sz="quarter" idx="67"/>
          </p:nvPr>
        </p:nvSpPr>
        <p:spPr>
          <a:xfrm>
            <a:off x="1753705" y="4867099"/>
            <a:ext cx="1095551" cy="1095551"/>
          </a:xfrm>
          <a:prstGeom prst="ellipse">
            <a:avLst/>
          </a:prstGeom>
          <a:solidFill>
            <a:srgbClr val="9ED5D5"/>
          </a:solid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81" name="Picture Placeholder 2">
            <a:extLst>
              <a:ext uri="{FF2B5EF4-FFF2-40B4-BE49-F238E27FC236}">
                <a16:creationId xmlns:a16="http://schemas.microsoft.com/office/drawing/2014/main" id="{E7F54853-7D42-2448-BB98-E3A0E75D7F56}"/>
              </a:ext>
            </a:extLst>
          </p:cNvPr>
          <p:cNvSpPr>
            <a:spLocks noGrp="1"/>
          </p:cNvSpPr>
          <p:nvPr>
            <p:ph type="pic" sz="quarter" idx="68"/>
          </p:nvPr>
        </p:nvSpPr>
        <p:spPr>
          <a:xfrm>
            <a:off x="3023068" y="4867099"/>
            <a:ext cx="1095551" cy="1095551"/>
          </a:xfrm>
          <a:prstGeom prst="ellipse">
            <a:avLst/>
          </a:prstGeom>
          <a:solidFill>
            <a:srgbClr val="9ED5D5"/>
          </a:solid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82" name="Picture Placeholder 2">
            <a:extLst>
              <a:ext uri="{FF2B5EF4-FFF2-40B4-BE49-F238E27FC236}">
                <a16:creationId xmlns:a16="http://schemas.microsoft.com/office/drawing/2014/main" id="{8EF1A7AD-73CA-2745-A79A-1027CCFF0387}"/>
              </a:ext>
            </a:extLst>
          </p:cNvPr>
          <p:cNvSpPr>
            <a:spLocks noGrp="1"/>
          </p:cNvSpPr>
          <p:nvPr>
            <p:ph type="pic" sz="quarter" idx="69"/>
          </p:nvPr>
        </p:nvSpPr>
        <p:spPr>
          <a:xfrm>
            <a:off x="4292431" y="4867099"/>
            <a:ext cx="1095551" cy="1095551"/>
          </a:xfrm>
          <a:prstGeom prst="ellipse">
            <a:avLst/>
          </a:prstGeom>
          <a:solidFill>
            <a:srgbClr val="9ED5D5"/>
          </a:solid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83" name="Picture Placeholder 2">
            <a:extLst>
              <a:ext uri="{FF2B5EF4-FFF2-40B4-BE49-F238E27FC236}">
                <a16:creationId xmlns:a16="http://schemas.microsoft.com/office/drawing/2014/main" id="{1AF60291-E91E-704F-83FA-32C16F91F108}"/>
              </a:ext>
            </a:extLst>
          </p:cNvPr>
          <p:cNvSpPr>
            <a:spLocks noGrp="1"/>
          </p:cNvSpPr>
          <p:nvPr>
            <p:ph type="pic" sz="quarter" idx="70"/>
          </p:nvPr>
        </p:nvSpPr>
        <p:spPr>
          <a:xfrm>
            <a:off x="5561794" y="4867099"/>
            <a:ext cx="1095551" cy="1095551"/>
          </a:xfrm>
          <a:prstGeom prst="ellipse">
            <a:avLst/>
          </a:prstGeom>
          <a:solidFill>
            <a:srgbClr val="9ED5D5"/>
          </a:solid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84" name="Picture Placeholder 2">
            <a:extLst>
              <a:ext uri="{FF2B5EF4-FFF2-40B4-BE49-F238E27FC236}">
                <a16:creationId xmlns:a16="http://schemas.microsoft.com/office/drawing/2014/main" id="{8C0595D3-CF9E-7745-B0A3-881DC2397CBC}"/>
              </a:ext>
            </a:extLst>
          </p:cNvPr>
          <p:cNvSpPr>
            <a:spLocks noGrp="1"/>
          </p:cNvSpPr>
          <p:nvPr>
            <p:ph type="pic" sz="quarter" idx="71"/>
          </p:nvPr>
        </p:nvSpPr>
        <p:spPr>
          <a:xfrm>
            <a:off x="6831157" y="4867099"/>
            <a:ext cx="1095551" cy="1095551"/>
          </a:xfrm>
          <a:prstGeom prst="ellipse">
            <a:avLst/>
          </a:prstGeom>
          <a:solidFill>
            <a:srgbClr val="9ED5D5"/>
          </a:solid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85" name="Picture Placeholder 2">
            <a:extLst>
              <a:ext uri="{FF2B5EF4-FFF2-40B4-BE49-F238E27FC236}">
                <a16:creationId xmlns:a16="http://schemas.microsoft.com/office/drawing/2014/main" id="{3540D0C2-62DC-CB4C-86A4-1E4A37241BDB}"/>
              </a:ext>
            </a:extLst>
          </p:cNvPr>
          <p:cNvSpPr>
            <a:spLocks noGrp="1"/>
          </p:cNvSpPr>
          <p:nvPr>
            <p:ph type="pic" sz="quarter" idx="72"/>
          </p:nvPr>
        </p:nvSpPr>
        <p:spPr>
          <a:xfrm>
            <a:off x="8100520" y="4867099"/>
            <a:ext cx="1095551" cy="1095551"/>
          </a:xfrm>
          <a:prstGeom prst="ellipse">
            <a:avLst/>
          </a:prstGeom>
          <a:solidFill>
            <a:srgbClr val="9ED5D5"/>
          </a:solid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86" name="Picture Placeholder 2">
            <a:extLst>
              <a:ext uri="{FF2B5EF4-FFF2-40B4-BE49-F238E27FC236}">
                <a16:creationId xmlns:a16="http://schemas.microsoft.com/office/drawing/2014/main" id="{24B19119-86BD-D34E-8C63-6BB43B3C1741}"/>
              </a:ext>
            </a:extLst>
          </p:cNvPr>
          <p:cNvSpPr>
            <a:spLocks noGrp="1"/>
          </p:cNvSpPr>
          <p:nvPr>
            <p:ph type="pic" sz="quarter" idx="73"/>
          </p:nvPr>
        </p:nvSpPr>
        <p:spPr>
          <a:xfrm>
            <a:off x="9369883" y="4867099"/>
            <a:ext cx="1095551" cy="1095551"/>
          </a:xfrm>
          <a:prstGeom prst="ellipse">
            <a:avLst/>
          </a:prstGeom>
          <a:solidFill>
            <a:srgbClr val="9ED5D5"/>
          </a:solid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87" name="Picture Placeholder 2">
            <a:extLst>
              <a:ext uri="{FF2B5EF4-FFF2-40B4-BE49-F238E27FC236}">
                <a16:creationId xmlns:a16="http://schemas.microsoft.com/office/drawing/2014/main" id="{BEF87D7E-4E09-7C4F-B19F-A4F078670CA0}"/>
              </a:ext>
            </a:extLst>
          </p:cNvPr>
          <p:cNvSpPr>
            <a:spLocks noGrp="1"/>
          </p:cNvSpPr>
          <p:nvPr>
            <p:ph type="pic" sz="quarter" idx="74"/>
          </p:nvPr>
        </p:nvSpPr>
        <p:spPr>
          <a:xfrm>
            <a:off x="10639249" y="4867099"/>
            <a:ext cx="1095551" cy="1095551"/>
          </a:xfrm>
          <a:prstGeom prst="ellipse">
            <a:avLst/>
          </a:prstGeom>
          <a:solidFill>
            <a:srgbClr val="9ED5D5"/>
          </a:solid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Tree>
    <p:extLst>
      <p:ext uri="{BB962C8B-B14F-4D97-AF65-F5344CB8AC3E}">
        <p14:creationId xmlns:p14="http://schemas.microsoft.com/office/powerpoint/2010/main" val="2110258696"/>
      </p:ext>
    </p:extLst>
  </p:cSld>
  <p:clrMapOvr>
    <a:masterClrMapping/>
  </p:clrMapOvr>
  <p:extLst>
    <p:ext uri="{DCECCB84-F9BA-43D5-87BE-67443E8EF086}">
      <p15:sldGuideLst xmlns:p15="http://schemas.microsoft.com/office/powerpoint/2012/main">
        <p15:guide id="2" orient="horz" pos="3888">
          <p15:clr>
            <a:srgbClr val="FBAE40"/>
          </p15:clr>
        </p15:guide>
        <p15:guide id="3" orient="horz" pos="2160">
          <p15:clr>
            <a:srgbClr val="FBAE40"/>
          </p15:clr>
        </p15:guide>
        <p15:guide id="4" orient="horz" pos="2260">
          <p15:clr>
            <a:srgbClr val="FBAE40"/>
          </p15:clr>
        </p15:guide>
        <p15:guide id="5" orient="horz" pos="2360">
          <p15:clr>
            <a:srgbClr val="FBAE40"/>
          </p15:clr>
        </p15:guide>
        <p15:guide id="6" orient="horz" pos="2460">
          <p15:clr>
            <a:srgbClr val="FBAE40"/>
          </p15:clr>
        </p15:guide>
        <p15:guide id="8" orient="horz" pos="2660">
          <p15:clr>
            <a:srgbClr val="FBAE40"/>
          </p15:clr>
        </p15:guide>
        <p15:guide id="9" orient="horz" pos="2760">
          <p15:clr>
            <a:srgbClr val="FBAE40"/>
          </p15:clr>
        </p15:guide>
        <p15:guide id="10" orient="horz" pos="2860">
          <p15:clr>
            <a:srgbClr val="FBAE40"/>
          </p15:clr>
        </p15:guide>
        <p15:guide id="11" orient="horz" pos="2560">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78_Title Slide">
    <p:bg>
      <p:bgPr>
        <a:solidFill>
          <a:srgbClr val="FFFFFF"/>
        </a:solidFill>
        <a:effectLst/>
      </p:bgPr>
    </p:bg>
    <p:spTree>
      <p:nvGrpSpPr>
        <p:cNvPr id="1" name=""/>
        <p:cNvGrpSpPr/>
        <p:nvPr/>
      </p:nvGrpSpPr>
      <p:grpSpPr>
        <a:xfrm>
          <a:off x="0" y="0"/>
          <a:ext cx="0" cy="0"/>
          <a:chOff x="0" y="0"/>
          <a:chExt cx="0" cy="0"/>
        </a:xfrm>
      </p:grpSpPr>
      <p:sp>
        <p:nvSpPr>
          <p:cNvPr id="92" name="FOOTER">
            <a:extLst>
              <a:ext uri="{FF2B5EF4-FFF2-40B4-BE49-F238E27FC236}">
                <a16:creationId xmlns:a16="http://schemas.microsoft.com/office/drawing/2014/main" id="{29425A91-278B-6140-B5D4-4503DB9CB9F7}"/>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latin typeface="Roboto" pitchFamily="2" charset="0"/>
              <a:ea typeface="Roboto" pitchFamily="2" charset="0"/>
            </a:endParaRPr>
          </a:p>
        </p:txBody>
      </p:sp>
      <p:sp>
        <p:nvSpPr>
          <p:cNvPr id="33" name="Slide Number Placeholder 4">
            <a:extLst>
              <a:ext uri="{FF2B5EF4-FFF2-40B4-BE49-F238E27FC236}">
                <a16:creationId xmlns:a16="http://schemas.microsoft.com/office/drawing/2014/main" id="{249D166D-ACB6-FA42-9361-810EEF2A1003}"/>
              </a:ext>
            </a:extLst>
          </p:cNvPr>
          <p:cNvSpPr>
            <a:spLocks noGrp="1"/>
          </p:cNvSpPr>
          <p:nvPr>
            <p:ph type="sldNum" sz="quarter" idx="4"/>
          </p:nvPr>
        </p:nvSpPr>
        <p:spPr>
          <a:xfrm>
            <a:off x="11430376" y="6400413"/>
            <a:ext cx="545724" cy="307777"/>
          </a:xfrm>
          <a:prstGeom prst="rect">
            <a:avLst/>
          </a:prstGeom>
          <a:noFill/>
        </p:spPr>
        <p:txBody>
          <a:bodyPr wrap="square" rtlCol="0">
            <a:spAutoFit/>
          </a:bodyPr>
          <a:lstStyle>
            <a:lvl1pPr algn="r">
              <a:defRPr lang="en-US" sz="1400" b="1" i="0" smtClean="0">
                <a:solidFill>
                  <a:srgbClr val="1A1446"/>
                </a:solidFill>
                <a:latin typeface="Roboto" pitchFamily="2" charset="0"/>
                <a:ea typeface="Roboto" pitchFamily="2" charset="0"/>
              </a:defRPr>
            </a:lvl1pPr>
          </a:lstStyle>
          <a:p>
            <a:fld id="{8FB4CE90-470A-43E3-A052-3E8AD880B4A5}" type="slidenum">
              <a:rPr lang="en-US" smtClean="0"/>
              <a:pPr/>
              <a:t>‹#›</a:t>
            </a:fld>
            <a:endParaRPr lang="en-US"/>
          </a:p>
        </p:txBody>
      </p:sp>
      <p:sp>
        <p:nvSpPr>
          <p:cNvPr id="21" name="Title Placeholder 1">
            <a:extLst>
              <a:ext uri="{FF2B5EF4-FFF2-40B4-BE49-F238E27FC236}">
                <a16:creationId xmlns:a16="http://schemas.microsoft.com/office/drawing/2014/main" id="{413F3423-FE75-1F4E-834F-58BE944C0A3E}"/>
              </a:ext>
            </a:extLst>
          </p:cNvPr>
          <p:cNvSpPr>
            <a:spLocks noGrp="1"/>
          </p:cNvSpPr>
          <p:nvPr>
            <p:ph type="title" hasCustomPrompt="1"/>
          </p:nvPr>
        </p:nvSpPr>
        <p:spPr>
          <a:xfrm>
            <a:off x="457200" y="228603"/>
            <a:ext cx="11284688" cy="838197"/>
          </a:xfrm>
          <a:prstGeom prst="rect">
            <a:avLst/>
          </a:prstGeom>
        </p:spPr>
        <p:txBody>
          <a:bodyPr vert="horz" lIns="0" tIns="91440" rIns="0" bIns="0" rtlCol="0" anchor="t">
            <a:normAutofit/>
          </a:bodyPr>
          <a:lstStyle>
            <a:lvl1pPr algn="ctr">
              <a:defRPr sz="4200">
                <a:latin typeface="Roboto" pitchFamily="2" charset="0"/>
                <a:ea typeface="Roboto" pitchFamily="2" charset="0"/>
              </a:defRPr>
            </a:lvl1pPr>
          </a:lstStyle>
          <a:p>
            <a:r>
              <a:rPr lang="en-US"/>
              <a:t>Liberty Mutual and co-branded icons</a:t>
            </a:r>
          </a:p>
        </p:txBody>
      </p:sp>
      <p:sp>
        <p:nvSpPr>
          <p:cNvPr id="28" name="Picture Placeholder 2">
            <a:extLst>
              <a:ext uri="{FF2B5EF4-FFF2-40B4-BE49-F238E27FC236}">
                <a16:creationId xmlns:a16="http://schemas.microsoft.com/office/drawing/2014/main" id="{2A2AA141-06F6-3B4E-AE17-234589CEEA7B}"/>
              </a:ext>
            </a:extLst>
          </p:cNvPr>
          <p:cNvSpPr>
            <a:spLocks noGrp="1"/>
          </p:cNvSpPr>
          <p:nvPr>
            <p:ph type="pic" sz="quarter" idx="33"/>
          </p:nvPr>
        </p:nvSpPr>
        <p:spPr>
          <a:xfrm>
            <a:off x="491430" y="1066800"/>
            <a:ext cx="1095551" cy="1095551"/>
          </a:xfrm>
          <a:prstGeom prst="ellipse">
            <a:avLst/>
          </a:prstGeom>
          <a:no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32" name="Picture Placeholder 2">
            <a:extLst>
              <a:ext uri="{FF2B5EF4-FFF2-40B4-BE49-F238E27FC236}">
                <a16:creationId xmlns:a16="http://schemas.microsoft.com/office/drawing/2014/main" id="{505761F3-4E52-E048-AE76-108F02EA2E31}"/>
              </a:ext>
            </a:extLst>
          </p:cNvPr>
          <p:cNvSpPr>
            <a:spLocks noGrp="1"/>
          </p:cNvSpPr>
          <p:nvPr>
            <p:ph type="pic" sz="quarter" idx="37"/>
          </p:nvPr>
        </p:nvSpPr>
        <p:spPr>
          <a:xfrm>
            <a:off x="1760793" y="1066800"/>
            <a:ext cx="1095551" cy="1095551"/>
          </a:xfrm>
          <a:prstGeom prst="ellipse">
            <a:avLst/>
          </a:prstGeom>
          <a:no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38" name="Picture Placeholder 2">
            <a:extLst>
              <a:ext uri="{FF2B5EF4-FFF2-40B4-BE49-F238E27FC236}">
                <a16:creationId xmlns:a16="http://schemas.microsoft.com/office/drawing/2014/main" id="{920A87E2-C3D3-FB4A-BDF5-B5421A234222}"/>
              </a:ext>
            </a:extLst>
          </p:cNvPr>
          <p:cNvSpPr>
            <a:spLocks noGrp="1"/>
          </p:cNvSpPr>
          <p:nvPr>
            <p:ph type="pic" sz="quarter" idx="41"/>
          </p:nvPr>
        </p:nvSpPr>
        <p:spPr>
          <a:xfrm>
            <a:off x="3030156" y="1066800"/>
            <a:ext cx="1095551" cy="1095551"/>
          </a:xfrm>
          <a:prstGeom prst="ellipse">
            <a:avLst/>
          </a:prstGeom>
          <a:no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cxnSp>
        <p:nvCxnSpPr>
          <p:cNvPr id="25" name="Straight Connector 24">
            <a:extLst>
              <a:ext uri="{FF2B5EF4-FFF2-40B4-BE49-F238E27FC236}">
                <a16:creationId xmlns:a16="http://schemas.microsoft.com/office/drawing/2014/main" id="{ABEFAED6-ABC3-4846-9683-2B62D4BAC09C}"/>
              </a:ext>
            </a:extLst>
          </p:cNvPr>
          <p:cNvCxnSpPr/>
          <p:nvPr userDrawn="1"/>
        </p:nvCxnSpPr>
        <p:spPr>
          <a:xfrm>
            <a:off x="0" y="6172200"/>
            <a:ext cx="12192000" cy="0"/>
          </a:xfrm>
          <a:prstGeom prst="line">
            <a:avLst/>
          </a:prstGeom>
          <a:ln w="25400">
            <a:solidFill>
              <a:srgbClr val="FFD000"/>
            </a:solidFill>
          </a:ln>
        </p:spPr>
        <p:style>
          <a:lnRef idx="1">
            <a:schemeClr val="accent1"/>
          </a:lnRef>
          <a:fillRef idx="0">
            <a:schemeClr val="accent1"/>
          </a:fillRef>
          <a:effectRef idx="0">
            <a:schemeClr val="accent1"/>
          </a:effectRef>
          <a:fontRef idx="minor">
            <a:schemeClr val="tx1"/>
          </a:fontRef>
        </p:style>
      </p:cxnSp>
      <p:pic>
        <p:nvPicPr>
          <p:cNvPr id="65" name="Picture 64">
            <a:extLst>
              <a:ext uri="{FF2B5EF4-FFF2-40B4-BE49-F238E27FC236}">
                <a16:creationId xmlns:a16="http://schemas.microsoft.com/office/drawing/2014/main" id="{25B7ADF4-791E-5944-B704-568D28C74F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5440" y="6264634"/>
            <a:ext cx="1607532" cy="487947"/>
          </a:xfrm>
          <a:prstGeom prst="rect">
            <a:avLst/>
          </a:prstGeom>
        </p:spPr>
      </p:pic>
      <p:sp>
        <p:nvSpPr>
          <p:cNvPr id="22" name="Picture Placeholder 2">
            <a:extLst>
              <a:ext uri="{FF2B5EF4-FFF2-40B4-BE49-F238E27FC236}">
                <a16:creationId xmlns:a16="http://schemas.microsoft.com/office/drawing/2014/main" id="{C00BB8C3-C7F9-8D45-A283-242B3B07E044}"/>
              </a:ext>
            </a:extLst>
          </p:cNvPr>
          <p:cNvSpPr>
            <a:spLocks noGrp="1"/>
          </p:cNvSpPr>
          <p:nvPr>
            <p:ph type="pic" sz="quarter" idx="42"/>
          </p:nvPr>
        </p:nvSpPr>
        <p:spPr>
          <a:xfrm>
            <a:off x="4299519" y="1066800"/>
            <a:ext cx="1095551" cy="1095551"/>
          </a:xfrm>
          <a:prstGeom prst="ellipse">
            <a:avLst/>
          </a:prstGeom>
          <a:no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24" name="Picture Placeholder 2">
            <a:extLst>
              <a:ext uri="{FF2B5EF4-FFF2-40B4-BE49-F238E27FC236}">
                <a16:creationId xmlns:a16="http://schemas.microsoft.com/office/drawing/2014/main" id="{02FCCC54-97E3-A84A-951E-892CD7BA5B90}"/>
              </a:ext>
            </a:extLst>
          </p:cNvPr>
          <p:cNvSpPr>
            <a:spLocks noGrp="1"/>
          </p:cNvSpPr>
          <p:nvPr>
            <p:ph type="pic" sz="quarter" idx="43"/>
          </p:nvPr>
        </p:nvSpPr>
        <p:spPr>
          <a:xfrm>
            <a:off x="5568882" y="1066800"/>
            <a:ext cx="1095551" cy="1095551"/>
          </a:xfrm>
          <a:prstGeom prst="ellipse">
            <a:avLst/>
          </a:prstGeom>
          <a:no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26" name="Picture Placeholder 2">
            <a:extLst>
              <a:ext uri="{FF2B5EF4-FFF2-40B4-BE49-F238E27FC236}">
                <a16:creationId xmlns:a16="http://schemas.microsoft.com/office/drawing/2014/main" id="{E7CD79CE-3DD3-F846-BD3D-D28378E30468}"/>
              </a:ext>
            </a:extLst>
          </p:cNvPr>
          <p:cNvSpPr>
            <a:spLocks noGrp="1"/>
          </p:cNvSpPr>
          <p:nvPr>
            <p:ph type="pic" sz="quarter" idx="44"/>
          </p:nvPr>
        </p:nvSpPr>
        <p:spPr>
          <a:xfrm>
            <a:off x="6838245" y="1066800"/>
            <a:ext cx="1095551" cy="1095551"/>
          </a:xfrm>
          <a:prstGeom prst="ellipse">
            <a:avLst/>
          </a:prstGeom>
          <a:no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39" name="Picture Placeholder 2">
            <a:extLst>
              <a:ext uri="{FF2B5EF4-FFF2-40B4-BE49-F238E27FC236}">
                <a16:creationId xmlns:a16="http://schemas.microsoft.com/office/drawing/2014/main" id="{157A05C2-F25E-FF4A-96AB-C71DD3059E2D}"/>
              </a:ext>
            </a:extLst>
          </p:cNvPr>
          <p:cNvSpPr>
            <a:spLocks noGrp="1"/>
          </p:cNvSpPr>
          <p:nvPr>
            <p:ph type="pic" sz="quarter" idx="45"/>
          </p:nvPr>
        </p:nvSpPr>
        <p:spPr>
          <a:xfrm>
            <a:off x="8107608" y="1066800"/>
            <a:ext cx="1095551" cy="1095551"/>
          </a:xfrm>
          <a:prstGeom prst="ellipse">
            <a:avLst/>
          </a:prstGeom>
          <a:no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40" name="Picture Placeholder 2">
            <a:extLst>
              <a:ext uri="{FF2B5EF4-FFF2-40B4-BE49-F238E27FC236}">
                <a16:creationId xmlns:a16="http://schemas.microsoft.com/office/drawing/2014/main" id="{2704515B-C3C9-B243-BE12-90E09AE141BD}"/>
              </a:ext>
            </a:extLst>
          </p:cNvPr>
          <p:cNvSpPr>
            <a:spLocks noGrp="1"/>
          </p:cNvSpPr>
          <p:nvPr>
            <p:ph type="pic" sz="quarter" idx="46"/>
          </p:nvPr>
        </p:nvSpPr>
        <p:spPr>
          <a:xfrm>
            <a:off x="9376971" y="1066800"/>
            <a:ext cx="1095551" cy="1095551"/>
          </a:xfrm>
          <a:prstGeom prst="ellipse">
            <a:avLst/>
          </a:prstGeom>
          <a:no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41" name="Picture Placeholder 2">
            <a:extLst>
              <a:ext uri="{FF2B5EF4-FFF2-40B4-BE49-F238E27FC236}">
                <a16:creationId xmlns:a16="http://schemas.microsoft.com/office/drawing/2014/main" id="{283242FC-D1A9-674D-B897-E53024E54B9A}"/>
              </a:ext>
            </a:extLst>
          </p:cNvPr>
          <p:cNvSpPr>
            <a:spLocks noGrp="1"/>
          </p:cNvSpPr>
          <p:nvPr>
            <p:ph type="pic" sz="quarter" idx="47"/>
          </p:nvPr>
        </p:nvSpPr>
        <p:spPr>
          <a:xfrm>
            <a:off x="10646337" y="1066800"/>
            <a:ext cx="1095551" cy="1095551"/>
          </a:xfrm>
          <a:prstGeom prst="ellipse">
            <a:avLst/>
          </a:prstGeom>
          <a:no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42" name="Picture Placeholder 2">
            <a:extLst>
              <a:ext uri="{FF2B5EF4-FFF2-40B4-BE49-F238E27FC236}">
                <a16:creationId xmlns:a16="http://schemas.microsoft.com/office/drawing/2014/main" id="{F759FE6B-175B-7243-9148-7AAB31F63B1F}"/>
              </a:ext>
            </a:extLst>
          </p:cNvPr>
          <p:cNvSpPr>
            <a:spLocks noGrp="1"/>
          </p:cNvSpPr>
          <p:nvPr>
            <p:ph type="pic" sz="quarter" idx="48"/>
          </p:nvPr>
        </p:nvSpPr>
        <p:spPr>
          <a:xfrm>
            <a:off x="491430" y="2346149"/>
            <a:ext cx="1095551" cy="1095551"/>
          </a:xfrm>
          <a:prstGeom prst="ellipse">
            <a:avLst/>
          </a:prstGeom>
          <a:no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43" name="Picture Placeholder 2">
            <a:extLst>
              <a:ext uri="{FF2B5EF4-FFF2-40B4-BE49-F238E27FC236}">
                <a16:creationId xmlns:a16="http://schemas.microsoft.com/office/drawing/2014/main" id="{62AC324F-302A-CF47-B532-625096621A79}"/>
              </a:ext>
            </a:extLst>
          </p:cNvPr>
          <p:cNvSpPr>
            <a:spLocks noGrp="1"/>
          </p:cNvSpPr>
          <p:nvPr>
            <p:ph type="pic" sz="quarter" idx="49"/>
          </p:nvPr>
        </p:nvSpPr>
        <p:spPr>
          <a:xfrm>
            <a:off x="1760793" y="2346149"/>
            <a:ext cx="1095551" cy="1095551"/>
          </a:xfrm>
          <a:prstGeom prst="ellipse">
            <a:avLst/>
          </a:prstGeom>
          <a:no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44" name="Picture Placeholder 2">
            <a:extLst>
              <a:ext uri="{FF2B5EF4-FFF2-40B4-BE49-F238E27FC236}">
                <a16:creationId xmlns:a16="http://schemas.microsoft.com/office/drawing/2014/main" id="{AA87A84C-4D2F-9843-8C5A-CF3E5BCA5532}"/>
              </a:ext>
            </a:extLst>
          </p:cNvPr>
          <p:cNvSpPr>
            <a:spLocks noGrp="1"/>
          </p:cNvSpPr>
          <p:nvPr>
            <p:ph type="pic" sz="quarter" idx="50"/>
          </p:nvPr>
        </p:nvSpPr>
        <p:spPr>
          <a:xfrm>
            <a:off x="3030156" y="2346149"/>
            <a:ext cx="1095551" cy="1095551"/>
          </a:xfrm>
          <a:prstGeom prst="ellipse">
            <a:avLst/>
          </a:prstGeom>
          <a:no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45" name="Picture Placeholder 2">
            <a:extLst>
              <a:ext uri="{FF2B5EF4-FFF2-40B4-BE49-F238E27FC236}">
                <a16:creationId xmlns:a16="http://schemas.microsoft.com/office/drawing/2014/main" id="{726FF6C3-3BEA-CC4F-B4F7-CE39CC3F902D}"/>
              </a:ext>
            </a:extLst>
          </p:cNvPr>
          <p:cNvSpPr>
            <a:spLocks noGrp="1"/>
          </p:cNvSpPr>
          <p:nvPr>
            <p:ph type="pic" sz="quarter" idx="51"/>
          </p:nvPr>
        </p:nvSpPr>
        <p:spPr>
          <a:xfrm>
            <a:off x="4299519" y="2346149"/>
            <a:ext cx="1095551" cy="1095551"/>
          </a:xfrm>
          <a:prstGeom prst="ellipse">
            <a:avLst/>
          </a:prstGeom>
          <a:no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46" name="Picture Placeholder 2">
            <a:extLst>
              <a:ext uri="{FF2B5EF4-FFF2-40B4-BE49-F238E27FC236}">
                <a16:creationId xmlns:a16="http://schemas.microsoft.com/office/drawing/2014/main" id="{F23D693E-D3CC-8742-A03C-A68654E314BF}"/>
              </a:ext>
            </a:extLst>
          </p:cNvPr>
          <p:cNvSpPr>
            <a:spLocks noGrp="1"/>
          </p:cNvSpPr>
          <p:nvPr>
            <p:ph type="pic" sz="quarter" idx="52"/>
          </p:nvPr>
        </p:nvSpPr>
        <p:spPr>
          <a:xfrm>
            <a:off x="5568882" y="2346149"/>
            <a:ext cx="1095551" cy="1095551"/>
          </a:xfrm>
          <a:prstGeom prst="ellipse">
            <a:avLst/>
          </a:prstGeom>
          <a:no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47" name="Picture Placeholder 2">
            <a:extLst>
              <a:ext uri="{FF2B5EF4-FFF2-40B4-BE49-F238E27FC236}">
                <a16:creationId xmlns:a16="http://schemas.microsoft.com/office/drawing/2014/main" id="{97C070D0-26B6-5D40-A43D-5607250CFB2D}"/>
              </a:ext>
            </a:extLst>
          </p:cNvPr>
          <p:cNvSpPr>
            <a:spLocks noGrp="1"/>
          </p:cNvSpPr>
          <p:nvPr>
            <p:ph type="pic" sz="quarter" idx="53"/>
          </p:nvPr>
        </p:nvSpPr>
        <p:spPr>
          <a:xfrm>
            <a:off x="6838245" y="2346149"/>
            <a:ext cx="1095551" cy="1095551"/>
          </a:xfrm>
          <a:prstGeom prst="ellipse">
            <a:avLst/>
          </a:prstGeom>
          <a:no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48" name="Picture Placeholder 2">
            <a:extLst>
              <a:ext uri="{FF2B5EF4-FFF2-40B4-BE49-F238E27FC236}">
                <a16:creationId xmlns:a16="http://schemas.microsoft.com/office/drawing/2014/main" id="{2325E0D0-44FD-8A42-BC33-54A079E17C51}"/>
              </a:ext>
            </a:extLst>
          </p:cNvPr>
          <p:cNvSpPr>
            <a:spLocks noGrp="1"/>
          </p:cNvSpPr>
          <p:nvPr>
            <p:ph type="pic" sz="quarter" idx="54"/>
          </p:nvPr>
        </p:nvSpPr>
        <p:spPr>
          <a:xfrm>
            <a:off x="8107608" y="2346149"/>
            <a:ext cx="1095551" cy="1095551"/>
          </a:xfrm>
          <a:prstGeom prst="ellipse">
            <a:avLst/>
          </a:prstGeom>
          <a:no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49" name="Picture Placeholder 2">
            <a:extLst>
              <a:ext uri="{FF2B5EF4-FFF2-40B4-BE49-F238E27FC236}">
                <a16:creationId xmlns:a16="http://schemas.microsoft.com/office/drawing/2014/main" id="{025FFC0D-1576-044D-B9CE-CCEB9BF8A358}"/>
              </a:ext>
            </a:extLst>
          </p:cNvPr>
          <p:cNvSpPr>
            <a:spLocks noGrp="1"/>
          </p:cNvSpPr>
          <p:nvPr>
            <p:ph type="pic" sz="quarter" idx="55"/>
          </p:nvPr>
        </p:nvSpPr>
        <p:spPr>
          <a:xfrm>
            <a:off x="9376971" y="2346149"/>
            <a:ext cx="1095551" cy="1095551"/>
          </a:xfrm>
          <a:prstGeom prst="ellipse">
            <a:avLst/>
          </a:prstGeom>
          <a:no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50" name="Picture Placeholder 2">
            <a:extLst>
              <a:ext uri="{FF2B5EF4-FFF2-40B4-BE49-F238E27FC236}">
                <a16:creationId xmlns:a16="http://schemas.microsoft.com/office/drawing/2014/main" id="{7D820BE1-4583-E94D-B428-9EC229BC0769}"/>
              </a:ext>
            </a:extLst>
          </p:cNvPr>
          <p:cNvSpPr>
            <a:spLocks noGrp="1"/>
          </p:cNvSpPr>
          <p:nvPr>
            <p:ph type="pic" sz="quarter" idx="56"/>
          </p:nvPr>
        </p:nvSpPr>
        <p:spPr>
          <a:xfrm>
            <a:off x="10646337" y="2346149"/>
            <a:ext cx="1095551" cy="1095551"/>
          </a:xfrm>
          <a:prstGeom prst="ellipse">
            <a:avLst/>
          </a:prstGeom>
          <a:no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70" name="Picture Placeholder 2">
            <a:extLst>
              <a:ext uri="{FF2B5EF4-FFF2-40B4-BE49-F238E27FC236}">
                <a16:creationId xmlns:a16="http://schemas.microsoft.com/office/drawing/2014/main" id="{A518517A-6EA7-CB4C-A1E2-04B31D52BC21}"/>
              </a:ext>
            </a:extLst>
          </p:cNvPr>
          <p:cNvSpPr>
            <a:spLocks noGrp="1"/>
          </p:cNvSpPr>
          <p:nvPr>
            <p:ph type="pic" sz="quarter" idx="57"/>
          </p:nvPr>
        </p:nvSpPr>
        <p:spPr>
          <a:xfrm>
            <a:off x="484342" y="3587750"/>
            <a:ext cx="1095551" cy="1095551"/>
          </a:xfrm>
          <a:prstGeom prst="ellipse">
            <a:avLst/>
          </a:prstGeom>
          <a:no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71" name="Picture Placeholder 2">
            <a:extLst>
              <a:ext uri="{FF2B5EF4-FFF2-40B4-BE49-F238E27FC236}">
                <a16:creationId xmlns:a16="http://schemas.microsoft.com/office/drawing/2014/main" id="{FFDE7702-E7CB-7949-8498-52458B733AD2}"/>
              </a:ext>
            </a:extLst>
          </p:cNvPr>
          <p:cNvSpPr>
            <a:spLocks noGrp="1"/>
          </p:cNvSpPr>
          <p:nvPr>
            <p:ph type="pic" sz="quarter" idx="58"/>
          </p:nvPr>
        </p:nvSpPr>
        <p:spPr>
          <a:xfrm>
            <a:off x="1753705" y="3587750"/>
            <a:ext cx="1095551" cy="1095551"/>
          </a:xfrm>
          <a:prstGeom prst="ellipse">
            <a:avLst/>
          </a:prstGeom>
          <a:no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72" name="Picture Placeholder 2">
            <a:extLst>
              <a:ext uri="{FF2B5EF4-FFF2-40B4-BE49-F238E27FC236}">
                <a16:creationId xmlns:a16="http://schemas.microsoft.com/office/drawing/2014/main" id="{F6878659-73D2-F04F-93A5-E8D5FE45D22A}"/>
              </a:ext>
            </a:extLst>
          </p:cNvPr>
          <p:cNvSpPr>
            <a:spLocks noGrp="1"/>
          </p:cNvSpPr>
          <p:nvPr>
            <p:ph type="pic" sz="quarter" idx="59"/>
          </p:nvPr>
        </p:nvSpPr>
        <p:spPr>
          <a:xfrm>
            <a:off x="3023068" y="3587750"/>
            <a:ext cx="1095551" cy="1095551"/>
          </a:xfrm>
          <a:prstGeom prst="ellipse">
            <a:avLst/>
          </a:prstGeom>
          <a:no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73" name="Picture Placeholder 2">
            <a:extLst>
              <a:ext uri="{FF2B5EF4-FFF2-40B4-BE49-F238E27FC236}">
                <a16:creationId xmlns:a16="http://schemas.microsoft.com/office/drawing/2014/main" id="{023A12A7-74CB-C64B-903B-F0397DFD5448}"/>
              </a:ext>
            </a:extLst>
          </p:cNvPr>
          <p:cNvSpPr>
            <a:spLocks noGrp="1"/>
          </p:cNvSpPr>
          <p:nvPr>
            <p:ph type="pic" sz="quarter" idx="60"/>
          </p:nvPr>
        </p:nvSpPr>
        <p:spPr>
          <a:xfrm>
            <a:off x="4292431" y="3587750"/>
            <a:ext cx="1095551" cy="1095551"/>
          </a:xfrm>
          <a:prstGeom prst="ellipse">
            <a:avLst/>
          </a:prstGeom>
          <a:no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74" name="Picture Placeholder 2">
            <a:extLst>
              <a:ext uri="{FF2B5EF4-FFF2-40B4-BE49-F238E27FC236}">
                <a16:creationId xmlns:a16="http://schemas.microsoft.com/office/drawing/2014/main" id="{CC5436DA-095E-3547-8E20-1332CA0AA0BC}"/>
              </a:ext>
            </a:extLst>
          </p:cNvPr>
          <p:cNvSpPr>
            <a:spLocks noGrp="1"/>
          </p:cNvSpPr>
          <p:nvPr>
            <p:ph type="pic" sz="quarter" idx="61"/>
          </p:nvPr>
        </p:nvSpPr>
        <p:spPr>
          <a:xfrm>
            <a:off x="5561794" y="3587750"/>
            <a:ext cx="1095551" cy="1095551"/>
          </a:xfrm>
          <a:prstGeom prst="ellipse">
            <a:avLst/>
          </a:prstGeom>
          <a:no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75" name="Picture Placeholder 2">
            <a:extLst>
              <a:ext uri="{FF2B5EF4-FFF2-40B4-BE49-F238E27FC236}">
                <a16:creationId xmlns:a16="http://schemas.microsoft.com/office/drawing/2014/main" id="{5B2B710F-0C04-7C43-BFD8-877606647629}"/>
              </a:ext>
            </a:extLst>
          </p:cNvPr>
          <p:cNvSpPr>
            <a:spLocks noGrp="1"/>
          </p:cNvSpPr>
          <p:nvPr>
            <p:ph type="pic" sz="quarter" idx="62"/>
          </p:nvPr>
        </p:nvSpPr>
        <p:spPr>
          <a:xfrm>
            <a:off x="6831157" y="3587750"/>
            <a:ext cx="1095551" cy="1095551"/>
          </a:xfrm>
          <a:prstGeom prst="ellipse">
            <a:avLst/>
          </a:prstGeom>
          <a:no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76" name="Picture Placeholder 2">
            <a:extLst>
              <a:ext uri="{FF2B5EF4-FFF2-40B4-BE49-F238E27FC236}">
                <a16:creationId xmlns:a16="http://schemas.microsoft.com/office/drawing/2014/main" id="{52906F9D-7CEB-4A45-8049-1BA0029258E4}"/>
              </a:ext>
            </a:extLst>
          </p:cNvPr>
          <p:cNvSpPr>
            <a:spLocks noGrp="1"/>
          </p:cNvSpPr>
          <p:nvPr>
            <p:ph type="pic" sz="quarter" idx="63"/>
          </p:nvPr>
        </p:nvSpPr>
        <p:spPr>
          <a:xfrm>
            <a:off x="8100520" y="3587750"/>
            <a:ext cx="1095551" cy="1095551"/>
          </a:xfrm>
          <a:prstGeom prst="ellipse">
            <a:avLst/>
          </a:prstGeom>
          <a:no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77" name="Picture Placeholder 2">
            <a:extLst>
              <a:ext uri="{FF2B5EF4-FFF2-40B4-BE49-F238E27FC236}">
                <a16:creationId xmlns:a16="http://schemas.microsoft.com/office/drawing/2014/main" id="{7682DD51-D676-BA48-8A4F-23B69E4EE00F}"/>
              </a:ext>
            </a:extLst>
          </p:cNvPr>
          <p:cNvSpPr>
            <a:spLocks noGrp="1"/>
          </p:cNvSpPr>
          <p:nvPr>
            <p:ph type="pic" sz="quarter" idx="64"/>
          </p:nvPr>
        </p:nvSpPr>
        <p:spPr>
          <a:xfrm>
            <a:off x="9369883" y="3587750"/>
            <a:ext cx="1095551" cy="1095551"/>
          </a:xfrm>
          <a:prstGeom prst="ellipse">
            <a:avLst/>
          </a:prstGeom>
          <a:no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78" name="Picture Placeholder 2">
            <a:extLst>
              <a:ext uri="{FF2B5EF4-FFF2-40B4-BE49-F238E27FC236}">
                <a16:creationId xmlns:a16="http://schemas.microsoft.com/office/drawing/2014/main" id="{C6763201-CB58-7E4B-B2E5-808EE0BC86AC}"/>
              </a:ext>
            </a:extLst>
          </p:cNvPr>
          <p:cNvSpPr>
            <a:spLocks noGrp="1"/>
          </p:cNvSpPr>
          <p:nvPr>
            <p:ph type="pic" sz="quarter" idx="65"/>
          </p:nvPr>
        </p:nvSpPr>
        <p:spPr>
          <a:xfrm>
            <a:off x="10639249" y="3587750"/>
            <a:ext cx="1095551" cy="1095551"/>
          </a:xfrm>
          <a:prstGeom prst="ellipse">
            <a:avLst/>
          </a:prstGeom>
          <a:no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79" name="Picture Placeholder 2">
            <a:extLst>
              <a:ext uri="{FF2B5EF4-FFF2-40B4-BE49-F238E27FC236}">
                <a16:creationId xmlns:a16="http://schemas.microsoft.com/office/drawing/2014/main" id="{50E75451-4FAB-C547-88F8-109F0852FBBB}"/>
              </a:ext>
            </a:extLst>
          </p:cNvPr>
          <p:cNvSpPr>
            <a:spLocks noGrp="1"/>
          </p:cNvSpPr>
          <p:nvPr>
            <p:ph type="pic" sz="quarter" idx="66"/>
          </p:nvPr>
        </p:nvSpPr>
        <p:spPr>
          <a:xfrm>
            <a:off x="484342" y="4867099"/>
            <a:ext cx="1095551" cy="1095551"/>
          </a:xfrm>
          <a:prstGeom prst="ellipse">
            <a:avLst/>
          </a:prstGeom>
          <a:no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80" name="Picture Placeholder 2">
            <a:extLst>
              <a:ext uri="{FF2B5EF4-FFF2-40B4-BE49-F238E27FC236}">
                <a16:creationId xmlns:a16="http://schemas.microsoft.com/office/drawing/2014/main" id="{5DAC5737-C7AB-5D44-991B-3081F70DBCB3}"/>
              </a:ext>
            </a:extLst>
          </p:cNvPr>
          <p:cNvSpPr>
            <a:spLocks noGrp="1"/>
          </p:cNvSpPr>
          <p:nvPr>
            <p:ph type="pic" sz="quarter" idx="67"/>
          </p:nvPr>
        </p:nvSpPr>
        <p:spPr>
          <a:xfrm>
            <a:off x="1753705" y="4867099"/>
            <a:ext cx="1095551" cy="1095551"/>
          </a:xfrm>
          <a:prstGeom prst="ellipse">
            <a:avLst/>
          </a:prstGeom>
          <a:no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81" name="Picture Placeholder 2">
            <a:extLst>
              <a:ext uri="{FF2B5EF4-FFF2-40B4-BE49-F238E27FC236}">
                <a16:creationId xmlns:a16="http://schemas.microsoft.com/office/drawing/2014/main" id="{E7F54853-7D42-2448-BB98-E3A0E75D7F56}"/>
              </a:ext>
            </a:extLst>
          </p:cNvPr>
          <p:cNvSpPr>
            <a:spLocks noGrp="1"/>
          </p:cNvSpPr>
          <p:nvPr>
            <p:ph type="pic" sz="quarter" idx="68"/>
          </p:nvPr>
        </p:nvSpPr>
        <p:spPr>
          <a:xfrm>
            <a:off x="3023068" y="4867099"/>
            <a:ext cx="1095551" cy="1095551"/>
          </a:xfrm>
          <a:prstGeom prst="ellipse">
            <a:avLst/>
          </a:prstGeom>
          <a:no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82" name="Picture Placeholder 2">
            <a:extLst>
              <a:ext uri="{FF2B5EF4-FFF2-40B4-BE49-F238E27FC236}">
                <a16:creationId xmlns:a16="http://schemas.microsoft.com/office/drawing/2014/main" id="{8EF1A7AD-73CA-2745-A79A-1027CCFF0387}"/>
              </a:ext>
            </a:extLst>
          </p:cNvPr>
          <p:cNvSpPr>
            <a:spLocks noGrp="1"/>
          </p:cNvSpPr>
          <p:nvPr>
            <p:ph type="pic" sz="quarter" idx="69"/>
          </p:nvPr>
        </p:nvSpPr>
        <p:spPr>
          <a:xfrm>
            <a:off x="4292431" y="4867099"/>
            <a:ext cx="1095551" cy="1095551"/>
          </a:xfrm>
          <a:prstGeom prst="ellipse">
            <a:avLst/>
          </a:prstGeom>
          <a:no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83" name="Picture Placeholder 2">
            <a:extLst>
              <a:ext uri="{FF2B5EF4-FFF2-40B4-BE49-F238E27FC236}">
                <a16:creationId xmlns:a16="http://schemas.microsoft.com/office/drawing/2014/main" id="{1AF60291-E91E-704F-83FA-32C16F91F108}"/>
              </a:ext>
            </a:extLst>
          </p:cNvPr>
          <p:cNvSpPr>
            <a:spLocks noGrp="1"/>
          </p:cNvSpPr>
          <p:nvPr>
            <p:ph type="pic" sz="quarter" idx="70"/>
          </p:nvPr>
        </p:nvSpPr>
        <p:spPr>
          <a:xfrm>
            <a:off x="5561794" y="4867099"/>
            <a:ext cx="1095551" cy="1095551"/>
          </a:xfrm>
          <a:prstGeom prst="ellipse">
            <a:avLst/>
          </a:prstGeom>
          <a:no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84" name="Picture Placeholder 2">
            <a:extLst>
              <a:ext uri="{FF2B5EF4-FFF2-40B4-BE49-F238E27FC236}">
                <a16:creationId xmlns:a16="http://schemas.microsoft.com/office/drawing/2014/main" id="{8C0595D3-CF9E-7745-B0A3-881DC2397CBC}"/>
              </a:ext>
            </a:extLst>
          </p:cNvPr>
          <p:cNvSpPr>
            <a:spLocks noGrp="1"/>
          </p:cNvSpPr>
          <p:nvPr>
            <p:ph type="pic" sz="quarter" idx="71"/>
          </p:nvPr>
        </p:nvSpPr>
        <p:spPr>
          <a:xfrm>
            <a:off x="6831157" y="4867099"/>
            <a:ext cx="1095551" cy="1095551"/>
          </a:xfrm>
          <a:prstGeom prst="ellipse">
            <a:avLst/>
          </a:prstGeom>
          <a:no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85" name="Picture Placeholder 2">
            <a:extLst>
              <a:ext uri="{FF2B5EF4-FFF2-40B4-BE49-F238E27FC236}">
                <a16:creationId xmlns:a16="http://schemas.microsoft.com/office/drawing/2014/main" id="{3540D0C2-62DC-CB4C-86A4-1E4A37241BDB}"/>
              </a:ext>
            </a:extLst>
          </p:cNvPr>
          <p:cNvSpPr>
            <a:spLocks noGrp="1"/>
          </p:cNvSpPr>
          <p:nvPr>
            <p:ph type="pic" sz="quarter" idx="72"/>
          </p:nvPr>
        </p:nvSpPr>
        <p:spPr>
          <a:xfrm>
            <a:off x="8100520" y="4867099"/>
            <a:ext cx="1095551" cy="1095551"/>
          </a:xfrm>
          <a:prstGeom prst="ellipse">
            <a:avLst/>
          </a:prstGeom>
          <a:no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86" name="Picture Placeholder 2">
            <a:extLst>
              <a:ext uri="{FF2B5EF4-FFF2-40B4-BE49-F238E27FC236}">
                <a16:creationId xmlns:a16="http://schemas.microsoft.com/office/drawing/2014/main" id="{24B19119-86BD-D34E-8C63-6BB43B3C1741}"/>
              </a:ext>
            </a:extLst>
          </p:cNvPr>
          <p:cNvSpPr>
            <a:spLocks noGrp="1"/>
          </p:cNvSpPr>
          <p:nvPr>
            <p:ph type="pic" sz="quarter" idx="73"/>
          </p:nvPr>
        </p:nvSpPr>
        <p:spPr>
          <a:xfrm>
            <a:off x="9369883" y="4867099"/>
            <a:ext cx="1095551" cy="1095551"/>
          </a:xfrm>
          <a:prstGeom prst="ellipse">
            <a:avLst/>
          </a:prstGeom>
          <a:no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87" name="Picture Placeholder 2">
            <a:extLst>
              <a:ext uri="{FF2B5EF4-FFF2-40B4-BE49-F238E27FC236}">
                <a16:creationId xmlns:a16="http://schemas.microsoft.com/office/drawing/2014/main" id="{BEF87D7E-4E09-7C4F-B19F-A4F078670CA0}"/>
              </a:ext>
            </a:extLst>
          </p:cNvPr>
          <p:cNvSpPr>
            <a:spLocks noGrp="1"/>
          </p:cNvSpPr>
          <p:nvPr>
            <p:ph type="pic" sz="quarter" idx="74"/>
          </p:nvPr>
        </p:nvSpPr>
        <p:spPr>
          <a:xfrm>
            <a:off x="10639249" y="4867099"/>
            <a:ext cx="1095551" cy="1095551"/>
          </a:xfrm>
          <a:prstGeom prst="ellipse">
            <a:avLst/>
          </a:prstGeom>
          <a:no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Tree>
    <p:extLst>
      <p:ext uri="{BB962C8B-B14F-4D97-AF65-F5344CB8AC3E}">
        <p14:creationId xmlns:p14="http://schemas.microsoft.com/office/powerpoint/2010/main" val="3946045531"/>
      </p:ext>
    </p:extLst>
  </p:cSld>
  <p:clrMapOvr>
    <a:masterClrMapping/>
  </p:clrMapOvr>
  <p:extLst>
    <p:ext uri="{DCECCB84-F9BA-43D5-87BE-67443E8EF086}">
      <p15:sldGuideLst xmlns:p15="http://schemas.microsoft.com/office/powerpoint/2012/main">
        <p15:guide id="2" orient="horz" pos="3888">
          <p15:clr>
            <a:srgbClr val="FBAE40"/>
          </p15:clr>
        </p15:guide>
        <p15:guide id="3" orient="horz" pos="2160">
          <p15:clr>
            <a:srgbClr val="FBAE40"/>
          </p15:clr>
        </p15:guide>
        <p15:guide id="4" orient="horz" pos="2260">
          <p15:clr>
            <a:srgbClr val="FBAE40"/>
          </p15:clr>
        </p15:guide>
        <p15:guide id="5" orient="horz" pos="2360">
          <p15:clr>
            <a:srgbClr val="FBAE40"/>
          </p15:clr>
        </p15:guide>
        <p15:guide id="6" orient="horz" pos="2460">
          <p15:clr>
            <a:srgbClr val="FBAE40"/>
          </p15:clr>
        </p15:guide>
        <p15:guide id="8" orient="horz" pos="2660">
          <p15:clr>
            <a:srgbClr val="FBAE40"/>
          </p15:clr>
        </p15:guide>
        <p15:guide id="9" orient="horz" pos="2760">
          <p15:clr>
            <a:srgbClr val="FBAE40"/>
          </p15:clr>
        </p15:guide>
        <p15:guide id="10" orient="horz" pos="2860">
          <p15:clr>
            <a:srgbClr val="FBAE40"/>
          </p15:clr>
        </p15:guide>
        <p15:guide id="11" orient="horz" pos="2560">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96_Title Slide">
    <p:bg>
      <p:bgPr>
        <a:solidFill>
          <a:schemeClr val="bg2"/>
        </a:solidFill>
        <a:effectLst/>
      </p:bgPr>
    </p:bg>
    <p:spTree>
      <p:nvGrpSpPr>
        <p:cNvPr id="1" name=""/>
        <p:cNvGrpSpPr/>
        <p:nvPr/>
      </p:nvGrpSpPr>
      <p:grpSpPr>
        <a:xfrm>
          <a:off x="0" y="0"/>
          <a:ext cx="0" cy="0"/>
          <a:chOff x="0" y="0"/>
          <a:chExt cx="0" cy="0"/>
        </a:xfrm>
      </p:grpSpPr>
      <p:sp>
        <p:nvSpPr>
          <p:cNvPr id="92" name="FOOTER">
            <a:extLst>
              <a:ext uri="{FF2B5EF4-FFF2-40B4-BE49-F238E27FC236}">
                <a16:creationId xmlns:a16="http://schemas.microsoft.com/office/drawing/2014/main" id="{29425A91-278B-6140-B5D4-4503DB9CB9F7}"/>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latin typeface="Roboto" pitchFamily="2" charset="0"/>
              <a:ea typeface="Roboto" pitchFamily="2" charset="0"/>
            </a:endParaRPr>
          </a:p>
        </p:txBody>
      </p:sp>
      <p:sp>
        <p:nvSpPr>
          <p:cNvPr id="33" name="Slide Number Placeholder 4">
            <a:extLst>
              <a:ext uri="{FF2B5EF4-FFF2-40B4-BE49-F238E27FC236}">
                <a16:creationId xmlns:a16="http://schemas.microsoft.com/office/drawing/2014/main" id="{249D166D-ACB6-FA42-9361-810EEF2A1003}"/>
              </a:ext>
            </a:extLst>
          </p:cNvPr>
          <p:cNvSpPr>
            <a:spLocks noGrp="1"/>
          </p:cNvSpPr>
          <p:nvPr>
            <p:ph type="sldNum" sz="quarter" idx="4"/>
          </p:nvPr>
        </p:nvSpPr>
        <p:spPr>
          <a:xfrm>
            <a:off x="11430376" y="6400413"/>
            <a:ext cx="545724" cy="307777"/>
          </a:xfrm>
          <a:prstGeom prst="rect">
            <a:avLst/>
          </a:prstGeom>
          <a:noFill/>
        </p:spPr>
        <p:txBody>
          <a:bodyPr wrap="square" rtlCol="0">
            <a:spAutoFit/>
          </a:bodyPr>
          <a:lstStyle>
            <a:lvl1pPr algn="r">
              <a:defRPr lang="en-US" sz="1400" b="1" i="0" smtClean="0">
                <a:solidFill>
                  <a:srgbClr val="1A1446"/>
                </a:solidFill>
                <a:latin typeface="Roboto" pitchFamily="2" charset="0"/>
                <a:ea typeface="Roboto" pitchFamily="2" charset="0"/>
              </a:defRPr>
            </a:lvl1pPr>
          </a:lstStyle>
          <a:p>
            <a:fld id="{8FB4CE90-470A-43E3-A052-3E8AD880B4A5}" type="slidenum">
              <a:rPr lang="en-US" smtClean="0"/>
              <a:pPr/>
              <a:t>‹#›</a:t>
            </a:fld>
            <a:endParaRPr lang="en-US"/>
          </a:p>
        </p:txBody>
      </p:sp>
      <p:sp>
        <p:nvSpPr>
          <p:cNvPr id="34" name="Footer Placeholder 3">
            <a:extLst>
              <a:ext uri="{FF2B5EF4-FFF2-40B4-BE49-F238E27FC236}">
                <a16:creationId xmlns:a16="http://schemas.microsoft.com/office/drawing/2014/main" id="{E6ED4AD6-BFFD-BA45-8D86-3EBE44249903}"/>
              </a:ext>
            </a:extLst>
          </p:cNvPr>
          <p:cNvSpPr>
            <a:spLocks noGrp="1"/>
          </p:cNvSpPr>
          <p:nvPr>
            <p:ph type="ftr" sz="quarter" idx="3"/>
          </p:nvPr>
        </p:nvSpPr>
        <p:spPr>
          <a:xfrm>
            <a:off x="2854761" y="6356350"/>
            <a:ext cx="6482478" cy="365125"/>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1000" b="0" i="0">
                <a:solidFill>
                  <a:schemeClr val="bg1">
                    <a:lumMod val="50000"/>
                  </a:schemeClr>
                </a:solidFill>
                <a:latin typeface="Roboto" pitchFamily="2" charset="0"/>
                <a:ea typeface="Roboto" pitchFamily="2" charset="0"/>
              </a:defRPr>
            </a:lvl1pPr>
          </a:lstStyle>
          <a:p>
            <a:r>
              <a:rPr lang="en-US"/>
              <a:t>CONFIDENTIAL - PROPRIETARY - DO NOT DISTRIBUTE</a:t>
            </a:r>
          </a:p>
        </p:txBody>
      </p:sp>
      <p:sp>
        <p:nvSpPr>
          <p:cNvPr id="17" name="Title Placeholder 1">
            <a:extLst>
              <a:ext uri="{FF2B5EF4-FFF2-40B4-BE49-F238E27FC236}">
                <a16:creationId xmlns:a16="http://schemas.microsoft.com/office/drawing/2014/main" id="{48A89CC0-050C-9C42-8991-CFB8061BFA6A}"/>
              </a:ext>
            </a:extLst>
          </p:cNvPr>
          <p:cNvSpPr>
            <a:spLocks noGrp="1"/>
          </p:cNvSpPr>
          <p:nvPr>
            <p:ph type="title"/>
          </p:nvPr>
        </p:nvSpPr>
        <p:spPr>
          <a:xfrm>
            <a:off x="457200" y="228603"/>
            <a:ext cx="11284688" cy="838197"/>
          </a:xfrm>
          <a:prstGeom prst="rect">
            <a:avLst/>
          </a:prstGeom>
        </p:spPr>
        <p:txBody>
          <a:bodyPr vert="horz" lIns="0" tIns="91440" rIns="0" bIns="0" rtlCol="0" anchor="t">
            <a:noAutofit/>
          </a:bodyPr>
          <a:lstStyle>
            <a:lvl1pPr>
              <a:defRPr>
                <a:latin typeface="Roboto" pitchFamily="2" charset="0"/>
                <a:ea typeface="Roboto" pitchFamily="2" charset="0"/>
              </a:defRPr>
            </a:lvl1pPr>
          </a:lstStyle>
          <a:p>
            <a:r>
              <a:rPr lang="en-US"/>
              <a:t>Click to edit Master title style</a:t>
            </a:r>
          </a:p>
        </p:txBody>
      </p:sp>
      <p:sp>
        <p:nvSpPr>
          <p:cNvPr id="18" name="Text Placeholder 5">
            <a:extLst>
              <a:ext uri="{FF2B5EF4-FFF2-40B4-BE49-F238E27FC236}">
                <a16:creationId xmlns:a16="http://schemas.microsoft.com/office/drawing/2014/main" id="{AB1E7829-5EA4-054D-87CC-1783DCEF4613}"/>
              </a:ext>
            </a:extLst>
          </p:cNvPr>
          <p:cNvSpPr>
            <a:spLocks noGrp="1"/>
          </p:cNvSpPr>
          <p:nvPr>
            <p:ph type="body" sz="quarter" idx="23" hasCustomPrompt="1"/>
          </p:nvPr>
        </p:nvSpPr>
        <p:spPr>
          <a:xfrm>
            <a:off x="457200" y="1676401"/>
            <a:ext cx="11277600" cy="609599"/>
          </a:xfrm>
          <a:prstGeom prst="rect">
            <a:avLst/>
          </a:prstGeom>
          <a:noFill/>
        </p:spPr>
        <p:txBody>
          <a:bodyPr lIns="0" tIns="0" rIns="457200" bIns="0" anchor="t" anchorCtr="0">
            <a:noAutofit/>
          </a:bodyPr>
          <a:lstStyle>
            <a:lvl1pPr marL="0" indent="0">
              <a:lnSpc>
                <a:spcPct val="100000"/>
              </a:lnSpc>
              <a:buNone/>
              <a:defRPr sz="18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br>
              <a:rPr lang="en-US"/>
            </a:br>
            <a:r>
              <a:rPr lang="en-US"/>
              <a:t>Click to edit title</a:t>
            </a:r>
          </a:p>
        </p:txBody>
      </p:sp>
      <p:sp>
        <p:nvSpPr>
          <p:cNvPr id="29" name="Text Placeholder 5">
            <a:extLst>
              <a:ext uri="{FF2B5EF4-FFF2-40B4-BE49-F238E27FC236}">
                <a16:creationId xmlns:a16="http://schemas.microsoft.com/office/drawing/2014/main" id="{2C7C77FB-CC30-A740-91CC-A8E208C22A87}"/>
              </a:ext>
            </a:extLst>
          </p:cNvPr>
          <p:cNvSpPr>
            <a:spLocks noGrp="1"/>
          </p:cNvSpPr>
          <p:nvPr>
            <p:ph type="body" sz="quarter" idx="11"/>
          </p:nvPr>
        </p:nvSpPr>
        <p:spPr>
          <a:xfrm>
            <a:off x="457200" y="1075205"/>
            <a:ext cx="11277600" cy="296395"/>
          </a:xfrm>
          <a:prstGeom prst="rect">
            <a:avLst/>
          </a:prstGeom>
          <a:noFill/>
        </p:spPr>
        <p:txBody>
          <a:bodyPr lIns="0" tIns="0" rIns="0" bIns="0" anchor="t" anchorCtr="0">
            <a:noAutofit/>
          </a:bodyPr>
          <a:lstStyle>
            <a:lvl1pPr marL="0" indent="0">
              <a:buNone/>
              <a:defRPr sz="2400" b="0" i="0">
                <a:solidFill>
                  <a:srgbClr val="343741"/>
                </a:solidFill>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Master text styles</a:t>
            </a:r>
          </a:p>
        </p:txBody>
      </p:sp>
      <p:sp>
        <p:nvSpPr>
          <p:cNvPr id="30" name="Text Placeholder 5">
            <a:extLst>
              <a:ext uri="{FF2B5EF4-FFF2-40B4-BE49-F238E27FC236}">
                <a16:creationId xmlns:a16="http://schemas.microsoft.com/office/drawing/2014/main" id="{277D6C10-E257-1748-AC1F-93FA8DC688F0}"/>
              </a:ext>
            </a:extLst>
          </p:cNvPr>
          <p:cNvSpPr>
            <a:spLocks noGrp="1"/>
          </p:cNvSpPr>
          <p:nvPr>
            <p:ph type="body" sz="quarter" idx="24" hasCustomPrompt="1"/>
          </p:nvPr>
        </p:nvSpPr>
        <p:spPr>
          <a:xfrm>
            <a:off x="457200" y="3587750"/>
            <a:ext cx="2264237" cy="602559"/>
          </a:xfrm>
          <a:prstGeom prst="rect">
            <a:avLst/>
          </a:prstGeom>
          <a:noFill/>
        </p:spPr>
        <p:txBody>
          <a:bodyPr lIns="0" tIns="91440" rIns="0" bIns="0" anchor="t" anchorCtr="0">
            <a:noAutofit/>
          </a:bodyPr>
          <a:lstStyle>
            <a:lvl1pPr marL="0" marR="0" indent="0" algn="ctr" defTabSz="914400" rtl="0" eaLnBrk="1" fontAlgn="auto" latinLnBrk="0" hangingPunct="1">
              <a:lnSpc>
                <a:spcPct val="90000"/>
              </a:lnSpc>
              <a:spcBef>
                <a:spcPts val="1200"/>
              </a:spcBef>
              <a:spcAft>
                <a:spcPts val="0"/>
              </a:spcAft>
              <a:buClr>
                <a:schemeClr val="accent5"/>
              </a:buClr>
              <a:buSzTx/>
              <a:buFont typeface="Arial" panose="020B0604020202020204" pitchFamily="34" charset="0"/>
              <a:buNone/>
              <a:tabLst/>
              <a:defRPr sz="18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marL="0" marR="0" lvl="0" indent="0" algn="ctr" defTabSz="914400" rtl="0" eaLnBrk="1" fontAlgn="auto" latinLnBrk="0" hangingPunct="1">
              <a:lnSpc>
                <a:spcPct val="90000"/>
              </a:lnSpc>
              <a:spcBef>
                <a:spcPts val="1200"/>
              </a:spcBef>
              <a:spcAft>
                <a:spcPts val="0"/>
              </a:spcAft>
              <a:buClr>
                <a:schemeClr val="accent5"/>
              </a:buClr>
              <a:buSzTx/>
              <a:buFont typeface="Arial" panose="020B0604020202020204" pitchFamily="34" charset="0"/>
              <a:buNone/>
              <a:tabLst/>
              <a:defRPr/>
            </a:pPr>
            <a:r>
              <a:rPr lang="en-US"/>
              <a:t>Click to edit</a:t>
            </a:r>
            <a:br>
              <a:rPr lang="en-US"/>
            </a:br>
            <a:r>
              <a:rPr lang="en-US"/>
              <a:t>Click to edit</a:t>
            </a:r>
          </a:p>
        </p:txBody>
      </p:sp>
      <p:sp>
        <p:nvSpPr>
          <p:cNvPr id="32" name="Picture Placeholder 2">
            <a:extLst>
              <a:ext uri="{FF2B5EF4-FFF2-40B4-BE49-F238E27FC236}">
                <a16:creationId xmlns:a16="http://schemas.microsoft.com/office/drawing/2014/main" id="{E5723486-9228-054B-A425-B2C1152B7B8F}"/>
              </a:ext>
            </a:extLst>
          </p:cNvPr>
          <p:cNvSpPr>
            <a:spLocks noGrp="1"/>
          </p:cNvSpPr>
          <p:nvPr>
            <p:ph type="pic" sz="quarter" idx="19"/>
          </p:nvPr>
        </p:nvSpPr>
        <p:spPr>
          <a:xfrm>
            <a:off x="1177998" y="2609144"/>
            <a:ext cx="822641" cy="822641"/>
          </a:xfrm>
          <a:prstGeom prst="ellipse">
            <a:avLst/>
          </a:prstGeom>
          <a:solidFill>
            <a:schemeClr val="accent1"/>
          </a:solidFill>
        </p:spPr>
        <p:txBody>
          <a:bodyPr lIns="0" tIns="0" rIns="0" bIns="0" anchor="ctr" anchorCtr="0">
            <a:normAutofit/>
          </a:bodyPr>
          <a:lstStyle>
            <a:lvl1pPr marL="0" indent="0" algn="ctr">
              <a:buNone/>
              <a:defRPr sz="1400" b="1">
                <a:latin typeface="Roboto" pitchFamily="2" charset="0"/>
                <a:ea typeface="Roboto" pitchFamily="2" charset="0"/>
              </a:defRPr>
            </a:lvl1pPr>
          </a:lstStyle>
          <a:p>
            <a:endParaRPr lang="en-US"/>
          </a:p>
        </p:txBody>
      </p:sp>
      <p:grpSp>
        <p:nvGrpSpPr>
          <p:cNvPr id="4" name="Group 3" hidden="1">
            <a:extLst>
              <a:ext uri="{FF2B5EF4-FFF2-40B4-BE49-F238E27FC236}">
                <a16:creationId xmlns:a16="http://schemas.microsoft.com/office/drawing/2014/main" id="{6EED465C-2844-8E45-A5AE-E238D6A5C3B8}"/>
              </a:ext>
            </a:extLst>
          </p:cNvPr>
          <p:cNvGrpSpPr/>
          <p:nvPr userDrawn="1"/>
        </p:nvGrpSpPr>
        <p:grpSpPr>
          <a:xfrm>
            <a:off x="457200" y="4038956"/>
            <a:ext cx="7696200" cy="2057400"/>
            <a:chOff x="457200" y="1371600"/>
            <a:chExt cx="8382000" cy="2057400"/>
          </a:xfrm>
        </p:grpSpPr>
        <p:sp>
          <p:nvSpPr>
            <p:cNvPr id="3" name="Rectangle 2">
              <a:extLst>
                <a:ext uri="{FF2B5EF4-FFF2-40B4-BE49-F238E27FC236}">
                  <a16:creationId xmlns:a16="http://schemas.microsoft.com/office/drawing/2014/main" id="{01B8DD0F-642C-E54C-B6CA-8784435CF087}"/>
                </a:ext>
              </a:extLst>
            </p:cNvPr>
            <p:cNvSpPr/>
            <p:nvPr userDrawn="1"/>
          </p:nvSpPr>
          <p:spPr>
            <a:xfrm>
              <a:off x="457200" y="2286000"/>
              <a:ext cx="1676400" cy="1143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35" name="Rectangle 34">
              <a:extLst>
                <a:ext uri="{FF2B5EF4-FFF2-40B4-BE49-F238E27FC236}">
                  <a16:creationId xmlns:a16="http://schemas.microsoft.com/office/drawing/2014/main" id="{2CF2DEBD-75B9-7B4D-B095-377B8EDFFE70}"/>
                </a:ext>
              </a:extLst>
            </p:cNvPr>
            <p:cNvSpPr/>
            <p:nvPr userDrawn="1"/>
          </p:nvSpPr>
          <p:spPr>
            <a:xfrm>
              <a:off x="2133600" y="1859192"/>
              <a:ext cx="1676400" cy="1143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36" name="Rectangle 35">
              <a:extLst>
                <a:ext uri="{FF2B5EF4-FFF2-40B4-BE49-F238E27FC236}">
                  <a16:creationId xmlns:a16="http://schemas.microsoft.com/office/drawing/2014/main" id="{7A4A541B-CA12-6844-9917-1A033178E244}"/>
                </a:ext>
              </a:extLst>
            </p:cNvPr>
            <p:cNvSpPr/>
            <p:nvPr userDrawn="1"/>
          </p:nvSpPr>
          <p:spPr>
            <a:xfrm>
              <a:off x="3810000" y="1432384"/>
              <a:ext cx="1676400" cy="1143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37" name="Rectangle 36">
              <a:extLst>
                <a:ext uri="{FF2B5EF4-FFF2-40B4-BE49-F238E27FC236}">
                  <a16:creationId xmlns:a16="http://schemas.microsoft.com/office/drawing/2014/main" id="{2095ED52-2C1D-A447-B071-16DC06CA98E9}"/>
                </a:ext>
              </a:extLst>
            </p:cNvPr>
            <p:cNvSpPr/>
            <p:nvPr userDrawn="1"/>
          </p:nvSpPr>
          <p:spPr>
            <a:xfrm>
              <a:off x="5486400" y="2171700"/>
              <a:ext cx="1676400" cy="1143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38" name="Rectangle 37">
              <a:extLst>
                <a:ext uri="{FF2B5EF4-FFF2-40B4-BE49-F238E27FC236}">
                  <a16:creationId xmlns:a16="http://schemas.microsoft.com/office/drawing/2014/main" id="{5F0EB306-6679-B842-86CE-373128DECED6}"/>
                </a:ext>
              </a:extLst>
            </p:cNvPr>
            <p:cNvSpPr/>
            <p:nvPr userDrawn="1"/>
          </p:nvSpPr>
          <p:spPr>
            <a:xfrm>
              <a:off x="7162800" y="1371600"/>
              <a:ext cx="1676400" cy="1143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grpSp>
      <p:sp>
        <p:nvSpPr>
          <p:cNvPr id="47" name="Text Placeholder 5">
            <a:extLst>
              <a:ext uri="{FF2B5EF4-FFF2-40B4-BE49-F238E27FC236}">
                <a16:creationId xmlns:a16="http://schemas.microsoft.com/office/drawing/2014/main" id="{CAA57A76-E51E-0441-BD05-42BCF01C9DBF}"/>
              </a:ext>
            </a:extLst>
          </p:cNvPr>
          <p:cNvSpPr>
            <a:spLocks noGrp="1"/>
          </p:cNvSpPr>
          <p:nvPr userDrawn="1">
            <p:ph type="body" sz="quarter" idx="25" hasCustomPrompt="1"/>
          </p:nvPr>
        </p:nvSpPr>
        <p:spPr>
          <a:xfrm>
            <a:off x="3485291" y="3587750"/>
            <a:ext cx="2228278" cy="601033"/>
          </a:xfrm>
          <a:prstGeom prst="rect">
            <a:avLst/>
          </a:prstGeom>
          <a:noFill/>
        </p:spPr>
        <p:txBody>
          <a:bodyPr lIns="0" tIns="91440" rIns="0" bIns="0" anchor="t" anchorCtr="0">
            <a:noAutofit/>
          </a:bodyPr>
          <a:lstStyle>
            <a:lvl1pPr marL="0" marR="0" indent="0" algn="ctr" defTabSz="914400" rtl="0" eaLnBrk="1" fontAlgn="auto" latinLnBrk="0" hangingPunct="1">
              <a:lnSpc>
                <a:spcPct val="90000"/>
              </a:lnSpc>
              <a:spcBef>
                <a:spcPts val="1200"/>
              </a:spcBef>
              <a:spcAft>
                <a:spcPts val="0"/>
              </a:spcAft>
              <a:buClr>
                <a:schemeClr val="accent5"/>
              </a:buClr>
              <a:buSzTx/>
              <a:buFont typeface="Arial" panose="020B0604020202020204" pitchFamily="34" charset="0"/>
              <a:buNone/>
              <a:tabLst/>
              <a:defRPr sz="18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a:t>
            </a:r>
            <a:br>
              <a:rPr lang="en-US"/>
            </a:br>
            <a:r>
              <a:rPr lang="en-US"/>
              <a:t>Click to edit</a:t>
            </a:r>
          </a:p>
        </p:txBody>
      </p:sp>
      <p:sp>
        <p:nvSpPr>
          <p:cNvPr id="49" name="Picture Placeholder 2">
            <a:extLst>
              <a:ext uri="{FF2B5EF4-FFF2-40B4-BE49-F238E27FC236}">
                <a16:creationId xmlns:a16="http://schemas.microsoft.com/office/drawing/2014/main" id="{F4D92CCB-8E35-EA45-B1AB-4F0FF0D0E020}"/>
              </a:ext>
            </a:extLst>
          </p:cNvPr>
          <p:cNvSpPr>
            <a:spLocks noGrp="1"/>
          </p:cNvSpPr>
          <p:nvPr userDrawn="1">
            <p:ph type="pic" sz="quarter" idx="27"/>
          </p:nvPr>
        </p:nvSpPr>
        <p:spPr>
          <a:xfrm>
            <a:off x="4188110" y="2609144"/>
            <a:ext cx="822641" cy="822641"/>
          </a:xfrm>
          <a:prstGeom prst="ellipse">
            <a:avLst/>
          </a:prstGeom>
          <a:solidFill>
            <a:schemeClr val="accent1"/>
          </a:solidFill>
        </p:spPr>
        <p:txBody>
          <a:bodyPr lIns="0" tIns="0" rIns="0" bIns="0" anchor="ctr" anchorCtr="0">
            <a:normAutofit/>
          </a:bodyPr>
          <a:lstStyle>
            <a:lvl1pPr marL="0" indent="0" algn="ctr">
              <a:buNone/>
              <a:defRPr sz="1400" b="1">
                <a:latin typeface="Roboto" pitchFamily="2" charset="0"/>
                <a:ea typeface="Roboto" pitchFamily="2" charset="0"/>
              </a:defRPr>
            </a:lvl1pPr>
          </a:lstStyle>
          <a:p>
            <a:endParaRPr lang="en-US"/>
          </a:p>
        </p:txBody>
      </p:sp>
      <p:sp>
        <p:nvSpPr>
          <p:cNvPr id="50" name="Text Placeholder 5">
            <a:extLst>
              <a:ext uri="{FF2B5EF4-FFF2-40B4-BE49-F238E27FC236}">
                <a16:creationId xmlns:a16="http://schemas.microsoft.com/office/drawing/2014/main" id="{505AD701-AF89-DC4F-8D0B-2805BE9B07E7}"/>
              </a:ext>
            </a:extLst>
          </p:cNvPr>
          <p:cNvSpPr>
            <a:spLocks noGrp="1"/>
          </p:cNvSpPr>
          <p:nvPr userDrawn="1">
            <p:ph type="body" sz="quarter" idx="28" hasCustomPrompt="1"/>
          </p:nvPr>
        </p:nvSpPr>
        <p:spPr>
          <a:xfrm>
            <a:off x="6477423" y="3587750"/>
            <a:ext cx="2246917" cy="601033"/>
          </a:xfrm>
          <a:prstGeom prst="rect">
            <a:avLst/>
          </a:prstGeom>
          <a:noFill/>
        </p:spPr>
        <p:txBody>
          <a:bodyPr lIns="0" tIns="91440" rIns="0" bIns="0" anchor="t" anchorCtr="0">
            <a:noAutofit/>
          </a:bodyPr>
          <a:lstStyle>
            <a:lvl1pPr marL="0" marR="0" indent="0" algn="ctr" defTabSz="914400" rtl="0" eaLnBrk="1" fontAlgn="auto" latinLnBrk="0" hangingPunct="1">
              <a:lnSpc>
                <a:spcPct val="90000"/>
              </a:lnSpc>
              <a:spcBef>
                <a:spcPts val="1200"/>
              </a:spcBef>
              <a:spcAft>
                <a:spcPts val="0"/>
              </a:spcAft>
              <a:buClr>
                <a:schemeClr val="accent5"/>
              </a:buClr>
              <a:buSzTx/>
              <a:buFont typeface="Arial" panose="020B0604020202020204" pitchFamily="34" charset="0"/>
              <a:buNone/>
              <a:tabLst/>
              <a:defRPr sz="18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marL="0" marR="0" lvl="0" indent="0" algn="ctr" defTabSz="914400" rtl="0" eaLnBrk="1" fontAlgn="auto" latinLnBrk="0" hangingPunct="1">
              <a:lnSpc>
                <a:spcPct val="90000"/>
              </a:lnSpc>
              <a:spcBef>
                <a:spcPts val="1200"/>
              </a:spcBef>
              <a:spcAft>
                <a:spcPts val="0"/>
              </a:spcAft>
              <a:buClr>
                <a:schemeClr val="accent5"/>
              </a:buClr>
              <a:buSzTx/>
              <a:buFont typeface="Arial" panose="020B0604020202020204" pitchFamily="34" charset="0"/>
              <a:buNone/>
              <a:tabLst/>
              <a:defRPr/>
            </a:pPr>
            <a:r>
              <a:rPr lang="en-US"/>
              <a:t>Click to edit</a:t>
            </a:r>
            <a:br>
              <a:rPr lang="en-US"/>
            </a:br>
            <a:r>
              <a:rPr lang="en-US"/>
              <a:t>Click to edit</a:t>
            </a:r>
          </a:p>
        </p:txBody>
      </p:sp>
      <p:sp>
        <p:nvSpPr>
          <p:cNvPr id="52" name="Picture Placeholder 2">
            <a:extLst>
              <a:ext uri="{FF2B5EF4-FFF2-40B4-BE49-F238E27FC236}">
                <a16:creationId xmlns:a16="http://schemas.microsoft.com/office/drawing/2014/main" id="{173CC7BD-D698-2D47-99FC-A85EFD5C3654}"/>
              </a:ext>
            </a:extLst>
          </p:cNvPr>
          <p:cNvSpPr>
            <a:spLocks noGrp="1"/>
          </p:cNvSpPr>
          <p:nvPr userDrawn="1">
            <p:ph type="pic" sz="quarter" idx="30"/>
          </p:nvPr>
        </p:nvSpPr>
        <p:spPr>
          <a:xfrm>
            <a:off x="7189561" y="2609144"/>
            <a:ext cx="822641" cy="822641"/>
          </a:xfrm>
          <a:prstGeom prst="ellipse">
            <a:avLst/>
          </a:prstGeom>
          <a:solidFill>
            <a:schemeClr val="accent1"/>
          </a:solidFill>
        </p:spPr>
        <p:txBody>
          <a:bodyPr lIns="0" tIns="0" rIns="0" bIns="0" anchor="ctr" anchorCtr="0">
            <a:normAutofit/>
          </a:bodyPr>
          <a:lstStyle>
            <a:lvl1pPr marL="0" indent="0" algn="ctr">
              <a:buNone/>
              <a:defRPr sz="1400" b="1">
                <a:latin typeface="Roboto" pitchFamily="2" charset="0"/>
                <a:ea typeface="Roboto" pitchFamily="2" charset="0"/>
              </a:defRPr>
            </a:lvl1pPr>
          </a:lstStyle>
          <a:p>
            <a:endParaRPr lang="en-US"/>
          </a:p>
        </p:txBody>
      </p:sp>
      <p:sp>
        <p:nvSpPr>
          <p:cNvPr id="53" name="Text Placeholder 5">
            <a:extLst>
              <a:ext uri="{FF2B5EF4-FFF2-40B4-BE49-F238E27FC236}">
                <a16:creationId xmlns:a16="http://schemas.microsoft.com/office/drawing/2014/main" id="{7B1669D9-0924-5E44-8A82-8F27E889E5DF}"/>
              </a:ext>
            </a:extLst>
          </p:cNvPr>
          <p:cNvSpPr>
            <a:spLocks noGrp="1"/>
          </p:cNvSpPr>
          <p:nvPr userDrawn="1">
            <p:ph type="body" sz="quarter" idx="31" hasCustomPrompt="1"/>
          </p:nvPr>
        </p:nvSpPr>
        <p:spPr>
          <a:xfrm>
            <a:off x="9488195" y="3587750"/>
            <a:ext cx="2253693" cy="596143"/>
          </a:xfrm>
          <a:prstGeom prst="rect">
            <a:avLst/>
          </a:prstGeom>
          <a:noFill/>
        </p:spPr>
        <p:txBody>
          <a:bodyPr lIns="0" tIns="91440" rIns="0" bIns="0" anchor="t" anchorCtr="0">
            <a:noAutofit/>
          </a:bodyPr>
          <a:lstStyle>
            <a:lvl1pPr marL="0" marR="0" indent="0" algn="ctr" defTabSz="914400" rtl="0" eaLnBrk="1" fontAlgn="auto" latinLnBrk="0" hangingPunct="1">
              <a:lnSpc>
                <a:spcPct val="90000"/>
              </a:lnSpc>
              <a:spcBef>
                <a:spcPts val="1200"/>
              </a:spcBef>
              <a:spcAft>
                <a:spcPts val="0"/>
              </a:spcAft>
              <a:buClr>
                <a:schemeClr val="accent5"/>
              </a:buClr>
              <a:buSzTx/>
              <a:buFont typeface="Arial" panose="020B0604020202020204" pitchFamily="34" charset="0"/>
              <a:buNone/>
              <a:tabLst/>
              <a:defRPr sz="18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marL="0" marR="0" lvl="0" indent="0" algn="ctr" defTabSz="914400" rtl="0" eaLnBrk="1" fontAlgn="auto" latinLnBrk="0" hangingPunct="1">
              <a:lnSpc>
                <a:spcPct val="90000"/>
              </a:lnSpc>
              <a:spcBef>
                <a:spcPts val="1200"/>
              </a:spcBef>
              <a:spcAft>
                <a:spcPts val="0"/>
              </a:spcAft>
              <a:buClr>
                <a:schemeClr val="accent5"/>
              </a:buClr>
              <a:buSzTx/>
              <a:buFont typeface="Arial" panose="020B0604020202020204" pitchFamily="34" charset="0"/>
              <a:buNone/>
              <a:tabLst/>
              <a:defRPr/>
            </a:pPr>
            <a:r>
              <a:rPr lang="en-US"/>
              <a:t>Click to edit</a:t>
            </a:r>
            <a:br>
              <a:rPr lang="en-US"/>
            </a:br>
            <a:r>
              <a:rPr lang="en-US"/>
              <a:t>Click to edit</a:t>
            </a:r>
          </a:p>
        </p:txBody>
      </p:sp>
      <p:sp>
        <p:nvSpPr>
          <p:cNvPr id="55" name="Picture Placeholder 2">
            <a:extLst>
              <a:ext uri="{FF2B5EF4-FFF2-40B4-BE49-F238E27FC236}">
                <a16:creationId xmlns:a16="http://schemas.microsoft.com/office/drawing/2014/main" id="{F5B14EF3-C5D1-5E43-B4B8-6BB68BDEF104}"/>
              </a:ext>
            </a:extLst>
          </p:cNvPr>
          <p:cNvSpPr>
            <a:spLocks noGrp="1"/>
          </p:cNvSpPr>
          <p:nvPr userDrawn="1">
            <p:ph type="pic" sz="quarter" idx="33"/>
          </p:nvPr>
        </p:nvSpPr>
        <p:spPr>
          <a:xfrm>
            <a:off x="10203721" y="2599255"/>
            <a:ext cx="822641" cy="822641"/>
          </a:xfrm>
          <a:prstGeom prst="ellipse">
            <a:avLst/>
          </a:prstGeom>
          <a:solidFill>
            <a:schemeClr val="accent1"/>
          </a:solidFill>
        </p:spPr>
        <p:txBody>
          <a:bodyPr lIns="0" tIns="0" rIns="0" bIns="0" anchor="ctr" anchorCtr="0">
            <a:normAutofit/>
          </a:bodyPr>
          <a:lstStyle>
            <a:lvl1pPr marL="0" indent="0" algn="ctr">
              <a:buNone/>
              <a:defRPr sz="1400" b="1">
                <a:latin typeface="Roboto" pitchFamily="2" charset="0"/>
                <a:ea typeface="Roboto" pitchFamily="2" charset="0"/>
              </a:defRPr>
            </a:lvl1pPr>
          </a:lstStyle>
          <a:p>
            <a:endParaRPr lang="en-US"/>
          </a:p>
        </p:txBody>
      </p:sp>
      <p:cxnSp>
        <p:nvCxnSpPr>
          <p:cNvPr id="23" name="Straight Connector 22">
            <a:extLst>
              <a:ext uri="{FF2B5EF4-FFF2-40B4-BE49-F238E27FC236}">
                <a16:creationId xmlns:a16="http://schemas.microsoft.com/office/drawing/2014/main" id="{3A3D99CD-0BC1-CF41-8243-97AED54DF64C}"/>
              </a:ext>
            </a:extLst>
          </p:cNvPr>
          <p:cNvCxnSpPr/>
          <p:nvPr userDrawn="1"/>
        </p:nvCxnSpPr>
        <p:spPr>
          <a:xfrm>
            <a:off x="0" y="6172200"/>
            <a:ext cx="12192000" cy="0"/>
          </a:xfrm>
          <a:prstGeom prst="line">
            <a:avLst/>
          </a:prstGeom>
          <a:ln w="25400">
            <a:solidFill>
              <a:srgbClr val="FFD000"/>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29C5C663-C138-404D-B0F5-9B27246C6C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5440" y="6264634"/>
            <a:ext cx="1607532" cy="487947"/>
          </a:xfrm>
          <a:prstGeom prst="rect">
            <a:avLst/>
          </a:prstGeom>
        </p:spPr>
      </p:pic>
    </p:spTree>
    <p:extLst>
      <p:ext uri="{BB962C8B-B14F-4D97-AF65-F5344CB8AC3E}">
        <p14:creationId xmlns:p14="http://schemas.microsoft.com/office/powerpoint/2010/main" val="286909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Multi Gradi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CA2F2AA-312A-0224-F116-0BB66BD48321}"/>
              </a:ext>
            </a:extLst>
          </p:cNvPr>
          <p:cNvSpPr/>
          <p:nvPr userDrawn="1"/>
        </p:nvSpPr>
        <p:spPr>
          <a:xfrm rot="10800000">
            <a:off x="0" y="2"/>
            <a:ext cx="12192000" cy="6858000"/>
          </a:xfrm>
          <a:prstGeom prst="rect">
            <a:avLst/>
          </a:prstGeom>
          <a:gradFill>
            <a:gsLst>
              <a:gs pos="55000">
                <a:schemeClr val="accent1"/>
              </a:gs>
              <a:gs pos="0">
                <a:srgbClr val="AFD6DA"/>
              </a:gs>
              <a:gs pos="100000">
                <a:srgbClr val="004C8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94" tIns="60848" rIns="121694" bIns="60848" numCol="1" spcCol="0" rtlCol="0" fromWordArt="0" anchor="ctr" anchorCtr="0" forceAA="0" compatLnSpc="1">
            <a:prstTxWarp prst="textNoShape">
              <a:avLst/>
            </a:prstTxWarp>
            <a:noAutofit/>
          </a:bodyPr>
          <a:lstStyle/>
          <a:p>
            <a:pPr algn="ctr"/>
            <a:endParaRPr lang="en-US" sz="2396">
              <a:solidFill>
                <a:schemeClr val="bg1"/>
              </a:solidFill>
            </a:endParaRPr>
          </a:p>
        </p:txBody>
      </p:sp>
      <p:sp>
        <p:nvSpPr>
          <p:cNvPr id="6" name="Rectangle 5">
            <a:extLst>
              <a:ext uri="{FF2B5EF4-FFF2-40B4-BE49-F238E27FC236}">
                <a16:creationId xmlns:a16="http://schemas.microsoft.com/office/drawing/2014/main" id="{8626F566-35AC-4DC3-A797-41317F1387BF}"/>
              </a:ext>
            </a:extLst>
          </p:cNvPr>
          <p:cNvSpPr/>
          <p:nvPr userDrawn="1"/>
        </p:nvSpPr>
        <p:spPr>
          <a:xfrm>
            <a:off x="1008536" y="1066442"/>
            <a:ext cx="10174931" cy="47757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94" tIns="60848" rIns="121694" bIns="60848" numCol="1" spcCol="0" rtlCol="0" fromWordArt="0" anchor="ctr" anchorCtr="0" forceAA="0" compatLnSpc="1">
            <a:prstTxWarp prst="textNoShape">
              <a:avLst/>
            </a:prstTxWarp>
            <a:noAutofit/>
          </a:bodyPr>
          <a:lstStyle/>
          <a:p>
            <a:pPr algn="ctr"/>
            <a:endParaRPr lang="en-US" sz="2396">
              <a:solidFill>
                <a:schemeClr val="bg1"/>
              </a:solidFill>
            </a:endParaRPr>
          </a:p>
        </p:txBody>
      </p:sp>
      <p:sp>
        <p:nvSpPr>
          <p:cNvPr id="3" name="Text Placeholder 2">
            <a:extLst>
              <a:ext uri="{FF2B5EF4-FFF2-40B4-BE49-F238E27FC236}">
                <a16:creationId xmlns:a16="http://schemas.microsoft.com/office/drawing/2014/main" id="{855DED99-AF0C-28AC-1DCD-9B64A16B1865}"/>
              </a:ext>
            </a:extLst>
          </p:cNvPr>
          <p:cNvSpPr>
            <a:spLocks noGrp="1"/>
          </p:cNvSpPr>
          <p:nvPr>
            <p:ph type="body" sz="quarter" idx="10" hasCustomPrompt="1"/>
          </p:nvPr>
        </p:nvSpPr>
        <p:spPr>
          <a:xfrm>
            <a:off x="2211917" y="2472485"/>
            <a:ext cx="8015816" cy="372189"/>
          </a:xfrm>
        </p:spPr>
        <p:txBody>
          <a:bodyPr/>
          <a:lstStyle>
            <a:lvl1pPr algn="ctr">
              <a:defRPr sz="2662" b="1" spc="400">
                <a:solidFill>
                  <a:schemeClr val="accent1"/>
                </a:solidFill>
                <a:latin typeface="+mj-lt"/>
              </a:defRPr>
            </a:lvl1pPr>
          </a:lstStyle>
          <a:p>
            <a:pPr lvl="0"/>
            <a:r>
              <a:rPr lang="en-US"/>
              <a:t>HEADER</a:t>
            </a:r>
          </a:p>
        </p:txBody>
      </p:sp>
      <p:sp>
        <p:nvSpPr>
          <p:cNvPr id="7" name="Text Placeholder 6">
            <a:extLst>
              <a:ext uri="{FF2B5EF4-FFF2-40B4-BE49-F238E27FC236}">
                <a16:creationId xmlns:a16="http://schemas.microsoft.com/office/drawing/2014/main" id="{6648AA6C-2466-9EC8-75A0-5A0254256C54}"/>
              </a:ext>
            </a:extLst>
          </p:cNvPr>
          <p:cNvSpPr>
            <a:spLocks noGrp="1"/>
          </p:cNvSpPr>
          <p:nvPr>
            <p:ph type="body" sz="quarter" idx="11"/>
          </p:nvPr>
        </p:nvSpPr>
        <p:spPr>
          <a:xfrm>
            <a:off x="2910446" y="3191802"/>
            <a:ext cx="6652631" cy="1297020"/>
          </a:xfrm>
        </p:spPr>
        <p:txBody>
          <a:bodyPr/>
          <a:lstStyle>
            <a:lvl1pPr algn="ctr">
              <a:defRPr sz="4792">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319807065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0965" y="168443"/>
            <a:ext cx="11730789" cy="846441"/>
          </a:xfrm>
        </p:spPr>
        <p:txBody>
          <a:bodyPr>
            <a:noAutofit/>
          </a:bodyPr>
          <a:lstStyle>
            <a:lvl1pPr>
              <a:defRPr>
                <a:solidFill>
                  <a:schemeClr val="tx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65954BA5-570B-4BB5-B3E7-33BEEF6B99BC}"/>
              </a:ext>
            </a:extLst>
          </p:cNvPr>
          <p:cNvSpPr>
            <a:spLocks noGrp="1"/>
          </p:cNvSpPr>
          <p:nvPr>
            <p:ph type="sldNum" sz="quarter" idx="10"/>
          </p:nvPr>
        </p:nvSpPr>
        <p:spPr/>
        <p:txBody>
          <a:bodyPr/>
          <a:lstStyle/>
          <a:p>
            <a:fld id="{DA6465D5-6C95-42BC-ABD3-D88B68359DB8}" type="slidenum">
              <a:rPr lang="en-US" smtClean="0"/>
              <a:t>‹#›</a:t>
            </a:fld>
            <a:endParaRPr lang="en-US"/>
          </a:p>
        </p:txBody>
      </p:sp>
      <p:sp>
        <p:nvSpPr>
          <p:cNvPr id="9" name="Content Placeholder 8">
            <a:extLst>
              <a:ext uri="{FF2B5EF4-FFF2-40B4-BE49-F238E27FC236}">
                <a16:creationId xmlns:a16="http://schemas.microsoft.com/office/drawing/2014/main" id="{B199C20A-51FB-47CF-8539-89D6150A17E1}"/>
              </a:ext>
            </a:extLst>
          </p:cNvPr>
          <p:cNvSpPr>
            <a:spLocks noGrp="1"/>
          </p:cNvSpPr>
          <p:nvPr>
            <p:ph sz="quarter" idx="12"/>
          </p:nvPr>
        </p:nvSpPr>
        <p:spPr>
          <a:xfrm>
            <a:off x="240965" y="1678075"/>
            <a:ext cx="11734800" cy="4471713"/>
          </a:xfrm>
        </p:spPr>
        <p:txBody>
          <a:bodyPr>
            <a:noAutofit/>
          </a:bodyPr>
          <a:lstStyle>
            <a:lvl1pPr marL="0" indent="0">
              <a:buFontTx/>
              <a:buNone/>
              <a:defRPr>
                <a:solidFill>
                  <a:schemeClr val="tx1"/>
                </a:solidFill>
              </a:defRPr>
            </a:lvl1pPr>
            <a:lvl2pPr marL="266700" indent="0">
              <a:buFontTx/>
              <a:buNone/>
              <a:defRPr/>
            </a:lvl2pPr>
            <a:lvl3pPr marL="495300" indent="0">
              <a:buFontTx/>
              <a:buNone/>
              <a:defRPr/>
            </a:lvl3pPr>
            <a:lvl4pPr marL="588962" indent="0">
              <a:buFontTx/>
              <a:buNone/>
              <a:defRPr/>
            </a:lvl4pPr>
            <a:lvl5pPr marL="793750" indent="0">
              <a:buFontTx/>
              <a:buNone/>
              <a:defRPr/>
            </a:lvl5pPr>
          </a:lstStyle>
          <a:p>
            <a:pPr lvl="0"/>
            <a:r>
              <a:rPr lang="en-US"/>
              <a:t>Click to edit Master text styles</a:t>
            </a:r>
          </a:p>
        </p:txBody>
      </p:sp>
      <p:sp>
        <p:nvSpPr>
          <p:cNvPr id="5" name="Text Placeholder 4">
            <a:extLst>
              <a:ext uri="{FF2B5EF4-FFF2-40B4-BE49-F238E27FC236}">
                <a16:creationId xmlns:a16="http://schemas.microsoft.com/office/drawing/2014/main" id="{3233719C-8FAE-55D5-7C2D-0EC9134F89A8}"/>
              </a:ext>
            </a:extLst>
          </p:cNvPr>
          <p:cNvSpPr>
            <a:spLocks noGrp="1"/>
          </p:cNvSpPr>
          <p:nvPr>
            <p:ph type="body" sz="quarter" idx="13"/>
          </p:nvPr>
        </p:nvSpPr>
        <p:spPr>
          <a:xfrm>
            <a:off x="240965" y="807169"/>
            <a:ext cx="11730120" cy="663662"/>
          </a:xfrm>
        </p:spPr>
        <p:txBody>
          <a:bodyPr>
            <a:noAutofit/>
          </a:bodyPr>
          <a:lstStyle>
            <a:lvl1pPr>
              <a:defRPr sz="24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81880837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cSld name="No title or text ">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581603C-7D7B-4CD9-977F-C50E141D2D40}"/>
              </a:ext>
            </a:extLst>
          </p:cNvPr>
          <p:cNvSpPr>
            <a:spLocks noGrp="1"/>
          </p:cNvSpPr>
          <p:nvPr>
            <p:ph type="ftr" sz="quarter" idx="10"/>
          </p:nvPr>
        </p:nvSpPr>
        <p:spPr/>
        <p:txBody>
          <a:bodyPr/>
          <a:lstStyle/>
          <a:p>
            <a:pPr algn="ctr">
              <a:lnSpc>
                <a:spcPct val="90000"/>
              </a:lnSpc>
              <a:spcBef>
                <a:spcPts val="1000"/>
              </a:spcBef>
            </a:pPr>
            <a:r>
              <a:rPr lang="en-US"/>
              <a:t>Confidential &amp; Proprietary – Not for Distribution</a:t>
            </a:r>
          </a:p>
        </p:txBody>
      </p:sp>
      <p:sp>
        <p:nvSpPr>
          <p:cNvPr id="3" name="Slide Number Placeholder 2">
            <a:extLst>
              <a:ext uri="{FF2B5EF4-FFF2-40B4-BE49-F238E27FC236}">
                <a16:creationId xmlns:a16="http://schemas.microsoft.com/office/drawing/2014/main" id="{D85F73B0-7EC3-4F4E-8FA0-70EB0178A2C5}"/>
              </a:ext>
            </a:extLst>
          </p:cNvPr>
          <p:cNvSpPr>
            <a:spLocks noGrp="1"/>
          </p:cNvSpPr>
          <p:nvPr>
            <p:ph type="sldNum" sz="quarter" idx="11"/>
          </p:nvPr>
        </p:nvSpPr>
        <p:spPr/>
        <p:txBody>
          <a:bodyPr/>
          <a:lstStyle/>
          <a:p>
            <a:pPr algn="r"/>
            <a:fld id="{8FB4CE90-470A-43E3-A052-3E8AD880B4A5}" type="slidenum">
              <a:rPr lang="en-US" smtClean="0"/>
              <a:pPr algn="r"/>
              <a:t>‹#›</a:t>
            </a:fld>
            <a:endParaRPr lang="en-US"/>
          </a:p>
        </p:txBody>
      </p:sp>
    </p:spTree>
    <p:extLst>
      <p:ext uri="{BB962C8B-B14F-4D97-AF65-F5344CB8AC3E}">
        <p14:creationId xmlns:p14="http://schemas.microsoft.com/office/powerpoint/2010/main" val="44650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Title Subtitle Only">
    <p:spTree>
      <p:nvGrpSpPr>
        <p:cNvPr id="1" name=""/>
        <p:cNvGrpSpPr/>
        <p:nvPr/>
      </p:nvGrpSpPr>
      <p:grpSpPr>
        <a:xfrm>
          <a:off x="0" y="0"/>
          <a:ext cx="0" cy="0"/>
          <a:chOff x="0" y="0"/>
          <a:chExt cx="0" cy="0"/>
        </a:xfrm>
      </p:grpSpPr>
      <p:pic>
        <p:nvPicPr>
          <p:cNvPr id="2" name="Picture 1" descr="A black background with a black square&#10;&#10;Description automatically generated with medium confidence">
            <a:extLst>
              <a:ext uri="{FF2B5EF4-FFF2-40B4-BE49-F238E27FC236}">
                <a16:creationId xmlns:a16="http://schemas.microsoft.com/office/drawing/2014/main" id="{6E1D0008-6C06-186A-31B0-10FE8E7DCAA5}"/>
              </a:ext>
            </a:extLst>
          </p:cNvPr>
          <p:cNvPicPr>
            <a:picLocks noGrp="1" noRo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rcRect l="-1" t="89333" r="89780"/>
          <a:stretch/>
        </p:blipFill>
        <p:spPr>
          <a:xfrm>
            <a:off x="0" y="6126480"/>
            <a:ext cx="1246094" cy="731520"/>
          </a:xfrm>
          <a:prstGeom prst="rect">
            <a:avLst/>
          </a:prstGeom>
        </p:spPr>
      </p:pic>
      <p:sp>
        <p:nvSpPr>
          <p:cNvPr id="4" name="Title 1">
            <a:extLst>
              <a:ext uri="{FF2B5EF4-FFF2-40B4-BE49-F238E27FC236}">
                <a16:creationId xmlns:a16="http://schemas.microsoft.com/office/drawing/2014/main" id="{4EAFED1A-7756-7CBB-823E-3193578124F5}"/>
              </a:ext>
            </a:extLst>
          </p:cNvPr>
          <p:cNvSpPr>
            <a:spLocks noGrp="1"/>
          </p:cNvSpPr>
          <p:nvPr>
            <p:ph type="title"/>
          </p:nvPr>
        </p:nvSpPr>
        <p:spPr>
          <a:xfrm>
            <a:off x="603314" y="529325"/>
            <a:ext cx="10972801" cy="615263"/>
          </a:xfrm>
          <a:prstGeom prst="rect">
            <a:avLst/>
          </a:prstGeom>
        </p:spPr>
        <p:txBody>
          <a:bodyPr/>
          <a:lstStyle/>
          <a:p>
            <a:endParaRPr lang="en-US"/>
          </a:p>
        </p:txBody>
      </p:sp>
      <p:sp>
        <p:nvSpPr>
          <p:cNvPr id="6" name="Text Placeholder 7">
            <a:extLst>
              <a:ext uri="{FF2B5EF4-FFF2-40B4-BE49-F238E27FC236}">
                <a16:creationId xmlns:a16="http://schemas.microsoft.com/office/drawing/2014/main" id="{6BA57749-8E03-0F1F-1A7C-35A3467FEA58}"/>
              </a:ext>
            </a:extLst>
          </p:cNvPr>
          <p:cNvSpPr>
            <a:spLocks noGrp="1"/>
          </p:cNvSpPr>
          <p:nvPr>
            <p:ph type="body" sz="quarter" idx="13"/>
          </p:nvPr>
        </p:nvSpPr>
        <p:spPr>
          <a:xfrm>
            <a:off x="620732" y="1187456"/>
            <a:ext cx="10955384" cy="320040"/>
          </a:xfrm>
        </p:spPr>
        <p:txBody>
          <a:bodyPr lIns="0" rIns="0"/>
          <a:lstStyle>
            <a:lvl1pPr marL="0" indent="0">
              <a:buNone/>
              <a:defRPr sz="1800" b="0" i="0" spc="0">
                <a:solidFill>
                  <a:schemeClr val="tx1"/>
                </a:solidFill>
                <a:latin typeface="Roboto Light" panose="02000000000000000000" pitchFamily="2" charset="0"/>
                <a:ea typeface="Roboto Light" panose="02000000000000000000" pitchFamily="2" charset="0"/>
              </a:defRPr>
            </a:lvl1pPr>
          </a:lstStyle>
          <a:p>
            <a:pPr lvl="0"/>
            <a:endParaRPr lang="en-US"/>
          </a:p>
        </p:txBody>
      </p:sp>
    </p:spTree>
    <p:extLst>
      <p:ext uri="{BB962C8B-B14F-4D97-AF65-F5344CB8AC3E}">
        <p14:creationId xmlns:p14="http://schemas.microsoft.com/office/powerpoint/2010/main" val="2665910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149255" y="6272429"/>
            <a:ext cx="11402568" cy="467951"/>
          </a:xfrm>
          <a:prstGeom prst="rect">
            <a:avLst/>
          </a:prstGeom>
        </p:spPr>
      </p:pic>
      <p:sp>
        <p:nvSpPr>
          <p:cNvPr id="2" name="Title 1"/>
          <p:cNvSpPr>
            <a:spLocks noGrp="1"/>
          </p:cNvSpPr>
          <p:nvPr userDrawn="1">
            <p:ph type="ctrTitle"/>
          </p:nvPr>
        </p:nvSpPr>
        <p:spPr>
          <a:xfrm>
            <a:off x="541211" y="1722473"/>
            <a:ext cx="11036990" cy="1594883"/>
          </a:xfrm>
        </p:spPr>
        <p:txBody>
          <a:bodyPr anchor="b">
            <a:normAutofit/>
          </a:bodyPr>
          <a:lstStyle>
            <a:lvl1pPr algn="l">
              <a:defRPr sz="5400"/>
            </a:lvl1pPr>
          </a:lstStyle>
          <a:p>
            <a:r>
              <a:rPr lang="en-US"/>
              <a:t>Click to edit Master title style</a:t>
            </a:r>
          </a:p>
        </p:txBody>
      </p:sp>
      <p:sp>
        <p:nvSpPr>
          <p:cNvPr id="3" name="Subtitle 2"/>
          <p:cNvSpPr>
            <a:spLocks noGrp="1"/>
          </p:cNvSpPr>
          <p:nvPr userDrawn="1">
            <p:ph type="subTitle" idx="1"/>
          </p:nvPr>
        </p:nvSpPr>
        <p:spPr>
          <a:xfrm>
            <a:off x="541211" y="3405449"/>
            <a:ext cx="11036991" cy="397661"/>
          </a:xfrm>
        </p:spPr>
        <p:txBody>
          <a:bodyPr anchor="t">
            <a:no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Text Placeholder 16"/>
          <p:cNvSpPr>
            <a:spLocks noGrp="1"/>
          </p:cNvSpPr>
          <p:nvPr userDrawn="1">
            <p:ph type="body" sz="quarter" idx="10"/>
          </p:nvPr>
        </p:nvSpPr>
        <p:spPr>
          <a:xfrm>
            <a:off x="541211" y="3927379"/>
            <a:ext cx="11036990" cy="409408"/>
          </a:xfrm>
        </p:spPr>
        <p:txBody>
          <a:bodyPr anchor="ctr">
            <a:noAutofit/>
          </a:bodyPr>
          <a:lstStyle>
            <a:lvl1pPr marL="0" indent="0">
              <a:buNone/>
              <a:defRPr sz="1800"/>
            </a:lvl1pPr>
          </a:lstStyle>
          <a:p>
            <a:pPr lvl="0"/>
            <a:r>
              <a:rPr lang="en-US"/>
              <a:t>Click to edit Master text styles</a:t>
            </a:r>
          </a:p>
        </p:txBody>
      </p:sp>
      <p:sp>
        <p:nvSpPr>
          <p:cNvPr id="31" name="Text Placeholder 19"/>
          <p:cNvSpPr txBox="1">
            <a:spLocks/>
          </p:cNvSpPr>
          <p:nvPr userDrawn="1"/>
        </p:nvSpPr>
        <p:spPr>
          <a:xfrm>
            <a:off x="180220" y="6314205"/>
            <a:ext cx="3995995" cy="385481"/>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solidFill>
                <a:latin typeface="+mn-lt"/>
                <a:ea typeface="+mn-ea"/>
                <a:cs typeface="+mn-cs"/>
              </a:defRPr>
            </a:lvl1pPr>
            <a:lvl2pPr marL="396875" indent="-192088"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588963" indent="-168275"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769938" indent="-180975"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950913" indent="-157163"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400">
                <a:solidFill>
                  <a:srgbClr val="1A1446"/>
                </a:solidFill>
              </a:rPr>
              <a:t>Business Group or Department </a:t>
            </a:r>
          </a:p>
        </p:txBody>
      </p:sp>
      <p:grpSp>
        <p:nvGrpSpPr>
          <p:cNvPr id="12" name="Group 11">
            <a:extLst>
              <a:ext uri="{FF2B5EF4-FFF2-40B4-BE49-F238E27FC236}">
                <a16:creationId xmlns:a16="http://schemas.microsoft.com/office/drawing/2014/main" id="{D72C5812-C15A-428F-AB7A-9E4F62924C10}"/>
              </a:ext>
            </a:extLst>
          </p:cNvPr>
          <p:cNvGrpSpPr/>
          <p:nvPr userDrawn="1"/>
        </p:nvGrpSpPr>
        <p:grpSpPr>
          <a:xfrm>
            <a:off x="11595615" y="6272479"/>
            <a:ext cx="461773" cy="469521"/>
            <a:chOff x="11613545" y="6272479"/>
            <a:chExt cx="461773" cy="469521"/>
          </a:xfrm>
        </p:grpSpPr>
        <p:pic>
          <p:nvPicPr>
            <p:cNvPr id="13" name="Picture 12">
              <a:extLst>
                <a:ext uri="{FF2B5EF4-FFF2-40B4-BE49-F238E27FC236}">
                  <a16:creationId xmlns:a16="http://schemas.microsoft.com/office/drawing/2014/main" id="{686B8CD5-A813-403D-B3CF-D48D9D599C09}"/>
                </a:ext>
              </a:extLst>
            </p:cNvPr>
            <p:cNvPicPr>
              <a:picLocks noChangeAspect="1"/>
            </p:cNvPicPr>
            <p:nvPr userDrawn="1"/>
          </p:nvPicPr>
          <p:blipFill>
            <a:blip r:embed="rId2"/>
            <a:stretch>
              <a:fillRect/>
            </a:stretch>
          </p:blipFill>
          <p:spPr>
            <a:xfrm>
              <a:off x="11613545" y="6272479"/>
              <a:ext cx="461773" cy="469521"/>
            </a:xfrm>
            <a:prstGeom prst="rect">
              <a:avLst/>
            </a:prstGeom>
          </p:spPr>
        </p:pic>
        <p:pic>
          <p:nvPicPr>
            <p:cNvPr id="14" name="Picture 13">
              <a:extLst>
                <a:ext uri="{FF2B5EF4-FFF2-40B4-BE49-F238E27FC236}">
                  <a16:creationId xmlns:a16="http://schemas.microsoft.com/office/drawing/2014/main" id="{44DD94C4-96CC-42B8-B318-6685880B8FA2}"/>
                </a:ext>
              </a:extLst>
            </p:cNvPr>
            <p:cNvPicPr>
              <a:picLocks noChangeAspect="1"/>
            </p:cNvPicPr>
            <p:nvPr userDrawn="1"/>
          </p:nvPicPr>
          <p:blipFill rotWithShape="1">
            <a:blip r:embed="rId3"/>
            <a:srcRect b="2491"/>
            <a:stretch/>
          </p:blipFill>
          <p:spPr>
            <a:xfrm>
              <a:off x="11718819" y="6325130"/>
              <a:ext cx="277918" cy="363309"/>
            </a:xfrm>
            <a:prstGeom prst="rect">
              <a:avLst/>
            </a:prstGeom>
          </p:spPr>
        </p:pic>
      </p:grpSp>
      <p:grpSp>
        <p:nvGrpSpPr>
          <p:cNvPr id="11" name="Group 10"/>
          <p:cNvGrpSpPr/>
          <p:nvPr userDrawn="1"/>
        </p:nvGrpSpPr>
        <p:grpSpPr bwMode="gray">
          <a:xfrm>
            <a:off x="423972" y="435999"/>
            <a:ext cx="2800493" cy="728507"/>
            <a:chOff x="3387726" y="2736850"/>
            <a:chExt cx="5411788" cy="1384300"/>
          </a:xfrm>
        </p:grpSpPr>
        <p:sp>
          <p:nvSpPr>
            <p:cNvPr id="15" name="Freeform 55"/>
            <p:cNvSpPr>
              <a:spLocks/>
            </p:cNvSpPr>
            <p:nvPr/>
          </p:nvSpPr>
          <p:spPr bwMode="gray">
            <a:xfrm>
              <a:off x="4462463" y="3157538"/>
              <a:ext cx="331788" cy="419100"/>
            </a:xfrm>
            <a:custGeom>
              <a:avLst/>
              <a:gdLst>
                <a:gd name="T0" fmla="*/ 39 w 88"/>
                <a:gd name="T1" fmla="*/ 92 h 111"/>
                <a:gd name="T2" fmla="*/ 56 w 88"/>
                <a:gd name="T3" fmla="*/ 104 h 111"/>
                <a:gd name="T4" fmla="*/ 85 w 88"/>
                <a:gd name="T5" fmla="*/ 82 h 111"/>
                <a:gd name="T6" fmla="*/ 88 w 88"/>
                <a:gd name="T7" fmla="*/ 82 h 111"/>
                <a:gd name="T8" fmla="*/ 85 w 88"/>
                <a:gd name="T9" fmla="*/ 111 h 111"/>
                <a:gd name="T10" fmla="*/ 0 w 88"/>
                <a:gd name="T11" fmla="*/ 111 h 111"/>
                <a:gd name="T12" fmla="*/ 0 w 88"/>
                <a:gd name="T13" fmla="*/ 107 h 111"/>
                <a:gd name="T14" fmla="*/ 14 w 88"/>
                <a:gd name="T15" fmla="*/ 89 h 111"/>
                <a:gd name="T16" fmla="*/ 14 w 88"/>
                <a:gd name="T17" fmla="*/ 18 h 111"/>
                <a:gd name="T18" fmla="*/ 0 w 88"/>
                <a:gd name="T19" fmla="*/ 3 h 111"/>
                <a:gd name="T20" fmla="*/ 0 w 88"/>
                <a:gd name="T21" fmla="*/ 0 h 111"/>
                <a:gd name="T22" fmla="*/ 53 w 88"/>
                <a:gd name="T23" fmla="*/ 0 h 111"/>
                <a:gd name="T24" fmla="*/ 53 w 88"/>
                <a:gd name="T25" fmla="*/ 3 h 111"/>
                <a:gd name="T26" fmla="*/ 39 w 88"/>
                <a:gd name="T27" fmla="*/ 18 h 111"/>
                <a:gd name="T28" fmla="*/ 39 w 88"/>
                <a:gd name="T29" fmla="*/ 9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8" h="111">
                  <a:moveTo>
                    <a:pt x="39" y="92"/>
                  </a:moveTo>
                  <a:cubicBezTo>
                    <a:pt x="39" y="102"/>
                    <a:pt x="43" y="104"/>
                    <a:pt x="56" y="104"/>
                  </a:cubicBezTo>
                  <a:cubicBezTo>
                    <a:pt x="70" y="104"/>
                    <a:pt x="76" y="100"/>
                    <a:pt x="85" y="82"/>
                  </a:cubicBezTo>
                  <a:cubicBezTo>
                    <a:pt x="88" y="82"/>
                    <a:pt x="88" y="82"/>
                    <a:pt x="88" y="82"/>
                  </a:cubicBezTo>
                  <a:cubicBezTo>
                    <a:pt x="85" y="111"/>
                    <a:pt x="85" y="111"/>
                    <a:pt x="85" y="111"/>
                  </a:cubicBezTo>
                  <a:cubicBezTo>
                    <a:pt x="0" y="111"/>
                    <a:pt x="0" y="111"/>
                    <a:pt x="0" y="111"/>
                  </a:cubicBezTo>
                  <a:cubicBezTo>
                    <a:pt x="0" y="107"/>
                    <a:pt x="0" y="107"/>
                    <a:pt x="0" y="107"/>
                  </a:cubicBezTo>
                  <a:cubicBezTo>
                    <a:pt x="13" y="104"/>
                    <a:pt x="14" y="101"/>
                    <a:pt x="14" y="89"/>
                  </a:cubicBezTo>
                  <a:cubicBezTo>
                    <a:pt x="14" y="18"/>
                    <a:pt x="14" y="18"/>
                    <a:pt x="14" y="18"/>
                  </a:cubicBezTo>
                  <a:cubicBezTo>
                    <a:pt x="14" y="9"/>
                    <a:pt x="12" y="6"/>
                    <a:pt x="0" y="3"/>
                  </a:cubicBezTo>
                  <a:cubicBezTo>
                    <a:pt x="0" y="0"/>
                    <a:pt x="0" y="0"/>
                    <a:pt x="0" y="0"/>
                  </a:cubicBezTo>
                  <a:cubicBezTo>
                    <a:pt x="53" y="0"/>
                    <a:pt x="53" y="0"/>
                    <a:pt x="53" y="0"/>
                  </a:cubicBezTo>
                  <a:cubicBezTo>
                    <a:pt x="53" y="3"/>
                    <a:pt x="53" y="3"/>
                    <a:pt x="53" y="3"/>
                  </a:cubicBezTo>
                  <a:cubicBezTo>
                    <a:pt x="42" y="6"/>
                    <a:pt x="39" y="8"/>
                    <a:pt x="39" y="18"/>
                  </a:cubicBezTo>
                  <a:lnTo>
                    <a:pt x="39" y="92"/>
                  </a:lnTo>
                  <a:close/>
                </a:path>
              </a:pathLst>
            </a:custGeom>
            <a:solidFill>
              <a:srgbClr val="1A14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56"/>
            <p:cNvSpPr>
              <a:spLocks noEditPoints="1"/>
            </p:cNvSpPr>
            <p:nvPr/>
          </p:nvSpPr>
          <p:spPr bwMode="gray">
            <a:xfrm>
              <a:off x="4800601" y="3125788"/>
              <a:ext cx="173038" cy="450850"/>
            </a:xfrm>
            <a:custGeom>
              <a:avLst/>
              <a:gdLst>
                <a:gd name="T0" fmla="*/ 34 w 46"/>
                <a:gd name="T1" fmla="*/ 103 h 119"/>
                <a:gd name="T2" fmla="*/ 46 w 46"/>
                <a:gd name="T3" fmla="*/ 115 h 119"/>
                <a:gd name="T4" fmla="*/ 46 w 46"/>
                <a:gd name="T5" fmla="*/ 119 h 119"/>
                <a:gd name="T6" fmla="*/ 1 w 46"/>
                <a:gd name="T7" fmla="*/ 119 h 119"/>
                <a:gd name="T8" fmla="*/ 1 w 46"/>
                <a:gd name="T9" fmla="*/ 115 h 119"/>
                <a:gd name="T10" fmla="*/ 13 w 46"/>
                <a:gd name="T11" fmla="*/ 102 h 119"/>
                <a:gd name="T12" fmla="*/ 13 w 46"/>
                <a:gd name="T13" fmla="*/ 64 h 119"/>
                <a:gd name="T14" fmla="*/ 0 w 46"/>
                <a:gd name="T15" fmla="*/ 50 h 119"/>
                <a:gd name="T16" fmla="*/ 0 w 46"/>
                <a:gd name="T17" fmla="*/ 47 h 119"/>
                <a:gd name="T18" fmla="*/ 31 w 46"/>
                <a:gd name="T19" fmla="*/ 44 h 119"/>
                <a:gd name="T20" fmla="*/ 34 w 46"/>
                <a:gd name="T21" fmla="*/ 44 h 119"/>
                <a:gd name="T22" fmla="*/ 34 w 46"/>
                <a:gd name="T23" fmla="*/ 103 h 119"/>
                <a:gd name="T24" fmla="*/ 23 w 46"/>
                <a:gd name="T25" fmla="*/ 0 h 119"/>
                <a:gd name="T26" fmla="*/ 36 w 46"/>
                <a:gd name="T27" fmla="*/ 12 h 119"/>
                <a:gd name="T28" fmla="*/ 23 w 46"/>
                <a:gd name="T29" fmla="*/ 25 h 119"/>
                <a:gd name="T30" fmla="*/ 11 w 46"/>
                <a:gd name="T31" fmla="*/ 12 h 119"/>
                <a:gd name="T32" fmla="*/ 23 w 46"/>
                <a:gd name="T33"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119">
                  <a:moveTo>
                    <a:pt x="34" y="103"/>
                  </a:moveTo>
                  <a:cubicBezTo>
                    <a:pt x="34" y="110"/>
                    <a:pt x="38" y="114"/>
                    <a:pt x="46" y="115"/>
                  </a:cubicBezTo>
                  <a:cubicBezTo>
                    <a:pt x="46" y="119"/>
                    <a:pt x="46" y="119"/>
                    <a:pt x="46" y="119"/>
                  </a:cubicBezTo>
                  <a:cubicBezTo>
                    <a:pt x="1" y="119"/>
                    <a:pt x="1" y="119"/>
                    <a:pt x="1" y="119"/>
                  </a:cubicBezTo>
                  <a:cubicBezTo>
                    <a:pt x="1" y="115"/>
                    <a:pt x="1" y="115"/>
                    <a:pt x="1" y="115"/>
                  </a:cubicBezTo>
                  <a:cubicBezTo>
                    <a:pt x="10" y="114"/>
                    <a:pt x="13" y="111"/>
                    <a:pt x="13" y="102"/>
                  </a:cubicBezTo>
                  <a:cubicBezTo>
                    <a:pt x="13" y="64"/>
                    <a:pt x="13" y="64"/>
                    <a:pt x="13" y="64"/>
                  </a:cubicBezTo>
                  <a:cubicBezTo>
                    <a:pt x="13" y="55"/>
                    <a:pt x="10" y="52"/>
                    <a:pt x="0" y="50"/>
                  </a:cubicBezTo>
                  <a:cubicBezTo>
                    <a:pt x="0" y="47"/>
                    <a:pt x="0" y="47"/>
                    <a:pt x="0" y="47"/>
                  </a:cubicBezTo>
                  <a:cubicBezTo>
                    <a:pt x="31" y="44"/>
                    <a:pt x="31" y="44"/>
                    <a:pt x="31" y="44"/>
                  </a:cubicBezTo>
                  <a:cubicBezTo>
                    <a:pt x="34" y="44"/>
                    <a:pt x="34" y="44"/>
                    <a:pt x="34" y="44"/>
                  </a:cubicBezTo>
                  <a:lnTo>
                    <a:pt x="34" y="103"/>
                  </a:lnTo>
                  <a:close/>
                  <a:moveTo>
                    <a:pt x="23" y="0"/>
                  </a:moveTo>
                  <a:cubicBezTo>
                    <a:pt x="30" y="0"/>
                    <a:pt x="36" y="5"/>
                    <a:pt x="36" y="12"/>
                  </a:cubicBezTo>
                  <a:cubicBezTo>
                    <a:pt x="36" y="19"/>
                    <a:pt x="30" y="25"/>
                    <a:pt x="23" y="25"/>
                  </a:cubicBezTo>
                  <a:cubicBezTo>
                    <a:pt x="17" y="25"/>
                    <a:pt x="11" y="19"/>
                    <a:pt x="11" y="12"/>
                  </a:cubicBezTo>
                  <a:cubicBezTo>
                    <a:pt x="11" y="5"/>
                    <a:pt x="17" y="0"/>
                    <a:pt x="23" y="0"/>
                  </a:cubicBezTo>
                </a:path>
              </a:pathLst>
            </a:custGeom>
            <a:solidFill>
              <a:srgbClr val="1A14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57"/>
            <p:cNvSpPr>
              <a:spLocks noEditPoints="1"/>
            </p:cNvSpPr>
            <p:nvPr/>
          </p:nvSpPr>
          <p:spPr bwMode="gray">
            <a:xfrm>
              <a:off x="4984751" y="3125788"/>
              <a:ext cx="354013" cy="458788"/>
            </a:xfrm>
            <a:custGeom>
              <a:avLst/>
              <a:gdLst>
                <a:gd name="T0" fmla="*/ 32 w 94"/>
                <a:gd name="T1" fmla="*/ 62 h 121"/>
                <a:gd name="T2" fmla="*/ 49 w 94"/>
                <a:gd name="T3" fmla="*/ 54 h 121"/>
                <a:gd name="T4" fmla="*/ 70 w 94"/>
                <a:gd name="T5" fmla="*/ 84 h 121"/>
                <a:gd name="T6" fmla="*/ 43 w 94"/>
                <a:gd name="T7" fmla="*/ 116 h 121"/>
                <a:gd name="T8" fmla="*/ 32 w 94"/>
                <a:gd name="T9" fmla="*/ 104 h 121"/>
                <a:gd name="T10" fmla="*/ 32 w 94"/>
                <a:gd name="T11" fmla="*/ 62 h 121"/>
                <a:gd name="T12" fmla="*/ 32 w 94"/>
                <a:gd name="T13" fmla="*/ 0 h 121"/>
                <a:gd name="T14" fmla="*/ 29 w 94"/>
                <a:gd name="T15" fmla="*/ 0 h 121"/>
                <a:gd name="T16" fmla="*/ 0 w 94"/>
                <a:gd name="T17" fmla="*/ 2 h 121"/>
                <a:gd name="T18" fmla="*/ 0 w 94"/>
                <a:gd name="T19" fmla="*/ 5 h 121"/>
                <a:gd name="T20" fmla="*/ 10 w 94"/>
                <a:gd name="T21" fmla="*/ 16 h 121"/>
                <a:gd name="T22" fmla="*/ 10 w 94"/>
                <a:gd name="T23" fmla="*/ 119 h 121"/>
                <a:gd name="T24" fmla="*/ 45 w 94"/>
                <a:gd name="T25" fmla="*/ 121 h 121"/>
                <a:gd name="T26" fmla="*/ 94 w 94"/>
                <a:gd name="T27" fmla="*/ 81 h 121"/>
                <a:gd name="T28" fmla="*/ 59 w 94"/>
                <a:gd name="T29" fmla="*/ 44 h 121"/>
                <a:gd name="T30" fmla="*/ 32 w 94"/>
                <a:gd name="T31" fmla="*/ 57 h 121"/>
                <a:gd name="T32" fmla="*/ 32 w 94"/>
                <a:gd name="T33"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121">
                  <a:moveTo>
                    <a:pt x="32" y="62"/>
                  </a:moveTo>
                  <a:cubicBezTo>
                    <a:pt x="39" y="56"/>
                    <a:pt x="43" y="54"/>
                    <a:pt x="49" y="54"/>
                  </a:cubicBezTo>
                  <a:cubicBezTo>
                    <a:pt x="61" y="54"/>
                    <a:pt x="70" y="66"/>
                    <a:pt x="70" y="84"/>
                  </a:cubicBezTo>
                  <a:cubicBezTo>
                    <a:pt x="70" y="107"/>
                    <a:pt x="59" y="116"/>
                    <a:pt x="43" y="116"/>
                  </a:cubicBezTo>
                  <a:cubicBezTo>
                    <a:pt x="35" y="116"/>
                    <a:pt x="32" y="113"/>
                    <a:pt x="32" y="104"/>
                  </a:cubicBezTo>
                  <a:lnTo>
                    <a:pt x="32" y="62"/>
                  </a:lnTo>
                  <a:close/>
                  <a:moveTo>
                    <a:pt x="32" y="0"/>
                  </a:moveTo>
                  <a:cubicBezTo>
                    <a:pt x="29" y="0"/>
                    <a:pt x="29" y="0"/>
                    <a:pt x="29" y="0"/>
                  </a:cubicBezTo>
                  <a:cubicBezTo>
                    <a:pt x="0" y="2"/>
                    <a:pt x="0" y="2"/>
                    <a:pt x="0" y="2"/>
                  </a:cubicBezTo>
                  <a:cubicBezTo>
                    <a:pt x="0" y="5"/>
                    <a:pt x="0" y="5"/>
                    <a:pt x="0" y="5"/>
                  </a:cubicBezTo>
                  <a:cubicBezTo>
                    <a:pt x="6" y="6"/>
                    <a:pt x="10" y="10"/>
                    <a:pt x="10" y="16"/>
                  </a:cubicBezTo>
                  <a:cubicBezTo>
                    <a:pt x="10" y="119"/>
                    <a:pt x="10" y="119"/>
                    <a:pt x="10" y="119"/>
                  </a:cubicBezTo>
                  <a:cubicBezTo>
                    <a:pt x="21" y="121"/>
                    <a:pt x="32" y="121"/>
                    <a:pt x="45" y="121"/>
                  </a:cubicBezTo>
                  <a:cubicBezTo>
                    <a:pt x="80" y="121"/>
                    <a:pt x="94" y="103"/>
                    <a:pt x="94" y="81"/>
                  </a:cubicBezTo>
                  <a:cubicBezTo>
                    <a:pt x="94" y="60"/>
                    <a:pt x="79" y="44"/>
                    <a:pt x="59" y="44"/>
                  </a:cubicBezTo>
                  <a:cubicBezTo>
                    <a:pt x="49" y="44"/>
                    <a:pt x="40" y="48"/>
                    <a:pt x="32" y="57"/>
                  </a:cubicBezTo>
                  <a:lnTo>
                    <a:pt x="32" y="0"/>
                  </a:lnTo>
                  <a:close/>
                </a:path>
              </a:pathLst>
            </a:custGeom>
            <a:solidFill>
              <a:srgbClr val="1A14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58"/>
            <p:cNvSpPr>
              <a:spLocks noEditPoints="1"/>
            </p:cNvSpPr>
            <p:nvPr/>
          </p:nvSpPr>
          <p:spPr bwMode="gray">
            <a:xfrm>
              <a:off x="5368926" y="3292475"/>
              <a:ext cx="288925" cy="292100"/>
            </a:xfrm>
            <a:custGeom>
              <a:avLst/>
              <a:gdLst>
                <a:gd name="T0" fmla="*/ 23 w 77"/>
                <a:gd name="T1" fmla="*/ 28 h 77"/>
                <a:gd name="T2" fmla="*/ 38 w 77"/>
                <a:gd name="T3" fmla="*/ 5 h 77"/>
                <a:gd name="T4" fmla="*/ 54 w 77"/>
                <a:gd name="T5" fmla="*/ 28 h 77"/>
                <a:gd name="T6" fmla="*/ 23 w 77"/>
                <a:gd name="T7" fmla="*/ 28 h 77"/>
                <a:gd name="T8" fmla="*/ 77 w 77"/>
                <a:gd name="T9" fmla="*/ 33 h 77"/>
                <a:gd name="T10" fmla="*/ 40 w 77"/>
                <a:gd name="T11" fmla="*/ 0 h 77"/>
                <a:gd name="T12" fmla="*/ 0 w 77"/>
                <a:gd name="T13" fmla="*/ 39 h 77"/>
                <a:gd name="T14" fmla="*/ 39 w 77"/>
                <a:gd name="T15" fmla="*/ 77 h 77"/>
                <a:gd name="T16" fmla="*/ 77 w 77"/>
                <a:gd name="T17" fmla="*/ 53 h 77"/>
                <a:gd name="T18" fmla="*/ 74 w 77"/>
                <a:gd name="T19" fmla="*/ 53 h 77"/>
                <a:gd name="T20" fmla="*/ 48 w 77"/>
                <a:gd name="T21" fmla="*/ 68 h 77"/>
                <a:gd name="T22" fmla="*/ 23 w 77"/>
                <a:gd name="T23" fmla="*/ 33 h 77"/>
                <a:gd name="T24" fmla="*/ 77 w 77"/>
                <a:gd name="T25" fmla="*/ 33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77">
                  <a:moveTo>
                    <a:pt x="23" y="28"/>
                  </a:moveTo>
                  <a:cubicBezTo>
                    <a:pt x="24" y="14"/>
                    <a:pt x="29" y="5"/>
                    <a:pt x="38" y="5"/>
                  </a:cubicBezTo>
                  <a:cubicBezTo>
                    <a:pt x="47" y="5"/>
                    <a:pt x="53" y="15"/>
                    <a:pt x="54" y="28"/>
                  </a:cubicBezTo>
                  <a:lnTo>
                    <a:pt x="23" y="28"/>
                  </a:lnTo>
                  <a:close/>
                  <a:moveTo>
                    <a:pt x="77" y="33"/>
                  </a:moveTo>
                  <a:cubicBezTo>
                    <a:pt x="75" y="13"/>
                    <a:pt x="60" y="0"/>
                    <a:pt x="40" y="0"/>
                  </a:cubicBezTo>
                  <a:cubicBezTo>
                    <a:pt x="17" y="0"/>
                    <a:pt x="0" y="17"/>
                    <a:pt x="0" y="39"/>
                  </a:cubicBezTo>
                  <a:cubicBezTo>
                    <a:pt x="0" y="61"/>
                    <a:pt x="17" y="77"/>
                    <a:pt x="39" y="77"/>
                  </a:cubicBezTo>
                  <a:cubicBezTo>
                    <a:pt x="56" y="77"/>
                    <a:pt x="71" y="68"/>
                    <a:pt x="77" y="53"/>
                  </a:cubicBezTo>
                  <a:cubicBezTo>
                    <a:pt x="74" y="53"/>
                    <a:pt x="74" y="53"/>
                    <a:pt x="74" y="53"/>
                  </a:cubicBezTo>
                  <a:cubicBezTo>
                    <a:pt x="67" y="63"/>
                    <a:pt x="59" y="68"/>
                    <a:pt x="48" y="68"/>
                  </a:cubicBezTo>
                  <a:cubicBezTo>
                    <a:pt x="35" y="68"/>
                    <a:pt x="22" y="56"/>
                    <a:pt x="23" y="33"/>
                  </a:cubicBezTo>
                  <a:lnTo>
                    <a:pt x="77" y="33"/>
                  </a:lnTo>
                  <a:close/>
                </a:path>
              </a:pathLst>
            </a:custGeom>
            <a:solidFill>
              <a:srgbClr val="1A14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59"/>
            <p:cNvSpPr>
              <a:spLocks/>
            </p:cNvSpPr>
            <p:nvPr/>
          </p:nvSpPr>
          <p:spPr bwMode="gray">
            <a:xfrm>
              <a:off x="5665788" y="3292475"/>
              <a:ext cx="269875" cy="284163"/>
            </a:xfrm>
            <a:custGeom>
              <a:avLst/>
              <a:gdLst>
                <a:gd name="T0" fmla="*/ 67 w 72"/>
                <a:gd name="T1" fmla="*/ 28 h 75"/>
                <a:gd name="T2" fmla="*/ 51 w 72"/>
                <a:gd name="T3" fmla="*/ 19 h 75"/>
                <a:gd name="T4" fmla="*/ 35 w 72"/>
                <a:gd name="T5" fmla="*/ 29 h 75"/>
                <a:gd name="T6" fmla="*/ 35 w 72"/>
                <a:gd name="T7" fmla="*/ 58 h 75"/>
                <a:gd name="T8" fmla="*/ 47 w 72"/>
                <a:gd name="T9" fmla="*/ 71 h 75"/>
                <a:gd name="T10" fmla="*/ 47 w 72"/>
                <a:gd name="T11" fmla="*/ 75 h 75"/>
                <a:gd name="T12" fmla="*/ 2 w 72"/>
                <a:gd name="T13" fmla="*/ 75 h 75"/>
                <a:gd name="T14" fmla="*/ 2 w 72"/>
                <a:gd name="T15" fmla="*/ 71 h 75"/>
                <a:gd name="T16" fmla="*/ 14 w 72"/>
                <a:gd name="T17" fmla="*/ 58 h 75"/>
                <a:gd name="T18" fmla="*/ 14 w 72"/>
                <a:gd name="T19" fmla="*/ 20 h 75"/>
                <a:gd name="T20" fmla="*/ 0 w 72"/>
                <a:gd name="T21" fmla="*/ 6 h 75"/>
                <a:gd name="T22" fmla="*/ 0 w 72"/>
                <a:gd name="T23" fmla="*/ 3 h 75"/>
                <a:gd name="T24" fmla="*/ 32 w 72"/>
                <a:gd name="T25" fmla="*/ 0 h 75"/>
                <a:gd name="T26" fmla="*/ 35 w 72"/>
                <a:gd name="T27" fmla="*/ 0 h 75"/>
                <a:gd name="T28" fmla="*/ 35 w 72"/>
                <a:gd name="T29" fmla="*/ 23 h 75"/>
                <a:gd name="T30" fmla="*/ 35 w 72"/>
                <a:gd name="T31" fmla="*/ 23 h 75"/>
                <a:gd name="T32" fmla="*/ 59 w 72"/>
                <a:gd name="T33" fmla="*/ 0 h 75"/>
                <a:gd name="T34" fmla="*/ 72 w 72"/>
                <a:gd name="T35" fmla="*/ 6 h 75"/>
                <a:gd name="T36" fmla="*/ 67 w 72"/>
                <a:gd name="T37" fmla="*/ 2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 h="75">
                  <a:moveTo>
                    <a:pt x="67" y="28"/>
                  </a:moveTo>
                  <a:cubicBezTo>
                    <a:pt x="61" y="22"/>
                    <a:pt x="56" y="19"/>
                    <a:pt x="51" y="19"/>
                  </a:cubicBezTo>
                  <a:cubicBezTo>
                    <a:pt x="44" y="19"/>
                    <a:pt x="40" y="21"/>
                    <a:pt x="35" y="29"/>
                  </a:cubicBezTo>
                  <a:cubicBezTo>
                    <a:pt x="35" y="58"/>
                    <a:pt x="35" y="58"/>
                    <a:pt x="35" y="58"/>
                  </a:cubicBezTo>
                  <a:cubicBezTo>
                    <a:pt x="35" y="67"/>
                    <a:pt x="37" y="69"/>
                    <a:pt x="47" y="71"/>
                  </a:cubicBezTo>
                  <a:cubicBezTo>
                    <a:pt x="47" y="75"/>
                    <a:pt x="47" y="75"/>
                    <a:pt x="47" y="75"/>
                  </a:cubicBezTo>
                  <a:cubicBezTo>
                    <a:pt x="2" y="75"/>
                    <a:pt x="2" y="75"/>
                    <a:pt x="2" y="75"/>
                  </a:cubicBezTo>
                  <a:cubicBezTo>
                    <a:pt x="2" y="71"/>
                    <a:pt x="2" y="71"/>
                    <a:pt x="2" y="71"/>
                  </a:cubicBezTo>
                  <a:cubicBezTo>
                    <a:pt x="11" y="69"/>
                    <a:pt x="14" y="66"/>
                    <a:pt x="14" y="58"/>
                  </a:cubicBezTo>
                  <a:cubicBezTo>
                    <a:pt x="14" y="20"/>
                    <a:pt x="14" y="20"/>
                    <a:pt x="14" y="20"/>
                  </a:cubicBezTo>
                  <a:cubicBezTo>
                    <a:pt x="14" y="11"/>
                    <a:pt x="10" y="7"/>
                    <a:pt x="0" y="6"/>
                  </a:cubicBezTo>
                  <a:cubicBezTo>
                    <a:pt x="0" y="3"/>
                    <a:pt x="0" y="3"/>
                    <a:pt x="0" y="3"/>
                  </a:cubicBezTo>
                  <a:cubicBezTo>
                    <a:pt x="32" y="0"/>
                    <a:pt x="32" y="0"/>
                    <a:pt x="32" y="0"/>
                  </a:cubicBezTo>
                  <a:cubicBezTo>
                    <a:pt x="35" y="0"/>
                    <a:pt x="35" y="0"/>
                    <a:pt x="35" y="0"/>
                  </a:cubicBezTo>
                  <a:cubicBezTo>
                    <a:pt x="35" y="23"/>
                    <a:pt x="35" y="23"/>
                    <a:pt x="35" y="23"/>
                  </a:cubicBezTo>
                  <a:cubicBezTo>
                    <a:pt x="35" y="23"/>
                    <a:pt x="35" y="23"/>
                    <a:pt x="35" y="23"/>
                  </a:cubicBezTo>
                  <a:cubicBezTo>
                    <a:pt x="42" y="7"/>
                    <a:pt x="50" y="0"/>
                    <a:pt x="59" y="0"/>
                  </a:cubicBezTo>
                  <a:cubicBezTo>
                    <a:pt x="64" y="0"/>
                    <a:pt x="68" y="2"/>
                    <a:pt x="72" y="6"/>
                  </a:cubicBezTo>
                  <a:lnTo>
                    <a:pt x="67" y="28"/>
                  </a:lnTo>
                  <a:close/>
                </a:path>
              </a:pathLst>
            </a:custGeom>
            <a:solidFill>
              <a:srgbClr val="1A14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60"/>
            <p:cNvSpPr>
              <a:spLocks/>
            </p:cNvSpPr>
            <p:nvPr/>
          </p:nvSpPr>
          <p:spPr bwMode="gray">
            <a:xfrm>
              <a:off x="5943601" y="3198813"/>
              <a:ext cx="541338" cy="588963"/>
            </a:xfrm>
            <a:custGeom>
              <a:avLst/>
              <a:gdLst>
                <a:gd name="T0" fmla="*/ 114 w 144"/>
                <a:gd name="T1" fmla="*/ 28 h 156"/>
                <a:gd name="T2" fmla="*/ 114 w 144"/>
                <a:gd name="T3" fmla="*/ 31 h 156"/>
                <a:gd name="T4" fmla="*/ 119 w 144"/>
                <a:gd name="T5" fmla="*/ 54 h 156"/>
                <a:gd name="T6" fmla="*/ 109 w 144"/>
                <a:gd name="T7" fmla="*/ 77 h 156"/>
                <a:gd name="T8" fmla="*/ 94 w 144"/>
                <a:gd name="T9" fmla="*/ 46 h 156"/>
                <a:gd name="T10" fmla="*/ 97 w 144"/>
                <a:gd name="T11" fmla="*/ 31 h 156"/>
                <a:gd name="T12" fmla="*/ 97 w 144"/>
                <a:gd name="T13" fmla="*/ 28 h 156"/>
                <a:gd name="T14" fmla="*/ 56 w 144"/>
                <a:gd name="T15" fmla="*/ 28 h 156"/>
                <a:gd name="T16" fmla="*/ 55 w 144"/>
                <a:gd name="T17" fmla="*/ 28 h 156"/>
                <a:gd name="T18" fmla="*/ 34 w 144"/>
                <a:gd name="T19" fmla="*/ 28 h 156"/>
                <a:gd name="T20" fmla="*/ 34 w 144"/>
                <a:gd name="T21" fmla="*/ 0 h 156"/>
                <a:gd name="T22" fmla="*/ 30 w 144"/>
                <a:gd name="T23" fmla="*/ 0 h 156"/>
                <a:gd name="T24" fmla="*/ 0 w 144"/>
                <a:gd name="T25" fmla="*/ 30 h 156"/>
                <a:gd name="T26" fmla="*/ 0 w 144"/>
                <a:gd name="T27" fmla="*/ 34 h 156"/>
                <a:gd name="T28" fmla="*/ 13 w 144"/>
                <a:gd name="T29" fmla="*/ 34 h 156"/>
                <a:gd name="T30" fmla="*/ 13 w 144"/>
                <a:gd name="T31" fmla="*/ 80 h 156"/>
                <a:gd name="T32" fmla="*/ 37 w 144"/>
                <a:gd name="T33" fmla="*/ 102 h 156"/>
                <a:gd name="T34" fmla="*/ 60 w 144"/>
                <a:gd name="T35" fmla="*/ 90 h 156"/>
                <a:gd name="T36" fmla="*/ 58 w 144"/>
                <a:gd name="T37" fmla="*/ 88 h 156"/>
                <a:gd name="T38" fmla="*/ 47 w 144"/>
                <a:gd name="T39" fmla="*/ 93 h 156"/>
                <a:gd name="T40" fmla="*/ 34 w 144"/>
                <a:gd name="T41" fmla="*/ 75 h 156"/>
                <a:gd name="T42" fmla="*/ 34 w 144"/>
                <a:gd name="T43" fmla="*/ 34 h 156"/>
                <a:gd name="T44" fmla="*/ 53 w 144"/>
                <a:gd name="T45" fmla="*/ 34 h 156"/>
                <a:gd name="T46" fmla="*/ 71 w 144"/>
                <a:gd name="T47" fmla="*/ 47 h 156"/>
                <a:gd name="T48" fmla="*/ 97 w 144"/>
                <a:gd name="T49" fmla="*/ 102 h 156"/>
                <a:gd name="T50" fmla="*/ 68 w 144"/>
                <a:gd name="T51" fmla="*/ 136 h 156"/>
                <a:gd name="T52" fmla="*/ 58 w 144"/>
                <a:gd name="T53" fmla="*/ 134 h 156"/>
                <a:gd name="T54" fmla="*/ 54 w 144"/>
                <a:gd name="T55" fmla="*/ 155 h 156"/>
                <a:gd name="T56" fmla="*/ 60 w 144"/>
                <a:gd name="T57" fmla="*/ 156 h 156"/>
                <a:gd name="T58" fmla="*/ 90 w 144"/>
                <a:gd name="T59" fmla="*/ 132 h 156"/>
                <a:gd name="T60" fmla="*/ 127 w 144"/>
                <a:gd name="T61" fmla="*/ 50 h 156"/>
                <a:gd name="T62" fmla="*/ 144 w 144"/>
                <a:gd name="T63" fmla="*/ 31 h 156"/>
                <a:gd name="T64" fmla="*/ 144 w 144"/>
                <a:gd name="T65" fmla="*/ 28 h 156"/>
                <a:gd name="T66" fmla="*/ 114 w 144"/>
                <a:gd name="T67" fmla="*/ 2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4" h="156">
                  <a:moveTo>
                    <a:pt x="114" y="28"/>
                  </a:moveTo>
                  <a:cubicBezTo>
                    <a:pt x="114" y="31"/>
                    <a:pt x="114" y="31"/>
                    <a:pt x="114" y="31"/>
                  </a:cubicBezTo>
                  <a:cubicBezTo>
                    <a:pt x="123" y="33"/>
                    <a:pt x="125" y="39"/>
                    <a:pt x="119" y="54"/>
                  </a:cubicBezTo>
                  <a:cubicBezTo>
                    <a:pt x="109" y="77"/>
                    <a:pt x="109" y="77"/>
                    <a:pt x="109" y="77"/>
                  </a:cubicBezTo>
                  <a:cubicBezTo>
                    <a:pt x="94" y="46"/>
                    <a:pt x="94" y="46"/>
                    <a:pt x="94" y="46"/>
                  </a:cubicBezTo>
                  <a:cubicBezTo>
                    <a:pt x="89" y="37"/>
                    <a:pt x="89" y="32"/>
                    <a:pt x="97" y="31"/>
                  </a:cubicBezTo>
                  <a:cubicBezTo>
                    <a:pt x="97" y="28"/>
                    <a:pt x="97" y="28"/>
                    <a:pt x="97" y="28"/>
                  </a:cubicBezTo>
                  <a:cubicBezTo>
                    <a:pt x="56" y="28"/>
                    <a:pt x="56" y="28"/>
                    <a:pt x="56" y="28"/>
                  </a:cubicBezTo>
                  <a:cubicBezTo>
                    <a:pt x="55" y="28"/>
                    <a:pt x="55" y="28"/>
                    <a:pt x="55" y="28"/>
                  </a:cubicBezTo>
                  <a:cubicBezTo>
                    <a:pt x="34" y="28"/>
                    <a:pt x="34" y="28"/>
                    <a:pt x="34" y="28"/>
                  </a:cubicBezTo>
                  <a:cubicBezTo>
                    <a:pt x="34" y="0"/>
                    <a:pt x="34" y="0"/>
                    <a:pt x="34" y="0"/>
                  </a:cubicBezTo>
                  <a:cubicBezTo>
                    <a:pt x="30" y="0"/>
                    <a:pt x="30" y="0"/>
                    <a:pt x="30" y="0"/>
                  </a:cubicBezTo>
                  <a:cubicBezTo>
                    <a:pt x="20" y="13"/>
                    <a:pt x="9" y="25"/>
                    <a:pt x="0" y="30"/>
                  </a:cubicBezTo>
                  <a:cubicBezTo>
                    <a:pt x="0" y="34"/>
                    <a:pt x="0" y="34"/>
                    <a:pt x="0" y="34"/>
                  </a:cubicBezTo>
                  <a:cubicBezTo>
                    <a:pt x="13" y="34"/>
                    <a:pt x="13" y="34"/>
                    <a:pt x="13" y="34"/>
                  </a:cubicBezTo>
                  <a:cubicBezTo>
                    <a:pt x="13" y="80"/>
                    <a:pt x="13" y="80"/>
                    <a:pt x="13" y="80"/>
                  </a:cubicBezTo>
                  <a:cubicBezTo>
                    <a:pt x="13" y="96"/>
                    <a:pt x="23" y="102"/>
                    <a:pt x="37" y="102"/>
                  </a:cubicBezTo>
                  <a:cubicBezTo>
                    <a:pt x="48" y="102"/>
                    <a:pt x="55" y="99"/>
                    <a:pt x="60" y="90"/>
                  </a:cubicBezTo>
                  <a:cubicBezTo>
                    <a:pt x="58" y="88"/>
                    <a:pt x="58" y="88"/>
                    <a:pt x="58" y="88"/>
                  </a:cubicBezTo>
                  <a:cubicBezTo>
                    <a:pt x="54" y="92"/>
                    <a:pt x="51" y="93"/>
                    <a:pt x="47" y="93"/>
                  </a:cubicBezTo>
                  <a:cubicBezTo>
                    <a:pt x="37" y="93"/>
                    <a:pt x="34" y="87"/>
                    <a:pt x="34" y="75"/>
                  </a:cubicBezTo>
                  <a:cubicBezTo>
                    <a:pt x="34" y="34"/>
                    <a:pt x="34" y="34"/>
                    <a:pt x="34" y="34"/>
                  </a:cubicBezTo>
                  <a:cubicBezTo>
                    <a:pt x="53" y="34"/>
                    <a:pt x="53" y="34"/>
                    <a:pt x="53" y="34"/>
                  </a:cubicBezTo>
                  <a:cubicBezTo>
                    <a:pt x="64" y="34"/>
                    <a:pt x="67" y="38"/>
                    <a:pt x="71" y="47"/>
                  </a:cubicBezTo>
                  <a:cubicBezTo>
                    <a:pt x="97" y="102"/>
                    <a:pt x="97" y="102"/>
                    <a:pt x="97" y="102"/>
                  </a:cubicBezTo>
                  <a:cubicBezTo>
                    <a:pt x="89" y="126"/>
                    <a:pt x="81" y="136"/>
                    <a:pt x="68" y="136"/>
                  </a:cubicBezTo>
                  <a:cubicBezTo>
                    <a:pt x="65" y="136"/>
                    <a:pt x="63" y="135"/>
                    <a:pt x="58" y="134"/>
                  </a:cubicBezTo>
                  <a:cubicBezTo>
                    <a:pt x="54" y="155"/>
                    <a:pt x="54" y="155"/>
                    <a:pt x="54" y="155"/>
                  </a:cubicBezTo>
                  <a:cubicBezTo>
                    <a:pt x="56" y="156"/>
                    <a:pt x="58" y="156"/>
                    <a:pt x="60" y="156"/>
                  </a:cubicBezTo>
                  <a:cubicBezTo>
                    <a:pt x="75" y="156"/>
                    <a:pt x="83" y="150"/>
                    <a:pt x="90" y="132"/>
                  </a:cubicBezTo>
                  <a:cubicBezTo>
                    <a:pt x="127" y="50"/>
                    <a:pt x="127" y="50"/>
                    <a:pt x="127" y="50"/>
                  </a:cubicBezTo>
                  <a:cubicBezTo>
                    <a:pt x="132" y="36"/>
                    <a:pt x="135" y="34"/>
                    <a:pt x="144" y="31"/>
                  </a:cubicBezTo>
                  <a:cubicBezTo>
                    <a:pt x="144" y="28"/>
                    <a:pt x="144" y="28"/>
                    <a:pt x="144" y="28"/>
                  </a:cubicBezTo>
                  <a:lnTo>
                    <a:pt x="114" y="28"/>
                  </a:lnTo>
                  <a:close/>
                </a:path>
              </a:pathLst>
            </a:custGeom>
            <a:solidFill>
              <a:srgbClr val="1A14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61"/>
            <p:cNvSpPr>
              <a:spLocks/>
            </p:cNvSpPr>
            <p:nvPr/>
          </p:nvSpPr>
          <p:spPr bwMode="gray">
            <a:xfrm>
              <a:off x="6594476" y="3157538"/>
              <a:ext cx="619125" cy="419100"/>
            </a:xfrm>
            <a:custGeom>
              <a:avLst/>
              <a:gdLst>
                <a:gd name="T0" fmla="*/ 148 w 165"/>
                <a:gd name="T1" fmla="*/ 91 h 111"/>
                <a:gd name="T2" fmla="*/ 165 w 165"/>
                <a:gd name="T3" fmla="*/ 108 h 111"/>
                <a:gd name="T4" fmla="*/ 165 w 165"/>
                <a:gd name="T5" fmla="*/ 111 h 111"/>
                <a:gd name="T6" fmla="*/ 110 w 165"/>
                <a:gd name="T7" fmla="*/ 111 h 111"/>
                <a:gd name="T8" fmla="*/ 110 w 165"/>
                <a:gd name="T9" fmla="*/ 108 h 111"/>
                <a:gd name="T10" fmla="*/ 122 w 165"/>
                <a:gd name="T11" fmla="*/ 84 h 111"/>
                <a:gd name="T12" fmla="*/ 113 w 165"/>
                <a:gd name="T13" fmla="*/ 20 h 111"/>
                <a:gd name="T14" fmla="*/ 113 w 165"/>
                <a:gd name="T15" fmla="*/ 20 h 111"/>
                <a:gd name="T16" fmla="*/ 77 w 165"/>
                <a:gd name="T17" fmla="*/ 111 h 111"/>
                <a:gd name="T18" fmla="*/ 73 w 165"/>
                <a:gd name="T19" fmla="*/ 111 h 111"/>
                <a:gd name="T20" fmla="*/ 37 w 165"/>
                <a:gd name="T21" fmla="*/ 20 h 111"/>
                <a:gd name="T22" fmla="*/ 37 w 165"/>
                <a:gd name="T23" fmla="*/ 20 h 111"/>
                <a:gd name="T24" fmla="*/ 27 w 165"/>
                <a:gd name="T25" fmla="*/ 85 h 111"/>
                <a:gd name="T26" fmla="*/ 40 w 165"/>
                <a:gd name="T27" fmla="*/ 108 h 111"/>
                <a:gd name="T28" fmla="*/ 40 w 165"/>
                <a:gd name="T29" fmla="*/ 111 h 111"/>
                <a:gd name="T30" fmla="*/ 0 w 165"/>
                <a:gd name="T31" fmla="*/ 111 h 111"/>
                <a:gd name="T32" fmla="*/ 0 w 165"/>
                <a:gd name="T33" fmla="*/ 108 h 111"/>
                <a:gd name="T34" fmla="*/ 20 w 165"/>
                <a:gd name="T35" fmla="*/ 84 h 111"/>
                <a:gd name="T36" fmla="*/ 31 w 165"/>
                <a:gd name="T37" fmla="*/ 11 h 111"/>
                <a:gd name="T38" fmla="*/ 15 w 165"/>
                <a:gd name="T39" fmla="*/ 3 h 111"/>
                <a:gd name="T40" fmla="*/ 15 w 165"/>
                <a:gd name="T41" fmla="*/ 0 h 111"/>
                <a:gd name="T42" fmla="*/ 55 w 165"/>
                <a:gd name="T43" fmla="*/ 0 h 111"/>
                <a:gd name="T44" fmla="*/ 84 w 165"/>
                <a:gd name="T45" fmla="*/ 74 h 111"/>
                <a:gd name="T46" fmla="*/ 113 w 165"/>
                <a:gd name="T47" fmla="*/ 0 h 111"/>
                <a:gd name="T48" fmla="*/ 151 w 165"/>
                <a:gd name="T49" fmla="*/ 0 h 111"/>
                <a:gd name="T50" fmla="*/ 151 w 165"/>
                <a:gd name="T51" fmla="*/ 3 h 111"/>
                <a:gd name="T52" fmla="*/ 138 w 165"/>
                <a:gd name="T53" fmla="*/ 22 h 111"/>
                <a:gd name="T54" fmla="*/ 148 w 165"/>
                <a:gd name="T55" fmla="*/ 9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5" h="111">
                  <a:moveTo>
                    <a:pt x="148" y="91"/>
                  </a:moveTo>
                  <a:cubicBezTo>
                    <a:pt x="150" y="100"/>
                    <a:pt x="154" y="106"/>
                    <a:pt x="165" y="108"/>
                  </a:cubicBezTo>
                  <a:cubicBezTo>
                    <a:pt x="165" y="111"/>
                    <a:pt x="165" y="111"/>
                    <a:pt x="165" y="111"/>
                  </a:cubicBezTo>
                  <a:cubicBezTo>
                    <a:pt x="110" y="111"/>
                    <a:pt x="110" y="111"/>
                    <a:pt x="110" y="111"/>
                  </a:cubicBezTo>
                  <a:cubicBezTo>
                    <a:pt x="110" y="108"/>
                    <a:pt x="110" y="108"/>
                    <a:pt x="110" y="108"/>
                  </a:cubicBezTo>
                  <a:cubicBezTo>
                    <a:pt x="122" y="105"/>
                    <a:pt x="124" y="98"/>
                    <a:pt x="122" y="84"/>
                  </a:cubicBezTo>
                  <a:cubicBezTo>
                    <a:pt x="113" y="20"/>
                    <a:pt x="113" y="20"/>
                    <a:pt x="113" y="20"/>
                  </a:cubicBezTo>
                  <a:cubicBezTo>
                    <a:pt x="113" y="20"/>
                    <a:pt x="113" y="20"/>
                    <a:pt x="113" y="20"/>
                  </a:cubicBezTo>
                  <a:cubicBezTo>
                    <a:pt x="77" y="111"/>
                    <a:pt x="77" y="111"/>
                    <a:pt x="77" y="111"/>
                  </a:cubicBezTo>
                  <a:cubicBezTo>
                    <a:pt x="73" y="111"/>
                    <a:pt x="73" y="111"/>
                    <a:pt x="73" y="111"/>
                  </a:cubicBezTo>
                  <a:cubicBezTo>
                    <a:pt x="37" y="20"/>
                    <a:pt x="37" y="20"/>
                    <a:pt x="37" y="20"/>
                  </a:cubicBezTo>
                  <a:cubicBezTo>
                    <a:pt x="37" y="20"/>
                    <a:pt x="37" y="20"/>
                    <a:pt x="37" y="20"/>
                  </a:cubicBezTo>
                  <a:cubicBezTo>
                    <a:pt x="27" y="85"/>
                    <a:pt x="27" y="85"/>
                    <a:pt x="27" y="85"/>
                  </a:cubicBezTo>
                  <a:cubicBezTo>
                    <a:pt x="25" y="98"/>
                    <a:pt x="28" y="107"/>
                    <a:pt x="40" y="108"/>
                  </a:cubicBezTo>
                  <a:cubicBezTo>
                    <a:pt x="40" y="111"/>
                    <a:pt x="40" y="111"/>
                    <a:pt x="40" y="111"/>
                  </a:cubicBezTo>
                  <a:cubicBezTo>
                    <a:pt x="0" y="111"/>
                    <a:pt x="0" y="111"/>
                    <a:pt x="0" y="111"/>
                  </a:cubicBezTo>
                  <a:cubicBezTo>
                    <a:pt x="0" y="108"/>
                    <a:pt x="0" y="108"/>
                    <a:pt x="0" y="108"/>
                  </a:cubicBezTo>
                  <a:cubicBezTo>
                    <a:pt x="12" y="108"/>
                    <a:pt x="17" y="101"/>
                    <a:pt x="20" y="84"/>
                  </a:cubicBezTo>
                  <a:cubicBezTo>
                    <a:pt x="31" y="11"/>
                    <a:pt x="31" y="11"/>
                    <a:pt x="31" y="11"/>
                  </a:cubicBezTo>
                  <a:cubicBezTo>
                    <a:pt x="26" y="7"/>
                    <a:pt x="20" y="4"/>
                    <a:pt x="15" y="3"/>
                  </a:cubicBezTo>
                  <a:cubicBezTo>
                    <a:pt x="15" y="0"/>
                    <a:pt x="15" y="0"/>
                    <a:pt x="15" y="0"/>
                  </a:cubicBezTo>
                  <a:cubicBezTo>
                    <a:pt x="55" y="0"/>
                    <a:pt x="55" y="0"/>
                    <a:pt x="55" y="0"/>
                  </a:cubicBezTo>
                  <a:cubicBezTo>
                    <a:pt x="84" y="74"/>
                    <a:pt x="84" y="74"/>
                    <a:pt x="84" y="74"/>
                  </a:cubicBezTo>
                  <a:cubicBezTo>
                    <a:pt x="113" y="0"/>
                    <a:pt x="113" y="0"/>
                    <a:pt x="113" y="0"/>
                  </a:cubicBezTo>
                  <a:cubicBezTo>
                    <a:pt x="151" y="0"/>
                    <a:pt x="151" y="0"/>
                    <a:pt x="151" y="0"/>
                  </a:cubicBezTo>
                  <a:cubicBezTo>
                    <a:pt x="151" y="3"/>
                    <a:pt x="151" y="3"/>
                    <a:pt x="151" y="3"/>
                  </a:cubicBezTo>
                  <a:cubicBezTo>
                    <a:pt x="139" y="6"/>
                    <a:pt x="137" y="11"/>
                    <a:pt x="138" y="22"/>
                  </a:cubicBezTo>
                  <a:lnTo>
                    <a:pt x="148" y="91"/>
                  </a:lnTo>
                  <a:close/>
                </a:path>
              </a:pathLst>
            </a:custGeom>
            <a:solidFill>
              <a:srgbClr val="1A14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62"/>
            <p:cNvSpPr>
              <a:spLocks/>
            </p:cNvSpPr>
            <p:nvPr/>
          </p:nvSpPr>
          <p:spPr bwMode="gray">
            <a:xfrm>
              <a:off x="7207251" y="3297238"/>
              <a:ext cx="360363" cy="290513"/>
            </a:xfrm>
            <a:custGeom>
              <a:avLst/>
              <a:gdLst>
                <a:gd name="T0" fmla="*/ 11 w 96"/>
                <a:gd name="T1" fmla="*/ 18 h 77"/>
                <a:gd name="T2" fmla="*/ 0 w 96"/>
                <a:gd name="T3" fmla="*/ 6 h 77"/>
                <a:gd name="T4" fmla="*/ 0 w 96"/>
                <a:gd name="T5" fmla="*/ 3 h 77"/>
                <a:gd name="T6" fmla="*/ 29 w 96"/>
                <a:gd name="T7" fmla="*/ 0 h 77"/>
                <a:gd name="T8" fmla="*/ 32 w 96"/>
                <a:gd name="T9" fmla="*/ 0 h 77"/>
                <a:gd name="T10" fmla="*/ 32 w 96"/>
                <a:gd name="T11" fmla="*/ 53 h 77"/>
                <a:gd name="T12" fmla="*/ 46 w 96"/>
                <a:gd name="T13" fmla="*/ 65 h 77"/>
                <a:gd name="T14" fmla="*/ 63 w 96"/>
                <a:gd name="T15" fmla="*/ 52 h 77"/>
                <a:gd name="T16" fmla="*/ 63 w 96"/>
                <a:gd name="T17" fmla="*/ 17 h 77"/>
                <a:gd name="T18" fmla="*/ 52 w 96"/>
                <a:gd name="T19" fmla="*/ 6 h 77"/>
                <a:gd name="T20" fmla="*/ 52 w 96"/>
                <a:gd name="T21" fmla="*/ 3 h 77"/>
                <a:gd name="T22" fmla="*/ 82 w 96"/>
                <a:gd name="T23" fmla="*/ 0 h 77"/>
                <a:gd name="T24" fmla="*/ 85 w 96"/>
                <a:gd name="T25" fmla="*/ 0 h 77"/>
                <a:gd name="T26" fmla="*/ 85 w 96"/>
                <a:gd name="T27" fmla="*/ 57 h 77"/>
                <a:gd name="T28" fmla="*/ 96 w 96"/>
                <a:gd name="T29" fmla="*/ 71 h 77"/>
                <a:gd name="T30" fmla="*/ 96 w 96"/>
                <a:gd name="T31" fmla="*/ 74 h 77"/>
                <a:gd name="T32" fmla="*/ 63 w 96"/>
                <a:gd name="T33" fmla="*/ 77 h 77"/>
                <a:gd name="T34" fmla="*/ 63 w 96"/>
                <a:gd name="T35" fmla="*/ 60 h 77"/>
                <a:gd name="T36" fmla="*/ 63 w 96"/>
                <a:gd name="T37" fmla="*/ 60 h 77"/>
                <a:gd name="T38" fmla="*/ 35 w 96"/>
                <a:gd name="T39" fmla="*/ 77 h 77"/>
                <a:gd name="T40" fmla="*/ 11 w 96"/>
                <a:gd name="T41" fmla="*/ 55 h 77"/>
                <a:gd name="T42" fmla="*/ 11 w 96"/>
                <a:gd name="T43" fmla="*/ 1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 h="77">
                  <a:moveTo>
                    <a:pt x="11" y="18"/>
                  </a:moveTo>
                  <a:cubicBezTo>
                    <a:pt x="11" y="10"/>
                    <a:pt x="8" y="7"/>
                    <a:pt x="0" y="6"/>
                  </a:cubicBezTo>
                  <a:cubicBezTo>
                    <a:pt x="0" y="3"/>
                    <a:pt x="0" y="3"/>
                    <a:pt x="0" y="3"/>
                  </a:cubicBezTo>
                  <a:cubicBezTo>
                    <a:pt x="29" y="0"/>
                    <a:pt x="29" y="0"/>
                    <a:pt x="29" y="0"/>
                  </a:cubicBezTo>
                  <a:cubicBezTo>
                    <a:pt x="32" y="0"/>
                    <a:pt x="32" y="0"/>
                    <a:pt x="32" y="0"/>
                  </a:cubicBezTo>
                  <a:cubicBezTo>
                    <a:pt x="32" y="53"/>
                    <a:pt x="32" y="53"/>
                    <a:pt x="32" y="53"/>
                  </a:cubicBezTo>
                  <a:cubicBezTo>
                    <a:pt x="32" y="61"/>
                    <a:pt x="38" y="65"/>
                    <a:pt x="46" y="65"/>
                  </a:cubicBezTo>
                  <a:cubicBezTo>
                    <a:pt x="53" y="65"/>
                    <a:pt x="57" y="62"/>
                    <a:pt x="63" y="52"/>
                  </a:cubicBezTo>
                  <a:cubicBezTo>
                    <a:pt x="63" y="17"/>
                    <a:pt x="63" y="17"/>
                    <a:pt x="63" y="17"/>
                  </a:cubicBezTo>
                  <a:cubicBezTo>
                    <a:pt x="63" y="11"/>
                    <a:pt x="60" y="7"/>
                    <a:pt x="52" y="6"/>
                  </a:cubicBezTo>
                  <a:cubicBezTo>
                    <a:pt x="52" y="3"/>
                    <a:pt x="52" y="3"/>
                    <a:pt x="52" y="3"/>
                  </a:cubicBezTo>
                  <a:cubicBezTo>
                    <a:pt x="82" y="0"/>
                    <a:pt x="82" y="0"/>
                    <a:pt x="82" y="0"/>
                  </a:cubicBezTo>
                  <a:cubicBezTo>
                    <a:pt x="85" y="0"/>
                    <a:pt x="85" y="0"/>
                    <a:pt x="85" y="0"/>
                  </a:cubicBezTo>
                  <a:cubicBezTo>
                    <a:pt x="85" y="57"/>
                    <a:pt x="85" y="57"/>
                    <a:pt x="85" y="57"/>
                  </a:cubicBezTo>
                  <a:cubicBezTo>
                    <a:pt x="85" y="66"/>
                    <a:pt x="87" y="69"/>
                    <a:pt x="96" y="71"/>
                  </a:cubicBezTo>
                  <a:cubicBezTo>
                    <a:pt x="96" y="74"/>
                    <a:pt x="96" y="74"/>
                    <a:pt x="96" y="74"/>
                  </a:cubicBezTo>
                  <a:cubicBezTo>
                    <a:pt x="63" y="77"/>
                    <a:pt x="63" y="77"/>
                    <a:pt x="63" y="77"/>
                  </a:cubicBezTo>
                  <a:cubicBezTo>
                    <a:pt x="63" y="60"/>
                    <a:pt x="63" y="60"/>
                    <a:pt x="63" y="60"/>
                  </a:cubicBezTo>
                  <a:cubicBezTo>
                    <a:pt x="63" y="60"/>
                    <a:pt x="63" y="60"/>
                    <a:pt x="63" y="60"/>
                  </a:cubicBezTo>
                  <a:cubicBezTo>
                    <a:pt x="55" y="72"/>
                    <a:pt x="46" y="77"/>
                    <a:pt x="35" y="77"/>
                  </a:cubicBezTo>
                  <a:cubicBezTo>
                    <a:pt x="20" y="77"/>
                    <a:pt x="11" y="69"/>
                    <a:pt x="11" y="55"/>
                  </a:cubicBezTo>
                  <a:lnTo>
                    <a:pt x="11" y="18"/>
                  </a:lnTo>
                  <a:close/>
                </a:path>
              </a:pathLst>
            </a:custGeom>
            <a:solidFill>
              <a:srgbClr val="1A14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63"/>
            <p:cNvSpPr>
              <a:spLocks/>
            </p:cNvSpPr>
            <p:nvPr/>
          </p:nvSpPr>
          <p:spPr bwMode="gray">
            <a:xfrm>
              <a:off x="7581901" y="3201988"/>
              <a:ext cx="225425" cy="385763"/>
            </a:xfrm>
            <a:custGeom>
              <a:avLst/>
              <a:gdLst>
                <a:gd name="T0" fmla="*/ 13 w 60"/>
                <a:gd name="T1" fmla="*/ 33 h 102"/>
                <a:gd name="T2" fmla="*/ 0 w 60"/>
                <a:gd name="T3" fmla="*/ 33 h 102"/>
                <a:gd name="T4" fmla="*/ 0 w 60"/>
                <a:gd name="T5" fmla="*/ 30 h 102"/>
                <a:gd name="T6" fmla="*/ 31 w 60"/>
                <a:gd name="T7" fmla="*/ 0 h 102"/>
                <a:gd name="T8" fmla="*/ 34 w 60"/>
                <a:gd name="T9" fmla="*/ 0 h 102"/>
                <a:gd name="T10" fmla="*/ 34 w 60"/>
                <a:gd name="T11" fmla="*/ 28 h 102"/>
                <a:gd name="T12" fmla="*/ 58 w 60"/>
                <a:gd name="T13" fmla="*/ 28 h 102"/>
                <a:gd name="T14" fmla="*/ 58 w 60"/>
                <a:gd name="T15" fmla="*/ 33 h 102"/>
                <a:gd name="T16" fmla="*/ 34 w 60"/>
                <a:gd name="T17" fmla="*/ 33 h 102"/>
                <a:gd name="T18" fmla="*/ 34 w 60"/>
                <a:gd name="T19" fmla="*/ 75 h 102"/>
                <a:gd name="T20" fmla="*/ 47 w 60"/>
                <a:gd name="T21" fmla="*/ 93 h 102"/>
                <a:gd name="T22" fmla="*/ 58 w 60"/>
                <a:gd name="T23" fmla="*/ 87 h 102"/>
                <a:gd name="T24" fmla="*/ 60 w 60"/>
                <a:gd name="T25" fmla="*/ 89 h 102"/>
                <a:gd name="T26" fmla="*/ 37 w 60"/>
                <a:gd name="T27" fmla="*/ 102 h 102"/>
                <a:gd name="T28" fmla="*/ 13 w 60"/>
                <a:gd name="T29" fmla="*/ 79 h 102"/>
                <a:gd name="T30" fmla="*/ 13 w 60"/>
                <a:gd name="T31" fmla="*/ 33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102">
                  <a:moveTo>
                    <a:pt x="13" y="33"/>
                  </a:moveTo>
                  <a:cubicBezTo>
                    <a:pt x="0" y="33"/>
                    <a:pt x="0" y="33"/>
                    <a:pt x="0" y="33"/>
                  </a:cubicBezTo>
                  <a:cubicBezTo>
                    <a:pt x="0" y="30"/>
                    <a:pt x="0" y="30"/>
                    <a:pt x="0" y="30"/>
                  </a:cubicBezTo>
                  <a:cubicBezTo>
                    <a:pt x="9" y="24"/>
                    <a:pt x="21" y="13"/>
                    <a:pt x="31" y="0"/>
                  </a:cubicBezTo>
                  <a:cubicBezTo>
                    <a:pt x="34" y="0"/>
                    <a:pt x="34" y="0"/>
                    <a:pt x="34" y="0"/>
                  </a:cubicBezTo>
                  <a:cubicBezTo>
                    <a:pt x="34" y="28"/>
                    <a:pt x="34" y="28"/>
                    <a:pt x="34" y="28"/>
                  </a:cubicBezTo>
                  <a:cubicBezTo>
                    <a:pt x="58" y="28"/>
                    <a:pt x="58" y="28"/>
                    <a:pt x="58" y="28"/>
                  </a:cubicBezTo>
                  <a:cubicBezTo>
                    <a:pt x="58" y="33"/>
                    <a:pt x="58" y="33"/>
                    <a:pt x="58" y="33"/>
                  </a:cubicBezTo>
                  <a:cubicBezTo>
                    <a:pt x="34" y="33"/>
                    <a:pt x="34" y="33"/>
                    <a:pt x="34" y="33"/>
                  </a:cubicBezTo>
                  <a:cubicBezTo>
                    <a:pt x="34" y="75"/>
                    <a:pt x="34" y="75"/>
                    <a:pt x="34" y="75"/>
                  </a:cubicBezTo>
                  <a:cubicBezTo>
                    <a:pt x="34" y="86"/>
                    <a:pt x="37" y="93"/>
                    <a:pt x="47" y="93"/>
                  </a:cubicBezTo>
                  <a:cubicBezTo>
                    <a:pt x="51" y="93"/>
                    <a:pt x="54" y="91"/>
                    <a:pt x="58" y="87"/>
                  </a:cubicBezTo>
                  <a:cubicBezTo>
                    <a:pt x="60" y="89"/>
                    <a:pt x="60" y="89"/>
                    <a:pt x="60" y="89"/>
                  </a:cubicBezTo>
                  <a:cubicBezTo>
                    <a:pt x="55" y="98"/>
                    <a:pt x="48" y="102"/>
                    <a:pt x="37" y="102"/>
                  </a:cubicBezTo>
                  <a:cubicBezTo>
                    <a:pt x="24" y="102"/>
                    <a:pt x="13" y="96"/>
                    <a:pt x="13" y="79"/>
                  </a:cubicBezTo>
                  <a:lnTo>
                    <a:pt x="13" y="33"/>
                  </a:lnTo>
                  <a:close/>
                </a:path>
              </a:pathLst>
            </a:custGeom>
            <a:solidFill>
              <a:srgbClr val="1A14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64"/>
            <p:cNvSpPr>
              <a:spLocks/>
            </p:cNvSpPr>
            <p:nvPr/>
          </p:nvSpPr>
          <p:spPr bwMode="gray">
            <a:xfrm>
              <a:off x="7807326" y="3297238"/>
              <a:ext cx="365125" cy="290513"/>
            </a:xfrm>
            <a:custGeom>
              <a:avLst/>
              <a:gdLst>
                <a:gd name="T0" fmla="*/ 12 w 97"/>
                <a:gd name="T1" fmla="*/ 18 h 77"/>
                <a:gd name="T2" fmla="*/ 0 w 97"/>
                <a:gd name="T3" fmla="*/ 6 h 77"/>
                <a:gd name="T4" fmla="*/ 0 w 97"/>
                <a:gd name="T5" fmla="*/ 3 h 77"/>
                <a:gd name="T6" fmla="*/ 30 w 97"/>
                <a:gd name="T7" fmla="*/ 0 h 77"/>
                <a:gd name="T8" fmla="*/ 33 w 97"/>
                <a:gd name="T9" fmla="*/ 0 h 77"/>
                <a:gd name="T10" fmla="*/ 33 w 97"/>
                <a:gd name="T11" fmla="*/ 53 h 77"/>
                <a:gd name="T12" fmla="*/ 46 w 97"/>
                <a:gd name="T13" fmla="*/ 65 h 77"/>
                <a:gd name="T14" fmla="*/ 64 w 97"/>
                <a:gd name="T15" fmla="*/ 52 h 77"/>
                <a:gd name="T16" fmla="*/ 64 w 97"/>
                <a:gd name="T17" fmla="*/ 17 h 77"/>
                <a:gd name="T18" fmla="*/ 53 w 97"/>
                <a:gd name="T19" fmla="*/ 6 h 77"/>
                <a:gd name="T20" fmla="*/ 53 w 97"/>
                <a:gd name="T21" fmla="*/ 3 h 77"/>
                <a:gd name="T22" fmla="*/ 82 w 97"/>
                <a:gd name="T23" fmla="*/ 0 h 77"/>
                <a:gd name="T24" fmla="*/ 86 w 97"/>
                <a:gd name="T25" fmla="*/ 0 h 77"/>
                <a:gd name="T26" fmla="*/ 86 w 97"/>
                <a:gd name="T27" fmla="*/ 57 h 77"/>
                <a:gd name="T28" fmla="*/ 97 w 97"/>
                <a:gd name="T29" fmla="*/ 71 h 77"/>
                <a:gd name="T30" fmla="*/ 97 w 97"/>
                <a:gd name="T31" fmla="*/ 74 h 77"/>
                <a:gd name="T32" fmla="*/ 64 w 97"/>
                <a:gd name="T33" fmla="*/ 77 h 77"/>
                <a:gd name="T34" fmla="*/ 64 w 97"/>
                <a:gd name="T35" fmla="*/ 60 h 77"/>
                <a:gd name="T36" fmla="*/ 64 w 97"/>
                <a:gd name="T37" fmla="*/ 60 h 77"/>
                <a:gd name="T38" fmla="*/ 35 w 97"/>
                <a:gd name="T39" fmla="*/ 77 h 77"/>
                <a:gd name="T40" fmla="*/ 12 w 97"/>
                <a:gd name="T41" fmla="*/ 55 h 77"/>
                <a:gd name="T42" fmla="*/ 12 w 97"/>
                <a:gd name="T43" fmla="*/ 1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7" h="77">
                  <a:moveTo>
                    <a:pt x="12" y="18"/>
                  </a:moveTo>
                  <a:cubicBezTo>
                    <a:pt x="12" y="10"/>
                    <a:pt x="9" y="7"/>
                    <a:pt x="0" y="6"/>
                  </a:cubicBezTo>
                  <a:cubicBezTo>
                    <a:pt x="0" y="3"/>
                    <a:pt x="0" y="3"/>
                    <a:pt x="0" y="3"/>
                  </a:cubicBezTo>
                  <a:cubicBezTo>
                    <a:pt x="30" y="0"/>
                    <a:pt x="30" y="0"/>
                    <a:pt x="30" y="0"/>
                  </a:cubicBezTo>
                  <a:cubicBezTo>
                    <a:pt x="33" y="0"/>
                    <a:pt x="33" y="0"/>
                    <a:pt x="33" y="0"/>
                  </a:cubicBezTo>
                  <a:cubicBezTo>
                    <a:pt x="33" y="53"/>
                    <a:pt x="33" y="53"/>
                    <a:pt x="33" y="53"/>
                  </a:cubicBezTo>
                  <a:cubicBezTo>
                    <a:pt x="33" y="61"/>
                    <a:pt x="39" y="65"/>
                    <a:pt x="46" y="65"/>
                  </a:cubicBezTo>
                  <a:cubicBezTo>
                    <a:pt x="54" y="65"/>
                    <a:pt x="58" y="62"/>
                    <a:pt x="64" y="52"/>
                  </a:cubicBezTo>
                  <a:cubicBezTo>
                    <a:pt x="64" y="17"/>
                    <a:pt x="64" y="17"/>
                    <a:pt x="64" y="17"/>
                  </a:cubicBezTo>
                  <a:cubicBezTo>
                    <a:pt x="64" y="11"/>
                    <a:pt x="60" y="7"/>
                    <a:pt x="53" y="6"/>
                  </a:cubicBezTo>
                  <a:cubicBezTo>
                    <a:pt x="53" y="3"/>
                    <a:pt x="53" y="3"/>
                    <a:pt x="53" y="3"/>
                  </a:cubicBezTo>
                  <a:cubicBezTo>
                    <a:pt x="82" y="0"/>
                    <a:pt x="82" y="0"/>
                    <a:pt x="82" y="0"/>
                  </a:cubicBezTo>
                  <a:cubicBezTo>
                    <a:pt x="86" y="0"/>
                    <a:pt x="86" y="0"/>
                    <a:pt x="86" y="0"/>
                  </a:cubicBezTo>
                  <a:cubicBezTo>
                    <a:pt x="86" y="57"/>
                    <a:pt x="86" y="57"/>
                    <a:pt x="86" y="57"/>
                  </a:cubicBezTo>
                  <a:cubicBezTo>
                    <a:pt x="86" y="66"/>
                    <a:pt x="88" y="69"/>
                    <a:pt x="97" y="71"/>
                  </a:cubicBezTo>
                  <a:cubicBezTo>
                    <a:pt x="97" y="74"/>
                    <a:pt x="97" y="74"/>
                    <a:pt x="97" y="74"/>
                  </a:cubicBezTo>
                  <a:cubicBezTo>
                    <a:pt x="64" y="77"/>
                    <a:pt x="64" y="77"/>
                    <a:pt x="64" y="77"/>
                  </a:cubicBezTo>
                  <a:cubicBezTo>
                    <a:pt x="64" y="60"/>
                    <a:pt x="64" y="60"/>
                    <a:pt x="64" y="60"/>
                  </a:cubicBezTo>
                  <a:cubicBezTo>
                    <a:pt x="64" y="60"/>
                    <a:pt x="64" y="60"/>
                    <a:pt x="64" y="60"/>
                  </a:cubicBezTo>
                  <a:cubicBezTo>
                    <a:pt x="56" y="72"/>
                    <a:pt x="47" y="77"/>
                    <a:pt x="35" y="77"/>
                  </a:cubicBezTo>
                  <a:cubicBezTo>
                    <a:pt x="21" y="77"/>
                    <a:pt x="12" y="69"/>
                    <a:pt x="12" y="55"/>
                  </a:cubicBezTo>
                  <a:lnTo>
                    <a:pt x="12" y="18"/>
                  </a:lnTo>
                  <a:close/>
                </a:path>
              </a:pathLst>
            </a:custGeom>
            <a:solidFill>
              <a:srgbClr val="1A14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65"/>
            <p:cNvSpPr>
              <a:spLocks noEditPoints="1"/>
            </p:cNvSpPr>
            <p:nvPr/>
          </p:nvSpPr>
          <p:spPr bwMode="gray">
            <a:xfrm>
              <a:off x="8183563" y="3297238"/>
              <a:ext cx="304800" cy="290513"/>
            </a:xfrm>
            <a:custGeom>
              <a:avLst/>
              <a:gdLst>
                <a:gd name="T0" fmla="*/ 46 w 81"/>
                <a:gd name="T1" fmla="*/ 62 h 77"/>
                <a:gd name="T2" fmla="*/ 33 w 81"/>
                <a:gd name="T3" fmla="*/ 69 h 77"/>
                <a:gd name="T4" fmla="*/ 23 w 81"/>
                <a:gd name="T5" fmla="*/ 56 h 77"/>
                <a:gd name="T6" fmla="*/ 46 w 81"/>
                <a:gd name="T7" fmla="*/ 35 h 77"/>
                <a:gd name="T8" fmla="*/ 46 w 81"/>
                <a:gd name="T9" fmla="*/ 62 h 77"/>
                <a:gd name="T10" fmla="*/ 68 w 81"/>
                <a:gd name="T11" fmla="*/ 27 h 77"/>
                <a:gd name="T12" fmla="*/ 36 w 81"/>
                <a:gd name="T13" fmla="*/ 0 h 77"/>
                <a:gd name="T14" fmla="*/ 4 w 81"/>
                <a:gd name="T15" fmla="*/ 24 h 77"/>
                <a:gd name="T16" fmla="*/ 7 w 81"/>
                <a:gd name="T17" fmla="*/ 24 h 77"/>
                <a:gd name="T18" fmla="*/ 28 w 81"/>
                <a:gd name="T19" fmla="*/ 12 h 77"/>
                <a:gd name="T20" fmla="*/ 46 w 81"/>
                <a:gd name="T21" fmla="*/ 31 h 77"/>
                <a:gd name="T22" fmla="*/ 0 w 81"/>
                <a:gd name="T23" fmla="*/ 58 h 77"/>
                <a:gd name="T24" fmla="*/ 22 w 81"/>
                <a:gd name="T25" fmla="*/ 77 h 77"/>
                <a:gd name="T26" fmla="*/ 44 w 81"/>
                <a:gd name="T27" fmla="*/ 69 h 77"/>
                <a:gd name="T28" fmla="*/ 46 w 81"/>
                <a:gd name="T29" fmla="*/ 67 h 77"/>
                <a:gd name="T30" fmla="*/ 63 w 81"/>
                <a:gd name="T31" fmla="*/ 77 h 77"/>
                <a:gd name="T32" fmla="*/ 81 w 81"/>
                <a:gd name="T33" fmla="*/ 63 h 77"/>
                <a:gd name="T34" fmla="*/ 78 w 81"/>
                <a:gd name="T35" fmla="*/ 63 h 77"/>
                <a:gd name="T36" fmla="*/ 72 w 81"/>
                <a:gd name="T37" fmla="*/ 70 h 77"/>
                <a:gd name="T38" fmla="*/ 68 w 81"/>
                <a:gd name="T39" fmla="*/ 60 h 77"/>
                <a:gd name="T40" fmla="*/ 68 w 81"/>
                <a:gd name="T41" fmla="*/ 2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1" h="77">
                  <a:moveTo>
                    <a:pt x="46" y="62"/>
                  </a:moveTo>
                  <a:cubicBezTo>
                    <a:pt x="41" y="67"/>
                    <a:pt x="37" y="69"/>
                    <a:pt x="33" y="69"/>
                  </a:cubicBezTo>
                  <a:cubicBezTo>
                    <a:pt x="27" y="69"/>
                    <a:pt x="23" y="64"/>
                    <a:pt x="23" y="56"/>
                  </a:cubicBezTo>
                  <a:cubicBezTo>
                    <a:pt x="23" y="47"/>
                    <a:pt x="28" y="42"/>
                    <a:pt x="46" y="35"/>
                  </a:cubicBezTo>
                  <a:lnTo>
                    <a:pt x="46" y="62"/>
                  </a:lnTo>
                  <a:close/>
                  <a:moveTo>
                    <a:pt x="68" y="27"/>
                  </a:moveTo>
                  <a:cubicBezTo>
                    <a:pt x="68" y="7"/>
                    <a:pt x="52" y="0"/>
                    <a:pt x="36" y="0"/>
                  </a:cubicBezTo>
                  <a:cubicBezTo>
                    <a:pt x="19" y="0"/>
                    <a:pt x="8" y="9"/>
                    <a:pt x="4" y="24"/>
                  </a:cubicBezTo>
                  <a:cubicBezTo>
                    <a:pt x="7" y="24"/>
                    <a:pt x="7" y="24"/>
                    <a:pt x="7" y="24"/>
                  </a:cubicBezTo>
                  <a:cubicBezTo>
                    <a:pt x="12" y="16"/>
                    <a:pt x="19" y="12"/>
                    <a:pt x="28" y="12"/>
                  </a:cubicBezTo>
                  <a:cubicBezTo>
                    <a:pt x="41" y="12"/>
                    <a:pt x="46" y="18"/>
                    <a:pt x="46" y="31"/>
                  </a:cubicBezTo>
                  <a:cubicBezTo>
                    <a:pt x="29" y="37"/>
                    <a:pt x="0" y="39"/>
                    <a:pt x="0" y="58"/>
                  </a:cubicBezTo>
                  <a:cubicBezTo>
                    <a:pt x="0" y="69"/>
                    <a:pt x="10" y="77"/>
                    <a:pt x="22" y="77"/>
                  </a:cubicBezTo>
                  <a:cubicBezTo>
                    <a:pt x="31" y="77"/>
                    <a:pt x="37" y="75"/>
                    <a:pt x="44" y="69"/>
                  </a:cubicBezTo>
                  <a:cubicBezTo>
                    <a:pt x="46" y="67"/>
                    <a:pt x="46" y="67"/>
                    <a:pt x="46" y="67"/>
                  </a:cubicBezTo>
                  <a:cubicBezTo>
                    <a:pt x="50" y="74"/>
                    <a:pt x="55" y="77"/>
                    <a:pt x="63" y="77"/>
                  </a:cubicBezTo>
                  <a:cubicBezTo>
                    <a:pt x="74" y="77"/>
                    <a:pt x="80" y="72"/>
                    <a:pt x="81" y="63"/>
                  </a:cubicBezTo>
                  <a:cubicBezTo>
                    <a:pt x="78" y="63"/>
                    <a:pt x="78" y="63"/>
                    <a:pt x="78" y="63"/>
                  </a:cubicBezTo>
                  <a:cubicBezTo>
                    <a:pt x="77" y="68"/>
                    <a:pt x="75" y="70"/>
                    <a:pt x="72" y="70"/>
                  </a:cubicBezTo>
                  <a:cubicBezTo>
                    <a:pt x="69" y="70"/>
                    <a:pt x="68" y="67"/>
                    <a:pt x="68" y="60"/>
                  </a:cubicBezTo>
                  <a:lnTo>
                    <a:pt x="68" y="27"/>
                  </a:lnTo>
                  <a:close/>
                </a:path>
              </a:pathLst>
            </a:custGeom>
            <a:solidFill>
              <a:srgbClr val="1A14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66"/>
            <p:cNvSpPr>
              <a:spLocks/>
            </p:cNvSpPr>
            <p:nvPr/>
          </p:nvSpPr>
          <p:spPr bwMode="gray">
            <a:xfrm>
              <a:off x="8491538" y="3125788"/>
              <a:ext cx="180975" cy="450850"/>
            </a:xfrm>
            <a:custGeom>
              <a:avLst/>
              <a:gdLst>
                <a:gd name="T0" fmla="*/ 14 w 48"/>
                <a:gd name="T1" fmla="*/ 20 h 119"/>
                <a:gd name="T2" fmla="*/ 0 w 48"/>
                <a:gd name="T3" fmla="*/ 6 h 119"/>
                <a:gd name="T4" fmla="*/ 0 w 48"/>
                <a:gd name="T5" fmla="*/ 3 h 119"/>
                <a:gd name="T6" fmla="*/ 32 w 48"/>
                <a:gd name="T7" fmla="*/ 0 h 119"/>
                <a:gd name="T8" fmla="*/ 35 w 48"/>
                <a:gd name="T9" fmla="*/ 0 h 119"/>
                <a:gd name="T10" fmla="*/ 35 w 48"/>
                <a:gd name="T11" fmla="*/ 102 h 119"/>
                <a:gd name="T12" fmla="*/ 48 w 48"/>
                <a:gd name="T13" fmla="*/ 116 h 119"/>
                <a:gd name="T14" fmla="*/ 48 w 48"/>
                <a:gd name="T15" fmla="*/ 119 h 119"/>
                <a:gd name="T16" fmla="*/ 0 w 48"/>
                <a:gd name="T17" fmla="*/ 119 h 119"/>
                <a:gd name="T18" fmla="*/ 0 w 48"/>
                <a:gd name="T19" fmla="*/ 116 h 119"/>
                <a:gd name="T20" fmla="*/ 14 w 48"/>
                <a:gd name="T21" fmla="*/ 102 h 119"/>
                <a:gd name="T22" fmla="*/ 14 w 48"/>
                <a:gd name="T23" fmla="*/ 2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119">
                  <a:moveTo>
                    <a:pt x="14" y="20"/>
                  </a:moveTo>
                  <a:cubicBezTo>
                    <a:pt x="14" y="10"/>
                    <a:pt x="10" y="6"/>
                    <a:pt x="0" y="6"/>
                  </a:cubicBezTo>
                  <a:cubicBezTo>
                    <a:pt x="0" y="3"/>
                    <a:pt x="0" y="3"/>
                    <a:pt x="0" y="3"/>
                  </a:cubicBezTo>
                  <a:cubicBezTo>
                    <a:pt x="32" y="0"/>
                    <a:pt x="32" y="0"/>
                    <a:pt x="32" y="0"/>
                  </a:cubicBezTo>
                  <a:cubicBezTo>
                    <a:pt x="35" y="0"/>
                    <a:pt x="35" y="0"/>
                    <a:pt x="35" y="0"/>
                  </a:cubicBezTo>
                  <a:cubicBezTo>
                    <a:pt x="35" y="102"/>
                    <a:pt x="35" y="102"/>
                    <a:pt x="35" y="102"/>
                  </a:cubicBezTo>
                  <a:cubicBezTo>
                    <a:pt x="35" y="111"/>
                    <a:pt x="37" y="114"/>
                    <a:pt x="48" y="116"/>
                  </a:cubicBezTo>
                  <a:cubicBezTo>
                    <a:pt x="48" y="119"/>
                    <a:pt x="48" y="119"/>
                    <a:pt x="48" y="119"/>
                  </a:cubicBezTo>
                  <a:cubicBezTo>
                    <a:pt x="0" y="119"/>
                    <a:pt x="0" y="119"/>
                    <a:pt x="0" y="119"/>
                  </a:cubicBezTo>
                  <a:cubicBezTo>
                    <a:pt x="0" y="116"/>
                    <a:pt x="0" y="116"/>
                    <a:pt x="0" y="116"/>
                  </a:cubicBezTo>
                  <a:cubicBezTo>
                    <a:pt x="11" y="114"/>
                    <a:pt x="14" y="111"/>
                    <a:pt x="14" y="102"/>
                  </a:cubicBezTo>
                  <a:lnTo>
                    <a:pt x="14" y="20"/>
                  </a:lnTo>
                  <a:close/>
                </a:path>
              </a:pathLst>
            </a:custGeom>
            <a:solidFill>
              <a:srgbClr val="1A14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67"/>
            <p:cNvSpPr>
              <a:spLocks/>
            </p:cNvSpPr>
            <p:nvPr/>
          </p:nvSpPr>
          <p:spPr bwMode="gray">
            <a:xfrm>
              <a:off x="3387726" y="2736850"/>
              <a:ext cx="981075" cy="1308100"/>
            </a:xfrm>
            <a:custGeom>
              <a:avLst/>
              <a:gdLst>
                <a:gd name="T0" fmla="*/ 258 w 261"/>
                <a:gd name="T1" fmla="*/ 146 h 346"/>
                <a:gd name="T2" fmla="*/ 215 w 261"/>
                <a:gd name="T3" fmla="*/ 141 h 346"/>
                <a:gd name="T4" fmla="*/ 226 w 261"/>
                <a:gd name="T5" fmla="*/ 107 h 346"/>
                <a:gd name="T6" fmla="*/ 203 w 261"/>
                <a:gd name="T7" fmla="*/ 125 h 346"/>
                <a:gd name="T8" fmla="*/ 164 w 261"/>
                <a:gd name="T9" fmla="*/ 101 h 346"/>
                <a:gd name="T10" fmla="*/ 156 w 261"/>
                <a:gd name="T11" fmla="*/ 75 h 346"/>
                <a:gd name="T12" fmla="*/ 150 w 261"/>
                <a:gd name="T13" fmla="*/ 98 h 346"/>
                <a:gd name="T14" fmla="*/ 98 w 261"/>
                <a:gd name="T15" fmla="*/ 105 h 346"/>
                <a:gd name="T16" fmla="*/ 82 w 261"/>
                <a:gd name="T17" fmla="*/ 115 h 346"/>
                <a:gd name="T18" fmla="*/ 82 w 261"/>
                <a:gd name="T19" fmla="*/ 79 h 346"/>
                <a:gd name="T20" fmla="*/ 78 w 261"/>
                <a:gd name="T21" fmla="*/ 53 h 346"/>
                <a:gd name="T22" fmla="*/ 76 w 261"/>
                <a:gd name="T23" fmla="*/ 45 h 346"/>
                <a:gd name="T24" fmla="*/ 71 w 261"/>
                <a:gd name="T25" fmla="*/ 42 h 346"/>
                <a:gd name="T26" fmla="*/ 98 w 261"/>
                <a:gd name="T27" fmla="*/ 16 h 346"/>
                <a:gd name="T28" fmla="*/ 83 w 261"/>
                <a:gd name="T29" fmla="*/ 9 h 346"/>
                <a:gd name="T30" fmla="*/ 68 w 261"/>
                <a:gd name="T31" fmla="*/ 0 h 346"/>
                <a:gd name="T32" fmla="*/ 40 w 261"/>
                <a:gd name="T33" fmla="*/ 3 h 346"/>
                <a:gd name="T34" fmla="*/ 19 w 261"/>
                <a:gd name="T35" fmla="*/ 40 h 346"/>
                <a:gd name="T36" fmla="*/ 6 w 261"/>
                <a:gd name="T37" fmla="*/ 45 h 346"/>
                <a:gd name="T38" fmla="*/ 1 w 261"/>
                <a:gd name="T39" fmla="*/ 69 h 346"/>
                <a:gd name="T40" fmla="*/ 13 w 261"/>
                <a:gd name="T41" fmla="*/ 99 h 346"/>
                <a:gd name="T42" fmla="*/ 16 w 261"/>
                <a:gd name="T43" fmla="*/ 108 h 346"/>
                <a:gd name="T44" fmla="*/ 24 w 261"/>
                <a:gd name="T45" fmla="*/ 124 h 346"/>
                <a:gd name="T46" fmla="*/ 28 w 261"/>
                <a:gd name="T47" fmla="*/ 137 h 346"/>
                <a:gd name="T48" fmla="*/ 34 w 261"/>
                <a:gd name="T49" fmla="*/ 146 h 346"/>
                <a:gd name="T50" fmla="*/ 47 w 261"/>
                <a:gd name="T51" fmla="*/ 148 h 346"/>
                <a:gd name="T52" fmla="*/ 37 w 261"/>
                <a:gd name="T53" fmla="*/ 229 h 346"/>
                <a:gd name="T54" fmla="*/ 73 w 261"/>
                <a:gd name="T55" fmla="*/ 333 h 346"/>
                <a:gd name="T56" fmla="*/ 96 w 261"/>
                <a:gd name="T57" fmla="*/ 311 h 346"/>
                <a:gd name="T58" fmla="*/ 121 w 261"/>
                <a:gd name="T59" fmla="*/ 288 h 346"/>
                <a:gd name="T60" fmla="*/ 123 w 261"/>
                <a:gd name="T61" fmla="*/ 296 h 346"/>
                <a:gd name="T62" fmla="*/ 94 w 261"/>
                <a:gd name="T63" fmla="*/ 346 h 346"/>
                <a:gd name="T64" fmla="*/ 235 w 261"/>
                <a:gd name="T65" fmla="*/ 259 h 346"/>
                <a:gd name="T66" fmla="*/ 231 w 261"/>
                <a:gd name="T67" fmla="*/ 181 h 346"/>
                <a:gd name="T68" fmla="*/ 261 w 261"/>
                <a:gd name="T69" fmla="*/ 146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1" h="346">
                  <a:moveTo>
                    <a:pt x="261" y="146"/>
                  </a:moveTo>
                  <a:cubicBezTo>
                    <a:pt x="260" y="145"/>
                    <a:pt x="258" y="146"/>
                    <a:pt x="258" y="146"/>
                  </a:cubicBezTo>
                  <a:cubicBezTo>
                    <a:pt x="224" y="158"/>
                    <a:pt x="224" y="158"/>
                    <a:pt x="224" y="158"/>
                  </a:cubicBezTo>
                  <a:cubicBezTo>
                    <a:pt x="222" y="152"/>
                    <a:pt x="219" y="146"/>
                    <a:pt x="215" y="141"/>
                  </a:cubicBezTo>
                  <a:cubicBezTo>
                    <a:pt x="226" y="111"/>
                    <a:pt x="226" y="111"/>
                    <a:pt x="226" y="111"/>
                  </a:cubicBezTo>
                  <a:cubicBezTo>
                    <a:pt x="226" y="111"/>
                    <a:pt x="227" y="108"/>
                    <a:pt x="226" y="107"/>
                  </a:cubicBezTo>
                  <a:cubicBezTo>
                    <a:pt x="225" y="107"/>
                    <a:pt x="223" y="109"/>
                    <a:pt x="223" y="109"/>
                  </a:cubicBezTo>
                  <a:cubicBezTo>
                    <a:pt x="203" y="125"/>
                    <a:pt x="203" y="125"/>
                    <a:pt x="203" y="125"/>
                  </a:cubicBezTo>
                  <a:cubicBezTo>
                    <a:pt x="196" y="117"/>
                    <a:pt x="187" y="110"/>
                    <a:pt x="176" y="105"/>
                  </a:cubicBezTo>
                  <a:cubicBezTo>
                    <a:pt x="173" y="104"/>
                    <a:pt x="169" y="102"/>
                    <a:pt x="164" y="101"/>
                  </a:cubicBezTo>
                  <a:cubicBezTo>
                    <a:pt x="158" y="78"/>
                    <a:pt x="158" y="78"/>
                    <a:pt x="158" y="78"/>
                  </a:cubicBezTo>
                  <a:cubicBezTo>
                    <a:pt x="158" y="78"/>
                    <a:pt x="158" y="75"/>
                    <a:pt x="156" y="75"/>
                  </a:cubicBezTo>
                  <a:cubicBezTo>
                    <a:pt x="155" y="75"/>
                    <a:pt x="154" y="77"/>
                    <a:pt x="154" y="77"/>
                  </a:cubicBezTo>
                  <a:cubicBezTo>
                    <a:pt x="150" y="98"/>
                    <a:pt x="150" y="98"/>
                    <a:pt x="150" y="98"/>
                  </a:cubicBezTo>
                  <a:cubicBezTo>
                    <a:pt x="146" y="98"/>
                    <a:pt x="142" y="97"/>
                    <a:pt x="137" y="97"/>
                  </a:cubicBezTo>
                  <a:cubicBezTo>
                    <a:pt x="122" y="97"/>
                    <a:pt x="109" y="100"/>
                    <a:pt x="98" y="105"/>
                  </a:cubicBezTo>
                  <a:cubicBezTo>
                    <a:pt x="93" y="107"/>
                    <a:pt x="89" y="110"/>
                    <a:pt x="84" y="113"/>
                  </a:cubicBezTo>
                  <a:cubicBezTo>
                    <a:pt x="84" y="113"/>
                    <a:pt x="83" y="114"/>
                    <a:pt x="82" y="115"/>
                  </a:cubicBezTo>
                  <a:cubicBezTo>
                    <a:pt x="78" y="104"/>
                    <a:pt x="75" y="96"/>
                    <a:pt x="74" y="93"/>
                  </a:cubicBezTo>
                  <a:cubicBezTo>
                    <a:pt x="77" y="91"/>
                    <a:pt x="81" y="84"/>
                    <a:pt x="82" y="79"/>
                  </a:cubicBezTo>
                  <a:cubicBezTo>
                    <a:pt x="84" y="72"/>
                    <a:pt x="84" y="68"/>
                    <a:pt x="82" y="63"/>
                  </a:cubicBezTo>
                  <a:cubicBezTo>
                    <a:pt x="81" y="59"/>
                    <a:pt x="78" y="55"/>
                    <a:pt x="78" y="53"/>
                  </a:cubicBezTo>
                  <a:cubicBezTo>
                    <a:pt x="79" y="51"/>
                    <a:pt x="79" y="50"/>
                    <a:pt x="80" y="49"/>
                  </a:cubicBezTo>
                  <a:cubicBezTo>
                    <a:pt x="80" y="46"/>
                    <a:pt x="78" y="45"/>
                    <a:pt x="76" y="45"/>
                  </a:cubicBezTo>
                  <a:cubicBezTo>
                    <a:pt x="74" y="45"/>
                    <a:pt x="73" y="45"/>
                    <a:pt x="71" y="45"/>
                  </a:cubicBezTo>
                  <a:cubicBezTo>
                    <a:pt x="71" y="45"/>
                    <a:pt x="70" y="45"/>
                    <a:pt x="71" y="42"/>
                  </a:cubicBezTo>
                  <a:cubicBezTo>
                    <a:pt x="72" y="38"/>
                    <a:pt x="79" y="36"/>
                    <a:pt x="86" y="34"/>
                  </a:cubicBezTo>
                  <a:cubicBezTo>
                    <a:pt x="94" y="31"/>
                    <a:pt x="98" y="25"/>
                    <a:pt x="98" y="16"/>
                  </a:cubicBezTo>
                  <a:cubicBezTo>
                    <a:pt x="99" y="9"/>
                    <a:pt x="95" y="4"/>
                    <a:pt x="90" y="2"/>
                  </a:cubicBezTo>
                  <a:cubicBezTo>
                    <a:pt x="89" y="4"/>
                    <a:pt x="85" y="8"/>
                    <a:pt x="83" y="9"/>
                  </a:cubicBezTo>
                  <a:cubicBezTo>
                    <a:pt x="80" y="11"/>
                    <a:pt x="76" y="11"/>
                    <a:pt x="74" y="11"/>
                  </a:cubicBezTo>
                  <a:cubicBezTo>
                    <a:pt x="74" y="6"/>
                    <a:pt x="72" y="2"/>
                    <a:pt x="68" y="0"/>
                  </a:cubicBezTo>
                  <a:cubicBezTo>
                    <a:pt x="67" y="2"/>
                    <a:pt x="63" y="5"/>
                    <a:pt x="56" y="5"/>
                  </a:cubicBezTo>
                  <a:cubicBezTo>
                    <a:pt x="50" y="5"/>
                    <a:pt x="49" y="3"/>
                    <a:pt x="40" y="3"/>
                  </a:cubicBezTo>
                  <a:cubicBezTo>
                    <a:pt x="27" y="3"/>
                    <a:pt x="16" y="11"/>
                    <a:pt x="15" y="23"/>
                  </a:cubicBezTo>
                  <a:cubicBezTo>
                    <a:pt x="14" y="30"/>
                    <a:pt x="17" y="36"/>
                    <a:pt x="19" y="40"/>
                  </a:cubicBezTo>
                  <a:cubicBezTo>
                    <a:pt x="17" y="41"/>
                    <a:pt x="14" y="45"/>
                    <a:pt x="13" y="46"/>
                  </a:cubicBezTo>
                  <a:cubicBezTo>
                    <a:pt x="12" y="45"/>
                    <a:pt x="9" y="43"/>
                    <a:pt x="6" y="45"/>
                  </a:cubicBezTo>
                  <a:cubicBezTo>
                    <a:pt x="7" y="47"/>
                    <a:pt x="7" y="49"/>
                    <a:pt x="7" y="51"/>
                  </a:cubicBezTo>
                  <a:cubicBezTo>
                    <a:pt x="6" y="53"/>
                    <a:pt x="1" y="62"/>
                    <a:pt x="1" y="69"/>
                  </a:cubicBezTo>
                  <a:cubicBezTo>
                    <a:pt x="0" y="82"/>
                    <a:pt x="7" y="91"/>
                    <a:pt x="13" y="93"/>
                  </a:cubicBezTo>
                  <a:cubicBezTo>
                    <a:pt x="12" y="95"/>
                    <a:pt x="12" y="97"/>
                    <a:pt x="13" y="99"/>
                  </a:cubicBezTo>
                  <a:cubicBezTo>
                    <a:pt x="13" y="100"/>
                    <a:pt x="14" y="101"/>
                    <a:pt x="17" y="101"/>
                  </a:cubicBezTo>
                  <a:cubicBezTo>
                    <a:pt x="16" y="103"/>
                    <a:pt x="15" y="105"/>
                    <a:pt x="16" y="108"/>
                  </a:cubicBezTo>
                  <a:cubicBezTo>
                    <a:pt x="17" y="111"/>
                    <a:pt x="20" y="115"/>
                    <a:pt x="23" y="115"/>
                  </a:cubicBezTo>
                  <a:cubicBezTo>
                    <a:pt x="23" y="117"/>
                    <a:pt x="24" y="122"/>
                    <a:pt x="24" y="124"/>
                  </a:cubicBezTo>
                  <a:cubicBezTo>
                    <a:pt x="23" y="126"/>
                    <a:pt x="22" y="128"/>
                    <a:pt x="23" y="131"/>
                  </a:cubicBezTo>
                  <a:cubicBezTo>
                    <a:pt x="23" y="134"/>
                    <a:pt x="25" y="137"/>
                    <a:pt x="28" y="137"/>
                  </a:cubicBezTo>
                  <a:cubicBezTo>
                    <a:pt x="28" y="139"/>
                    <a:pt x="29" y="141"/>
                    <a:pt x="30" y="142"/>
                  </a:cubicBezTo>
                  <a:cubicBezTo>
                    <a:pt x="31" y="143"/>
                    <a:pt x="32" y="144"/>
                    <a:pt x="34" y="146"/>
                  </a:cubicBezTo>
                  <a:cubicBezTo>
                    <a:pt x="36" y="147"/>
                    <a:pt x="38" y="148"/>
                    <a:pt x="41" y="148"/>
                  </a:cubicBezTo>
                  <a:cubicBezTo>
                    <a:pt x="43" y="148"/>
                    <a:pt x="46" y="148"/>
                    <a:pt x="47" y="148"/>
                  </a:cubicBezTo>
                  <a:cubicBezTo>
                    <a:pt x="47" y="149"/>
                    <a:pt x="47" y="156"/>
                    <a:pt x="48" y="164"/>
                  </a:cubicBezTo>
                  <a:cubicBezTo>
                    <a:pt x="41" y="183"/>
                    <a:pt x="37" y="205"/>
                    <a:pt x="37" y="229"/>
                  </a:cubicBezTo>
                  <a:cubicBezTo>
                    <a:pt x="37" y="229"/>
                    <a:pt x="37" y="229"/>
                    <a:pt x="37" y="229"/>
                  </a:cubicBezTo>
                  <a:cubicBezTo>
                    <a:pt x="37" y="271"/>
                    <a:pt x="50" y="309"/>
                    <a:pt x="73" y="333"/>
                  </a:cubicBezTo>
                  <a:cubicBezTo>
                    <a:pt x="73" y="333"/>
                    <a:pt x="74" y="335"/>
                    <a:pt x="78" y="338"/>
                  </a:cubicBezTo>
                  <a:cubicBezTo>
                    <a:pt x="78" y="338"/>
                    <a:pt x="85" y="325"/>
                    <a:pt x="96" y="311"/>
                  </a:cubicBezTo>
                  <a:cubicBezTo>
                    <a:pt x="99" y="308"/>
                    <a:pt x="102" y="304"/>
                    <a:pt x="105" y="301"/>
                  </a:cubicBezTo>
                  <a:cubicBezTo>
                    <a:pt x="111" y="296"/>
                    <a:pt x="116" y="292"/>
                    <a:pt x="121" y="288"/>
                  </a:cubicBezTo>
                  <a:cubicBezTo>
                    <a:pt x="135" y="278"/>
                    <a:pt x="152" y="271"/>
                    <a:pt x="167" y="268"/>
                  </a:cubicBezTo>
                  <a:cubicBezTo>
                    <a:pt x="150" y="277"/>
                    <a:pt x="140" y="282"/>
                    <a:pt x="123" y="296"/>
                  </a:cubicBezTo>
                  <a:cubicBezTo>
                    <a:pt x="113" y="305"/>
                    <a:pt x="96" y="320"/>
                    <a:pt x="85" y="342"/>
                  </a:cubicBezTo>
                  <a:cubicBezTo>
                    <a:pt x="87" y="344"/>
                    <a:pt x="91" y="346"/>
                    <a:pt x="94" y="346"/>
                  </a:cubicBezTo>
                  <a:cubicBezTo>
                    <a:pt x="97" y="343"/>
                    <a:pt x="109" y="321"/>
                    <a:pt x="128" y="303"/>
                  </a:cubicBezTo>
                  <a:cubicBezTo>
                    <a:pt x="166" y="267"/>
                    <a:pt x="211" y="259"/>
                    <a:pt x="235" y="259"/>
                  </a:cubicBezTo>
                  <a:cubicBezTo>
                    <a:pt x="236" y="249"/>
                    <a:pt x="237" y="239"/>
                    <a:pt x="237" y="229"/>
                  </a:cubicBezTo>
                  <a:cubicBezTo>
                    <a:pt x="237" y="212"/>
                    <a:pt x="235" y="195"/>
                    <a:pt x="231" y="181"/>
                  </a:cubicBezTo>
                  <a:cubicBezTo>
                    <a:pt x="259" y="149"/>
                    <a:pt x="259" y="149"/>
                    <a:pt x="259" y="149"/>
                  </a:cubicBezTo>
                  <a:cubicBezTo>
                    <a:pt x="259" y="149"/>
                    <a:pt x="261" y="147"/>
                    <a:pt x="261" y="146"/>
                  </a:cubicBezTo>
                </a:path>
              </a:pathLst>
            </a:custGeom>
            <a:solidFill>
              <a:srgbClr val="1A14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68"/>
            <p:cNvSpPr>
              <a:spLocks/>
            </p:cNvSpPr>
            <p:nvPr/>
          </p:nvSpPr>
          <p:spPr bwMode="gray">
            <a:xfrm>
              <a:off x="3505201" y="3119438"/>
              <a:ext cx="82550" cy="117475"/>
            </a:xfrm>
            <a:custGeom>
              <a:avLst/>
              <a:gdLst>
                <a:gd name="T0" fmla="*/ 20 w 22"/>
                <a:gd name="T1" fmla="*/ 31 h 31"/>
                <a:gd name="T2" fmla="*/ 11 w 22"/>
                <a:gd name="T3" fmla="*/ 28 h 31"/>
                <a:gd name="T4" fmla="*/ 1 w 22"/>
                <a:gd name="T5" fmla="*/ 31 h 31"/>
                <a:gd name="T6" fmla="*/ 0 w 22"/>
                <a:gd name="T7" fmla="*/ 26 h 31"/>
                <a:gd name="T8" fmla="*/ 2 w 22"/>
                <a:gd name="T9" fmla="*/ 24 h 31"/>
                <a:gd name="T10" fmla="*/ 1 w 22"/>
                <a:gd name="T11" fmla="*/ 6 h 31"/>
                <a:gd name="T12" fmla="*/ 8 w 22"/>
                <a:gd name="T13" fmla="*/ 2 h 31"/>
                <a:gd name="T14" fmla="*/ 10 w 22"/>
                <a:gd name="T15" fmla="*/ 0 h 31"/>
                <a:gd name="T16" fmla="*/ 17 w 22"/>
                <a:gd name="T17" fmla="*/ 7 h 31"/>
                <a:gd name="T18" fmla="*/ 19 w 22"/>
                <a:gd name="T19" fmla="*/ 15 h 31"/>
                <a:gd name="T20" fmla="*/ 19 w 22"/>
                <a:gd name="T21" fmla="*/ 25 h 31"/>
                <a:gd name="T22" fmla="*/ 21 w 22"/>
                <a:gd name="T23" fmla="*/ 28 h 31"/>
                <a:gd name="T24" fmla="*/ 20 w 22"/>
                <a:gd name="T25"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1">
                  <a:moveTo>
                    <a:pt x="20" y="31"/>
                  </a:moveTo>
                  <a:cubicBezTo>
                    <a:pt x="19" y="30"/>
                    <a:pt x="14" y="28"/>
                    <a:pt x="11" y="28"/>
                  </a:cubicBezTo>
                  <a:cubicBezTo>
                    <a:pt x="7" y="28"/>
                    <a:pt x="4" y="29"/>
                    <a:pt x="1" y="31"/>
                  </a:cubicBezTo>
                  <a:cubicBezTo>
                    <a:pt x="0" y="30"/>
                    <a:pt x="0" y="28"/>
                    <a:pt x="0" y="26"/>
                  </a:cubicBezTo>
                  <a:cubicBezTo>
                    <a:pt x="1" y="25"/>
                    <a:pt x="2" y="24"/>
                    <a:pt x="2" y="24"/>
                  </a:cubicBezTo>
                  <a:cubicBezTo>
                    <a:pt x="1" y="6"/>
                    <a:pt x="1" y="6"/>
                    <a:pt x="1" y="6"/>
                  </a:cubicBezTo>
                  <a:cubicBezTo>
                    <a:pt x="1" y="6"/>
                    <a:pt x="6" y="3"/>
                    <a:pt x="8" y="2"/>
                  </a:cubicBezTo>
                  <a:cubicBezTo>
                    <a:pt x="9" y="2"/>
                    <a:pt x="10" y="1"/>
                    <a:pt x="10" y="0"/>
                  </a:cubicBezTo>
                  <a:cubicBezTo>
                    <a:pt x="12" y="1"/>
                    <a:pt x="15" y="4"/>
                    <a:pt x="17" y="7"/>
                  </a:cubicBezTo>
                  <a:cubicBezTo>
                    <a:pt x="18" y="9"/>
                    <a:pt x="19" y="12"/>
                    <a:pt x="19" y="15"/>
                  </a:cubicBezTo>
                  <a:cubicBezTo>
                    <a:pt x="20" y="18"/>
                    <a:pt x="20" y="21"/>
                    <a:pt x="19" y="25"/>
                  </a:cubicBezTo>
                  <a:cubicBezTo>
                    <a:pt x="20" y="25"/>
                    <a:pt x="21" y="26"/>
                    <a:pt x="21" y="28"/>
                  </a:cubicBezTo>
                  <a:cubicBezTo>
                    <a:pt x="22" y="29"/>
                    <a:pt x="21" y="30"/>
                    <a:pt x="20" y="3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69"/>
            <p:cNvSpPr>
              <a:spLocks/>
            </p:cNvSpPr>
            <p:nvPr/>
          </p:nvSpPr>
          <p:spPr bwMode="gray">
            <a:xfrm>
              <a:off x="4165601" y="3319463"/>
              <a:ext cx="161925" cy="128588"/>
            </a:xfrm>
            <a:custGeom>
              <a:avLst/>
              <a:gdLst>
                <a:gd name="T0" fmla="*/ 7 w 43"/>
                <a:gd name="T1" fmla="*/ 34 h 34"/>
                <a:gd name="T2" fmla="*/ 0 w 43"/>
                <a:gd name="T3" fmla="*/ 19 h 34"/>
                <a:gd name="T4" fmla="*/ 43 w 43"/>
                <a:gd name="T5" fmla="*/ 0 h 34"/>
                <a:gd name="T6" fmla="*/ 7 w 43"/>
                <a:gd name="T7" fmla="*/ 34 h 34"/>
              </a:gdLst>
              <a:ahLst/>
              <a:cxnLst>
                <a:cxn ang="0">
                  <a:pos x="T0" y="T1"/>
                </a:cxn>
                <a:cxn ang="0">
                  <a:pos x="T2" y="T3"/>
                </a:cxn>
                <a:cxn ang="0">
                  <a:pos x="T4" y="T5"/>
                </a:cxn>
                <a:cxn ang="0">
                  <a:pos x="T6" y="T7"/>
                </a:cxn>
              </a:cxnLst>
              <a:rect l="0" t="0" r="r" b="b"/>
              <a:pathLst>
                <a:path w="43" h="34">
                  <a:moveTo>
                    <a:pt x="7" y="34"/>
                  </a:moveTo>
                  <a:cubicBezTo>
                    <a:pt x="7" y="30"/>
                    <a:pt x="3" y="21"/>
                    <a:pt x="0" y="19"/>
                  </a:cubicBezTo>
                  <a:cubicBezTo>
                    <a:pt x="43" y="0"/>
                    <a:pt x="43" y="0"/>
                    <a:pt x="43" y="0"/>
                  </a:cubicBezTo>
                  <a:lnTo>
                    <a:pt x="7"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70"/>
            <p:cNvSpPr>
              <a:spLocks/>
            </p:cNvSpPr>
            <p:nvPr/>
          </p:nvSpPr>
          <p:spPr bwMode="gray">
            <a:xfrm>
              <a:off x="3756026" y="3179763"/>
              <a:ext cx="136525" cy="166688"/>
            </a:xfrm>
            <a:custGeom>
              <a:avLst/>
              <a:gdLst>
                <a:gd name="T0" fmla="*/ 0 w 36"/>
                <a:gd name="T1" fmla="*/ 0 h 44"/>
                <a:gd name="T2" fmla="*/ 36 w 36"/>
                <a:gd name="T3" fmla="*/ 33 h 44"/>
                <a:gd name="T4" fmla="*/ 26 w 36"/>
                <a:gd name="T5" fmla="*/ 44 h 44"/>
                <a:gd name="T6" fmla="*/ 0 w 36"/>
                <a:gd name="T7" fmla="*/ 0 h 44"/>
              </a:gdLst>
              <a:ahLst/>
              <a:cxnLst>
                <a:cxn ang="0">
                  <a:pos x="T0" y="T1"/>
                </a:cxn>
                <a:cxn ang="0">
                  <a:pos x="T2" y="T3"/>
                </a:cxn>
                <a:cxn ang="0">
                  <a:pos x="T4" y="T5"/>
                </a:cxn>
                <a:cxn ang="0">
                  <a:pos x="T6" y="T7"/>
                </a:cxn>
              </a:cxnLst>
              <a:rect l="0" t="0" r="r" b="b"/>
              <a:pathLst>
                <a:path w="36" h="44">
                  <a:moveTo>
                    <a:pt x="0" y="0"/>
                  </a:moveTo>
                  <a:cubicBezTo>
                    <a:pt x="36" y="33"/>
                    <a:pt x="36" y="33"/>
                    <a:pt x="36" y="33"/>
                  </a:cubicBezTo>
                  <a:cubicBezTo>
                    <a:pt x="32" y="35"/>
                    <a:pt x="27" y="40"/>
                    <a:pt x="26" y="44"/>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71"/>
            <p:cNvSpPr>
              <a:spLocks/>
            </p:cNvSpPr>
            <p:nvPr/>
          </p:nvSpPr>
          <p:spPr bwMode="gray">
            <a:xfrm>
              <a:off x="3783013" y="3398838"/>
              <a:ext cx="52388" cy="68263"/>
            </a:xfrm>
            <a:custGeom>
              <a:avLst/>
              <a:gdLst>
                <a:gd name="T0" fmla="*/ 14 w 14"/>
                <a:gd name="T1" fmla="*/ 7 h 18"/>
                <a:gd name="T2" fmla="*/ 12 w 14"/>
                <a:gd name="T3" fmla="*/ 12 h 18"/>
                <a:gd name="T4" fmla="*/ 12 w 14"/>
                <a:gd name="T5" fmla="*/ 18 h 18"/>
                <a:gd name="T6" fmla="*/ 1 w 14"/>
                <a:gd name="T7" fmla="*/ 10 h 18"/>
                <a:gd name="T8" fmla="*/ 0 w 14"/>
                <a:gd name="T9" fmla="*/ 1 h 18"/>
                <a:gd name="T10" fmla="*/ 0 w 14"/>
                <a:gd name="T11" fmla="*/ 0 h 18"/>
                <a:gd name="T12" fmla="*/ 14 w 14"/>
                <a:gd name="T13" fmla="*/ 7 h 18"/>
              </a:gdLst>
              <a:ahLst/>
              <a:cxnLst>
                <a:cxn ang="0">
                  <a:pos x="T0" y="T1"/>
                </a:cxn>
                <a:cxn ang="0">
                  <a:pos x="T2" y="T3"/>
                </a:cxn>
                <a:cxn ang="0">
                  <a:pos x="T4" y="T5"/>
                </a:cxn>
                <a:cxn ang="0">
                  <a:pos x="T6" y="T7"/>
                </a:cxn>
                <a:cxn ang="0">
                  <a:pos x="T8" y="T9"/>
                </a:cxn>
                <a:cxn ang="0">
                  <a:pos x="T10" y="T11"/>
                </a:cxn>
                <a:cxn ang="0">
                  <a:pos x="T12" y="T13"/>
                </a:cxn>
              </a:cxnLst>
              <a:rect l="0" t="0" r="r" b="b"/>
              <a:pathLst>
                <a:path w="14" h="18">
                  <a:moveTo>
                    <a:pt x="14" y="7"/>
                  </a:moveTo>
                  <a:cubicBezTo>
                    <a:pt x="13" y="9"/>
                    <a:pt x="12" y="10"/>
                    <a:pt x="12" y="12"/>
                  </a:cubicBezTo>
                  <a:cubicBezTo>
                    <a:pt x="11" y="15"/>
                    <a:pt x="12" y="16"/>
                    <a:pt x="12" y="18"/>
                  </a:cubicBezTo>
                  <a:cubicBezTo>
                    <a:pt x="1" y="10"/>
                    <a:pt x="1" y="10"/>
                    <a:pt x="1" y="10"/>
                  </a:cubicBezTo>
                  <a:cubicBezTo>
                    <a:pt x="1" y="8"/>
                    <a:pt x="0" y="3"/>
                    <a:pt x="0" y="1"/>
                  </a:cubicBezTo>
                  <a:cubicBezTo>
                    <a:pt x="0" y="1"/>
                    <a:pt x="0" y="1"/>
                    <a:pt x="0" y="0"/>
                  </a:cubicBezTo>
                  <a:lnTo>
                    <a:pt x="14"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72"/>
            <p:cNvSpPr>
              <a:spLocks/>
            </p:cNvSpPr>
            <p:nvPr/>
          </p:nvSpPr>
          <p:spPr bwMode="gray">
            <a:xfrm>
              <a:off x="3535363" y="3035300"/>
              <a:ext cx="247650" cy="601663"/>
            </a:xfrm>
            <a:custGeom>
              <a:avLst/>
              <a:gdLst>
                <a:gd name="T0" fmla="*/ 19 w 66"/>
                <a:gd name="T1" fmla="*/ 106 h 159"/>
                <a:gd name="T2" fmla="*/ 15 w 66"/>
                <a:gd name="T3" fmla="*/ 36 h 159"/>
                <a:gd name="T4" fmla="*/ 19 w 66"/>
                <a:gd name="T5" fmla="*/ 34 h 159"/>
                <a:gd name="T6" fmla="*/ 19 w 66"/>
                <a:gd name="T7" fmla="*/ 33 h 159"/>
                <a:gd name="T8" fmla="*/ 12 w 66"/>
                <a:gd name="T9" fmla="*/ 30 h 159"/>
                <a:gd name="T10" fmla="*/ 11 w 66"/>
                <a:gd name="T11" fmla="*/ 10 h 159"/>
                <a:gd name="T12" fmla="*/ 3 w 66"/>
                <a:gd name="T13" fmla="*/ 7 h 159"/>
                <a:gd name="T14" fmla="*/ 2 w 66"/>
                <a:gd name="T15" fmla="*/ 0 h 159"/>
                <a:gd name="T16" fmla="*/ 13 w 66"/>
                <a:gd name="T17" fmla="*/ 3 h 159"/>
                <a:gd name="T18" fmla="*/ 17 w 66"/>
                <a:gd name="T19" fmla="*/ 5 h 159"/>
                <a:gd name="T20" fmla="*/ 22 w 66"/>
                <a:gd name="T21" fmla="*/ 7 h 159"/>
                <a:gd name="T22" fmla="*/ 23 w 66"/>
                <a:gd name="T23" fmla="*/ 11 h 159"/>
                <a:gd name="T24" fmla="*/ 57 w 66"/>
                <a:gd name="T25" fmla="*/ 98 h 159"/>
                <a:gd name="T26" fmla="*/ 60 w 66"/>
                <a:gd name="T27" fmla="*/ 114 h 159"/>
                <a:gd name="T28" fmla="*/ 66 w 66"/>
                <a:gd name="T29" fmla="*/ 128 h 159"/>
                <a:gd name="T30" fmla="*/ 48 w 66"/>
                <a:gd name="T31" fmla="*/ 136 h 159"/>
                <a:gd name="T32" fmla="*/ 36 w 66"/>
                <a:gd name="T33" fmla="*/ 159 h 159"/>
                <a:gd name="T34" fmla="*/ 19 w 66"/>
                <a:gd name="T35" fmla="*/ 10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159">
                  <a:moveTo>
                    <a:pt x="19" y="106"/>
                  </a:moveTo>
                  <a:cubicBezTo>
                    <a:pt x="19" y="105"/>
                    <a:pt x="15" y="39"/>
                    <a:pt x="15" y="36"/>
                  </a:cubicBezTo>
                  <a:cubicBezTo>
                    <a:pt x="19" y="34"/>
                    <a:pt x="19" y="34"/>
                    <a:pt x="19" y="34"/>
                  </a:cubicBezTo>
                  <a:cubicBezTo>
                    <a:pt x="19" y="33"/>
                    <a:pt x="19" y="33"/>
                    <a:pt x="19" y="33"/>
                  </a:cubicBezTo>
                  <a:cubicBezTo>
                    <a:pt x="16" y="33"/>
                    <a:pt x="13" y="32"/>
                    <a:pt x="12" y="30"/>
                  </a:cubicBezTo>
                  <a:cubicBezTo>
                    <a:pt x="11" y="10"/>
                    <a:pt x="11" y="10"/>
                    <a:pt x="11" y="10"/>
                  </a:cubicBezTo>
                  <a:cubicBezTo>
                    <a:pt x="8" y="10"/>
                    <a:pt x="4" y="9"/>
                    <a:pt x="3" y="7"/>
                  </a:cubicBezTo>
                  <a:cubicBezTo>
                    <a:pt x="1" y="6"/>
                    <a:pt x="0" y="4"/>
                    <a:pt x="2" y="0"/>
                  </a:cubicBezTo>
                  <a:cubicBezTo>
                    <a:pt x="3" y="1"/>
                    <a:pt x="9" y="3"/>
                    <a:pt x="13" y="3"/>
                  </a:cubicBezTo>
                  <a:cubicBezTo>
                    <a:pt x="14" y="3"/>
                    <a:pt x="16" y="5"/>
                    <a:pt x="17" y="5"/>
                  </a:cubicBezTo>
                  <a:cubicBezTo>
                    <a:pt x="18" y="6"/>
                    <a:pt x="21" y="7"/>
                    <a:pt x="22" y="7"/>
                  </a:cubicBezTo>
                  <a:cubicBezTo>
                    <a:pt x="23" y="8"/>
                    <a:pt x="23" y="10"/>
                    <a:pt x="23" y="11"/>
                  </a:cubicBezTo>
                  <a:cubicBezTo>
                    <a:pt x="24" y="12"/>
                    <a:pt x="57" y="97"/>
                    <a:pt x="57" y="98"/>
                  </a:cubicBezTo>
                  <a:cubicBezTo>
                    <a:pt x="58" y="99"/>
                    <a:pt x="60" y="113"/>
                    <a:pt x="60" y="114"/>
                  </a:cubicBezTo>
                  <a:cubicBezTo>
                    <a:pt x="60" y="115"/>
                    <a:pt x="65" y="127"/>
                    <a:pt x="66" y="128"/>
                  </a:cubicBezTo>
                  <a:cubicBezTo>
                    <a:pt x="61" y="128"/>
                    <a:pt x="54" y="130"/>
                    <a:pt x="48" y="136"/>
                  </a:cubicBezTo>
                  <a:cubicBezTo>
                    <a:pt x="43" y="141"/>
                    <a:pt x="38" y="154"/>
                    <a:pt x="36" y="159"/>
                  </a:cubicBezTo>
                  <a:cubicBezTo>
                    <a:pt x="36" y="156"/>
                    <a:pt x="20" y="107"/>
                    <a:pt x="19" y="10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73"/>
            <p:cNvSpPr>
              <a:spLocks/>
            </p:cNvSpPr>
            <p:nvPr/>
          </p:nvSpPr>
          <p:spPr bwMode="gray">
            <a:xfrm>
              <a:off x="3673476" y="3535363"/>
              <a:ext cx="206375" cy="407988"/>
            </a:xfrm>
            <a:custGeom>
              <a:avLst/>
              <a:gdLst>
                <a:gd name="T0" fmla="*/ 24 w 55"/>
                <a:gd name="T1" fmla="*/ 55 h 108"/>
                <a:gd name="T2" fmla="*/ 14 w 55"/>
                <a:gd name="T3" fmla="*/ 88 h 108"/>
                <a:gd name="T4" fmla="*/ 0 w 55"/>
                <a:gd name="T5" fmla="*/ 108 h 108"/>
                <a:gd name="T6" fmla="*/ 5 w 55"/>
                <a:gd name="T7" fmla="*/ 73 h 108"/>
                <a:gd name="T8" fmla="*/ 5 w 55"/>
                <a:gd name="T9" fmla="*/ 36 h 108"/>
                <a:gd name="T10" fmla="*/ 19 w 55"/>
                <a:gd name="T11" fmla="*/ 9 h 108"/>
                <a:gd name="T12" fmla="*/ 44 w 55"/>
                <a:gd name="T13" fmla="*/ 3 h 108"/>
                <a:gd name="T14" fmla="*/ 55 w 55"/>
                <a:gd name="T15" fmla="*/ 22 h 108"/>
                <a:gd name="T16" fmla="*/ 37 w 55"/>
                <a:gd name="T17" fmla="*/ 26 h 108"/>
                <a:gd name="T18" fmla="*/ 24 w 55"/>
                <a:gd name="T19" fmla="*/ 5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108">
                  <a:moveTo>
                    <a:pt x="24" y="55"/>
                  </a:moveTo>
                  <a:cubicBezTo>
                    <a:pt x="22" y="68"/>
                    <a:pt x="19" y="80"/>
                    <a:pt x="14" y="88"/>
                  </a:cubicBezTo>
                  <a:cubicBezTo>
                    <a:pt x="11" y="93"/>
                    <a:pt x="3" y="104"/>
                    <a:pt x="0" y="108"/>
                  </a:cubicBezTo>
                  <a:cubicBezTo>
                    <a:pt x="3" y="101"/>
                    <a:pt x="6" y="85"/>
                    <a:pt x="5" y="73"/>
                  </a:cubicBezTo>
                  <a:cubicBezTo>
                    <a:pt x="5" y="65"/>
                    <a:pt x="3" y="48"/>
                    <a:pt x="5" y="36"/>
                  </a:cubicBezTo>
                  <a:cubicBezTo>
                    <a:pt x="7" y="24"/>
                    <a:pt x="11" y="17"/>
                    <a:pt x="19" y="9"/>
                  </a:cubicBezTo>
                  <a:cubicBezTo>
                    <a:pt x="23" y="5"/>
                    <a:pt x="32" y="0"/>
                    <a:pt x="44" y="3"/>
                  </a:cubicBezTo>
                  <a:cubicBezTo>
                    <a:pt x="55" y="22"/>
                    <a:pt x="55" y="22"/>
                    <a:pt x="55" y="22"/>
                  </a:cubicBezTo>
                  <a:cubicBezTo>
                    <a:pt x="49" y="21"/>
                    <a:pt x="42" y="22"/>
                    <a:pt x="37" y="26"/>
                  </a:cubicBezTo>
                  <a:cubicBezTo>
                    <a:pt x="28" y="33"/>
                    <a:pt x="25" y="42"/>
                    <a:pt x="24" y="5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74"/>
            <p:cNvSpPr>
              <a:spLocks/>
            </p:cNvSpPr>
            <p:nvPr/>
          </p:nvSpPr>
          <p:spPr bwMode="gray">
            <a:xfrm>
              <a:off x="3767138" y="3640138"/>
              <a:ext cx="180975" cy="201613"/>
            </a:xfrm>
            <a:custGeom>
              <a:avLst/>
              <a:gdLst>
                <a:gd name="T0" fmla="*/ 0 w 48"/>
                <a:gd name="T1" fmla="*/ 53 h 53"/>
                <a:gd name="T2" fmla="*/ 6 w 48"/>
                <a:gd name="T3" fmla="*/ 27 h 53"/>
                <a:gd name="T4" fmla="*/ 17 w 48"/>
                <a:gd name="T5" fmla="*/ 3 h 53"/>
                <a:gd name="T6" fmla="*/ 30 w 48"/>
                <a:gd name="T7" fmla="*/ 0 h 53"/>
                <a:gd name="T8" fmla="*/ 41 w 48"/>
                <a:gd name="T9" fmla="*/ 24 h 53"/>
                <a:gd name="T10" fmla="*/ 48 w 48"/>
                <a:gd name="T11" fmla="*/ 27 h 53"/>
                <a:gd name="T12" fmla="*/ 0 w 48"/>
                <a:gd name="T13" fmla="*/ 53 h 53"/>
              </a:gdLst>
              <a:ahLst/>
              <a:cxnLst>
                <a:cxn ang="0">
                  <a:pos x="T0" y="T1"/>
                </a:cxn>
                <a:cxn ang="0">
                  <a:pos x="T2" y="T3"/>
                </a:cxn>
                <a:cxn ang="0">
                  <a:pos x="T4" y="T5"/>
                </a:cxn>
                <a:cxn ang="0">
                  <a:pos x="T6" y="T7"/>
                </a:cxn>
                <a:cxn ang="0">
                  <a:pos x="T8" y="T9"/>
                </a:cxn>
                <a:cxn ang="0">
                  <a:pos x="T10" y="T11"/>
                </a:cxn>
                <a:cxn ang="0">
                  <a:pos x="T12" y="T13"/>
                </a:cxn>
              </a:cxnLst>
              <a:rect l="0" t="0" r="r" b="b"/>
              <a:pathLst>
                <a:path w="48" h="53">
                  <a:moveTo>
                    <a:pt x="0" y="53"/>
                  </a:moveTo>
                  <a:cubicBezTo>
                    <a:pt x="2" y="48"/>
                    <a:pt x="6" y="32"/>
                    <a:pt x="6" y="27"/>
                  </a:cubicBezTo>
                  <a:cubicBezTo>
                    <a:pt x="8" y="20"/>
                    <a:pt x="9" y="10"/>
                    <a:pt x="17" y="3"/>
                  </a:cubicBezTo>
                  <a:cubicBezTo>
                    <a:pt x="21" y="0"/>
                    <a:pt x="27" y="0"/>
                    <a:pt x="30" y="0"/>
                  </a:cubicBezTo>
                  <a:cubicBezTo>
                    <a:pt x="41" y="24"/>
                    <a:pt x="41" y="24"/>
                    <a:pt x="41" y="24"/>
                  </a:cubicBezTo>
                  <a:cubicBezTo>
                    <a:pt x="42" y="26"/>
                    <a:pt x="45" y="27"/>
                    <a:pt x="48" y="27"/>
                  </a:cubicBezTo>
                  <a:cubicBezTo>
                    <a:pt x="37" y="30"/>
                    <a:pt x="10" y="43"/>
                    <a:pt x="0" y="5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75"/>
            <p:cNvSpPr>
              <a:spLocks/>
            </p:cNvSpPr>
            <p:nvPr/>
          </p:nvSpPr>
          <p:spPr bwMode="gray">
            <a:xfrm>
              <a:off x="4124326" y="3530600"/>
              <a:ext cx="95250" cy="152400"/>
            </a:xfrm>
            <a:custGeom>
              <a:avLst/>
              <a:gdLst>
                <a:gd name="T0" fmla="*/ 2 w 25"/>
                <a:gd name="T1" fmla="*/ 8 h 40"/>
                <a:gd name="T2" fmla="*/ 2 w 25"/>
                <a:gd name="T3" fmla="*/ 16 h 40"/>
                <a:gd name="T4" fmla="*/ 9 w 25"/>
                <a:gd name="T5" fmla="*/ 29 h 40"/>
                <a:gd name="T6" fmla="*/ 14 w 25"/>
                <a:gd name="T7" fmla="*/ 40 h 40"/>
                <a:gd name="T8" fmla="*/ 25 w 25"/>
                <a:gd name="T9" fmla="*/ 40 h 40"/>
                <a:gd name="T10" fmla="*/ 11 w 25"/>
                <a:gd name="T11" fmla="*/ 14 h 40"/>
                <a:gd name="T12" fmla="*/ 11 w 25"/>
                <a:gd name="T13" fmla="*/ 0 h 40"/>
                <a:gd name="T14" fmla="*/ 2 w 25"/>
                <a:gd name="T15" fmla="*/ 8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40">
                  <a:moveTo>
                    <a:pt x="2" y="8"/>
                  </a:moveTo>
                  <a:cubicBezTo>
                    <a:pt x="0" y="11"/>
                    <a:pt x="1" y="14"/>
                    <a:pt x="2" y="16"/>
                  </a:cubicBezTo>
                  <a:cubicBezTo>
                    <a:pt x="3" y="18"/>
                    <a:pt x="9" y="29"/>
                    <a:pt x="9" y="29"/>
                  </a:cubicBezTo>
                  <a:cubicBezTo>
                    <a:pt x="11" y="34"/>
                    <a:pt x="12" y="36"/>
                    <a:pt x="14" y="40"/>
                  </a:cubicBezTo>
                  <a:cubicBezTo>
                    <a:pt x="17" y="40"/>
                    <a:pt x="21" y="40"/>
                    <a:pt x="25" y="40"/>
                  </a:cubicBezTo>
                  <a:cubicBezTo>
                    <a:pt x="21" y="31"/>
                    <a:pt x="11" y="14"/>
                    <a:pt x="11" y="14"/>
                  </a:cubicBezTo>
                  <a:cubicBezTo>
                    <a:pt x="11" y="0"/>
                    <a:pt x="11" y="0"/>
                    <a:pt x="11" y="0"/>
                  </a:cubicBezTo>
                  <a:cubicBezTo>
                    <a:pt x="8" y="1"/>
                    <a:pt x="4" y="5"/>
                    <a:pt x="2"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76"/>
            <p:cNvSpPr>
              <a:spLocks/>
            </p:cNvSpPr>
            <p:nvPr/>
          </p:nvSpPr>
          <p:spPr bwMode="gray">
            <a:xfrm>
              <a:off x="3948113" y="3065463"/>
              <a:ext cx="68263" cy="223838"/>
            </a:xfrm>
            <a:custGeom>
              <a:avLst/>
              <a:gdLst>
                <a:gd name="T0" fmla="*/ 0 w 18"/>
                <a:gd name="T1" fmla="*/ 57 h 59"/>
                <a:gd name="T2" fmla="*/ 18 w 18"/>
                <a:gd name="T3" fmla="*/ 59 h 59"/>
                <a:gd name="T4" fmla="*/ 8 w 18"/>
                <a:gd name="T5" fmla="*/ 0 h 59"/>
                <a:gd name="T6" fmla="*/ 0 w 18"/>
                <a:gd name="T7" fmla="*/ 57 h 59"/>
              </a:gdLst>
              <a:ahLst/>
              <a:cxnLst>
                <a:cxn ang="0">
                  <a:pos x="T0" y="T1"/>
                </a:cxn>
                <a:cxn ang="0">
                  <a:pos x="T2" y="T3"/>
                </a:cxn>
                <a:cxn ang="0">
                  <a:pos x="T4" y="T5"/>
                </a:cxn>
                <a:cxn ang="0">
                  <a:pos x="T6" y="T7"/>
                </a:cxn>
              </a:cxnLst>
              <a:rect l="0" t="0" r="r" b="b"/>
              <a:pathLst>
                <a:path w="18" h="59">
                  <a:moveTo>
                    <a:pt x="0" y="57"/>
                  </a:moveTo>
                  <a:cubicBezTo>
                    <a:pt x="5" y="56"/>
                    <a:pt x="15" y="57"/>
                    <a:pt x="18" y="59"/>
                  </a:cubicBezTo>
                  <a:cubicBezTo>
                    <a:pt x="8" y="0"/>
                    <a:pt x="8" y="0"/>
                    <a:pt x="8" y="0"/>
                  </a:cubicBezTo>
                  <a:lnTo>
                    <a:pt x="0" y="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77"/>
            <p:cNvSpPr>
              <a:spLocks/>
            </p:cNvSpPr>
            <p:nvPr/>
          </p:nvSpPr>
          <p:spPr bwMode="gray">
            <a:xfrm>
              <a:off x="3535363" y="3035300"/>
              <a:ext cx="247650" cy="601663"/>
            </a:xfrm>
            <a:custGeom>
              <a:avLst/>
              <a:gdLst>
                <a:gd name="T0" fmla="*/ 23 w 66"/>
                <a:gd name="T1" fmla="*/ 11 h 159"/>
                <a:gd name="T2" fmla="*/ 22 w 66"/>
                <a:gd name="T3" fmla="*/ 7 h 159"/>
                <a:gd name="T4" fmla="*/ 17 w 66"/>
                <a:gd name="T5" fmla="*/ 5 h 159"/>
                <a:gd name="T6" fmla="*/ 13 w 66"/>
                <a:gd name="T7" fmla="*/ 3 h 159"/>
                <a:gd name="T8" fmla="*/ 2 w 66"/>
                <a:gd name="T9" fmla="*/ 0 h 159"/>
                <a:gd name="T10" fmla="*/ 3 w 66"/>
                <a:gd name="T11" fmla="*/ 7 h 159"/>
                <a:gd name="T12" fmla="*/ 11 w 66"/>
                <a:gd name="T13" fmla="*/ 10 h 159"/>
                <a:gd name="T14" fmla="*/ 12 w 66"/>
                <a:gd name="T15" fmla="*/ 30 h 159"/>
                <a:gd name="T16" fmla="*/ 19 w 66"/>
                <a:gd name="T17" fmla="*/ 33 h 159"/>
                <a:gd name="T18" fmla="*/ 19 w 66"/>
                <a:gd name="T19" fmla="*/ 34 h 159"/>
                <a:gd name="T20" fmla="*/ 15 w 66"/>
                <a:gd name="T21" fmla="*/ 36 h 159"/>
                <a:gd name="T22" fmla="*/ 19 w 66"/>
                <a:gd name="T23" fmla="*/ 106 h 159"/>
                <a:gd name="T24" fmla="*/ 36 w 66"/>
                <a:gd name="T25" fmla="*/ 159 h 159"/>
                <a:gd name="T26" fmla="*/ 48 w 66"/>
                <a:gd name="T27" fmla="*/ 136 h 159"/>
                <a:gd name="T28" fmla="*/ 66 w 66"/>
                <a:gd name="T29" fmla="*/ 128 h 159"/>
                <a:gd name="T30" fmla="*/ 60 w 66"/>
                <a:gd name="T31" fmla="*/ 114 h 159"/>
                <a:gd name="T32" fmla="*/ 57 w 66"/>
                <a:gd name="T33" fmla="*/ 98 h 159"/>
                <a:gd name="T34" fmla="*/ 23 w 66"/>
                <a:gd name="T35" fmla="*/ 1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159">
                  <a:moveTo>
                    <a:pt x="23" y="11"/>
                  </a:moveTo>
                  <a:cubicBezTo>
                    <a:pt x="23" y="10"/>
                    <a:pt x="23" y="8"/>
                    <a:pt x="22" y="7"/>
                  </a:cubicBezTo>
                  <a:cubicBezTo>
                    <a:pt x="21" y="7"/>
                    <a:pt x="18" y="6"/>
                    <a:pt x="17" y="5"/>
                  </a:cubicBezTo>
                  <a:cubicBezTo>
                    <a:pt x="16" y="5"/>
                    <a:pt x="14" y="3"/>
                    <a:pt x="13" y="3"/>
                  </a:cubicBezTo>
                  <a:cubicBezTo>
                    <a:pt x="9" y="3"/>
                    <a:pt x="3" y="1"/>
                    <a:pt x="2" y="0"/>
                  </a:cubicBezTo>
                  <a:cubicBezTo>
                    <a:pt x="0" y="4"/>
                    <a:pt x="1" y="6"/>
                    <a:pt x="3" y="7"/>
                  </a:cubicBezTo>
                  <a:cubicBezTo>
                    <a:pt x="4" y="9"/>
                    <a:pt x="8" y="10"/>
                    <a:pt x="11" y="10"/>
                  </a:cubicBezTo>
                  <a:cubicBezTo>
                    <a:pt x="12" y="30"/>
                    <a:pt x="12" y="30"/>
                    <a:pt x="12" y="30"/>
                  </a:cubicBezTo>
                  <a:cubicBezTo>
                    <a:pt x="13" y="32"/>
                    <a:pt x="16" y="33"/>
                    <a:pt x="19" y="33"/>
                  </a:cubicBezTo>
                  <a:cubicBezTo>
                    <a:pt x="19" y="34"/>
                    <a:pt x="19" y="34"/>
                    <a:pt x="19" y="34"/>
                  </a:cubicBezTo>
                  <a:cubicBezTo>
                    <a:pt x="15" y="36"/>
                    <a:pt x="15" y="36"/>
                    <a:pt x="15" y="36"/>
                  </a:cubicBezTo>
                  <a:cubicBezTo>
                    <a:pt x="15" y="39"/>
                    <a:pt x="19" y="105"/>
                    <a:pt x="19" y="106"/>
                  </a:cubicBezTo>
                  <a:cubicBezTo>
                    <a:pt x="20" y="107"/>
                    <a:pt x="36" y="156"/>
                    <a:pt x="36" y="159"/>
                  </a:cubicBezTo>
                  <a:cubicBezTo>
                    <a:pt x="38" y="154"/>
                    <a:pt x="43" y="141"/>
                    <a:pt x="48" y="136"/>
                  </a:cubicBezTo>
                  <a:cubicBezTo>
                    <a:pt x="54" y="130"/>
                    <a:pt x="61" y="128"/>
                    <a:pt x="66" y="128"/>
                  </a:cubicBezTo>
                  <a:cubicBezTo>
                    <a:pt x="65" y="127"/>
                    <a:pt x="60" y="115"/>
                    <a:pt x="60" y="114"/>
                  </a:cubicBezTo>
                  <a:cubicBezTo>
                    <a:pt x="60" y="113"/>
                    <a:pt x="58" y="99"/>
                    <a:pt x="57" y="98"/>
                  </a:cubicBezTo>
                  <a:cubicBezTo>
                    <a:pt x="57" y="97"/>
                    <a:pt x="24" y="12"/>
                    <a:pt x="23" y="1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78"/>
            <p:cNvSpPr>
              <a:spLocks/>
            </p:cNvSpPr>
            <p:nvPr/>
          </p:nvSpPr>
          <p:spPr bwMode="gray">
            <a:xfrm>
              <a:off x="3489326" y="2994025"/>
              <a:ext cx="117475" cy="46038"/>
            </a:xfrm>
            <a:custGeom>
              <a:avLst/>
              <a:gdLst>
                <a:gd name="T0" fmla="*/ 15 w 31"/>
                <a:gd name="T1" fmla="*/ 6 h 12"/>
                <a:gd name="T2" fmla="*/ 30 w 31"/>
                <a:gd name="T3" fmla="*/ 12 h 12"/>
                <a:gd name="T4" fmla="*/ 27 w 31"/>
                <a:gd name="T5" fmla="*/ 3 h 12"/>
                <a:gd name="T6" fmla="*/ 14 w 31"/>
                <a:gd name="T7" fmla="*/ 0 h 12"/>
                <a:gd name="T8" fmla="*/ 3 w 31"/>
                <a:gd name="T9" fmla="*/ 3 h 12"/>
                <a:gd name="T10" fmla="*/ 0 w 31"/>
                <a:gd name="T11" fmla="*/ 11 h 12"/>
                <a:gd name="T12" fmla="*/ 15 w 31"/>
                <a:gd name="T13" fmla="*/ 6 h 12"/>
              </a:gdLst>
              <a:ahLst/>
              <a:cxnLst>
                <a:cxn ang="0">
                  <a:pos x="T0" y="T1"/>
                </a:cxn>
                <a:cxn ang="0">
                  <a:pos x="T2" y="T3"/>
                </a:cxn>
                <a:cxn ang="0">
                  <a:pos x="T4" y="T5"/>
                </a:cxn>
                <a:cxn ang="0">
                  <a:pos x="T6" y="T7"/>
                </a:cxn>
                <a:cxn ang="0">
                  <a:pos x="T8" y="T9"/>
                </a:cxn>
                <a:cxn ang="0">
                  <a:pos x="T10" y="T11"/>
                </a:cxn>
                <a:cxn ang="0">
                  <a:pos x="T12" y="T13"/>
                </a:cxn>
              </a:cxnLst>
              <a:rect l="0" t="0" r="r" b="b"/>
              <a:pathLst>
                <a:path w="31" h="12">
                  <a:moveTo>
                    <a:pt x="15" y="6"/>
                  </a:moveTo>
                  <a:cubicBezTo>
                    <a:pt x="24" y="6"/>
                    <a:pt x="28" y="10"/>
                    <a:pt x="30" y="12"/>
                  </a:cubicBezTo>
                  <a:cubicBezTo>
                    <a:pt x="31" y="8"/>
                    <a:pt x="30" y="6"/>
                    <a:pt x="27" y="3"/>
                  </a:cubicBezTo>
                  <a:cubicBezTo>
                    <a:pt x="25" y="1"/>
                    <a:pt x="21" y="0"/>
                    <a:pt x="14" y="0"/>
                  </a:cubicBezTo>
                  <a:cubicBezTo>
                    <a:pt x="10" y="0"/>
                    <a:pt x="5" y="1"/>
                    <a:pt x="3" y="3"/>
                  </a:cubicBezTo>
                  <a:cubicBezTo>
                    <a:pt x="0" y="5"/>
                    <a:pt x="0" y="8"/>
                    <a:pt x="0" y="11"/>
                  </a:cubicBezTo>
                  <a:cubicBezTo>
                    <a:pt x="1" y="9"/>
                    <a:pt x="7" y="6"/>
                    <a:pt x="15" y="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79"/>
            <p:cNvSpPr>
              <a:spLocks/>
            </p:cNvSpPr>
            <p:nvPr/>
          </p:nvSpPr>
          <p:spPr bwMode="gray">
            <a:xfrm>
              <a:off x="3482976" y="2778125"/>
              <a:ext cx="242888" cy="106363"/>
            </a:xfrm>
            <a:custGeom>
              <a:avLst/>
              <a:gdLst>
                <a:gd name="T0" fmla="*/ 0 w 65"/>
                <a:gd name="T1" fmla="*/ 14 h 28"/>
                <a:gd name="T2" fmla="*/ 2 w 65"/>
                <a:gd name="T3" fmla="*/ 24 h 28"/>
                <a:gd name="T4" fmla="*/ 7 w 65"/>
                <a:gd name="T5" fmla="*/ 27 h 28"/>
                <a:gd name="T6" fmla="*/ 17 w 65"/>
                <a:gd name="T7" fmla="*/ 23 h 28"/>
                <a:gd name="T8" fmla="*/ 26 w 65"/>
                <a:gd name="T9" fmla="*/ 28 h 28"/>
                <a:gd name="T10" fmla="*/ 32 w 65"/>
                <a:gd name="T11" fmla="*/ 26 h 28"/>
                <a:gd name="T12" fmla="*/ 36 w 65"/>
                <a:gd name="T13" fmla="*/ 28 h 28"/>
                <a:gd name="T14" fmla="*/ 41 w 65"/>
                <a:gd name="T15" fmla="*/ 22 h 28"/>
                <a:gd name="T16" fmla="*/ 62 w 65"/>
                <a:gd name="T17" fmla="*/ 12 h 28"/>
                <a:gd name="T18" fmla="*/ 65 w 65"/>
                <a:gd name="T19" fmla="*/ 2 h 28"/>
                <a:gd name="T20" fmla="*/ 52 w 65"/>
                <a:gd name="T21" fmla="*/ 8 h 28"/>
                <a:gd name="T22" fmla="*/ 40 w 65"/>
                <a:gd name="T23" fmla="*/ 6 h 28"/>
                <a:gd name="T24" fmla="*/ 41 w 65"/>
                <a:gd name="T25" fmla="*/ 0 h 28"/>
                <a:gd name="T26" fmla="*/ 28 w 65"/>
                <a:gd name="T27" fmla="*/ 2 h 28"/>
                <a:gd name="T28" fmla="*/ 15 w 65"/>
                <a:gd name="T29" fmla="*/ 1 h 28"/>
                <a:gd name="T30" fmla="*/ 0 w 65"/>
                <a:gd name="T31"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 h="28">
                  <a:moveTo>
                    <a:pt x="0" y="14"/>
                  </a:moveTo>
                  <a:cubicBezTo>
                    <a:pt x="0" y="18"/>
                    <a:pt x="1" y="21"/>
                    <a:pt x="2" y="24"/>
                  </a:cubicBezTo>
                  <a:cubicBezTo>
                    <a:pt x="3" y="25"/>
                    <a:pt x="5" y="27"/>
                    <a:pt x="7" y="27"/>
                  </a:cubicBezTo>
                  <a:cubicBezTo>
                    <a:pt x="9" y="27"/>
                    <a:pt x="12" y="22"/>
                    <a:pt x="17" y="23"/>
                  </a:cubicBezTo>
                  <a:cubicBezTo>
                    <a:pt x="21" y="23"/>
                    <a:pt x="23" y="28"/>
                    <a:pt x="26" y="28"/>
                  </a:cubicBezTo>
                  <a:cubicBezTo>
                    <a:pt x="28" y="28"/>
                    <a:pt x="29" y="26"/>
                    <a:pt x="32" y="26"/>
                  </a:cubicBezTo>
                  <a:cubicBezTo>
                    <a:pt x="34" y="25"/>
                    <a:pt x="34" y="26"/>
                    <a:pt x="36" y="28"/>
                  </a:cubicBezTo>
                  <a:cubicBezTo>
                    <a:pt x="36" y="26"/>
                    <a:pt x="38" y="24"/>
                    <a:pt x="41" y="22"/>
                  </a:cubicBezTo>
                  <a:cubicBezTo>
                    <a:pt x="44" y="19"/>
                    <a:pt x="57" y="17"/>
                    <a:pt x="62" y="12"/>
                  </a:cubicBezTo>
                  <a:cubicBezTo>
                    <a:pt x="65" y="10"/>
                    <a:pt x="65" y="5"/>
                    <a:pt x="65" y="2"/>
                  </a:cubicBezTo>
                  <a:cubicBezTo>
                    <a:pt x="63" y="5"/>
                    <a:pt x="57" y="8"/>
                    <a:pt x="52" y="8"/>
                  </a:cubicBezTo>
                  <a:cubicBezTo>
                    <a:pt x="49" y="9"/>
                    <a:pt x="42" y="7"/>
                    <a:pt x="40" y="6"/>
                  </a:cubicBezTo>
                  <a:cubicBezTo>
                    <a:pt x="41" y="4"/>
                    <a:pt x="42" y="2"/>
                    <a:pt x="41" y="0"/>
                  </a:cubicBezTo>
                  <a:cubicBezTo>
                    <a:pt x="39" y="1"/>
                    <a:pt x="31" y="2"/>
                    <a:pt x="28" y="2"/>
                  </a:cubicBezTo>
                  <a:cubicBezTo>
                    <a:pt x="25" y="2"/>
                    <a:pt x="19" y="1"/>
                    <a:pt x="15" y="1"/>
                  </a:cubicBezTo>
                  <a:cubicBezTo>
                    <a:pt x="5" y="1"/>
                    <a:pt x="0" y="8"/>
                    <a:pt x="0" y="1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80"/>
            <p:cNvSpPr>
              <a:spLocks/>
            </p:cNvSpPr>
            <p:nvPr/>
          </p:nvSpPr>
          <p:spPr bwMode="gray">
            <a:xfrm>
              <a:off x="3422651" y="2895600"/>
              <a:ext cx="247650" cy="125413"/>
            </a:xfrm>
            <a:custGeom>
              <a:avLst/>
              <a:gdLst>
                <a:gd name="T0" fmla="*/ 33 w 66"/>
                <a:gd name="T1" fmla="*/ 14 h 33"/>
                <a:gd name="T2" fmla="*/ 65 w 66"/>
                <a:gd name="T3" fmla="*/ 32 h 33"/>
                <a:gd name="T4" fmla="*/ 65 w 66"/>
                <a:gd name="T5" fmla="*/ 25 h 33"/>
                <a:gd name="T6" fmla="*/ 62 w 66"/>
                <a:gd name="T7" fmla="*/ 15 h 33"/>
                <a:gd name="T8" fmla="*/ 63 w 66"/>
                <a:gd name="T9" fmla="*/ 9 h 33"/>
                <a:gd name="T10" fmla="*/ 55 w 66"/>
                <a:gd name="T11" fmla="*/ 10 h 33"/>
                <a:gd name="T12" fmla="*/ 51 w 66"/>
                <a:gd name="T13" fmla="*/ 3 h 33"/>
                <a:gd name="T14" fmla="*/ 41 w 66"/>
                <a:gd name="T15" fmla="*/ 5 h 33"/>
                <a:gd name="T16" fmla="*/ 33 w 66"/>
                <a:gd name="T17" fmla="*/ 0 h 33"/>
                <a:gd name="T18" fmla="*/ 24 w 66"/>
                <a:gd name="T19" fmla="*/ 5 h 33"/>
                <a:gd name="T20" fmla="*/ 16 w 66"/>
                <a:gd name="T21" fmla="*/ 4 h 33"/>
                <a:gd name="T22" fmla="*/ 13 w 66"/>
                <a:gd name="T23" fmla="*/ 7 h 33"/>
                <a:gd name="T24" fmla="*/ 9 w 66"/>
                <a:gd name="T25" fmla="*/ 10 h 33"/>
                <a:gd name="T26" fmla="*/ 4 w 66"/>
                <a:gd name="T27" fmla="*/ 9 h 33"/>
                <a:gd name="T28" fmla="*/ 4 w 66"/>
                <a:gd name="T29" fmla="*/ 16 h 33"/>
                <a:gd name="T30" fmla="*/ 0 w 66"/>
                <a:gd name="T31" fmla="*/ 26 h 33"/>
                <a:gd name="T32" fmla="*/ 2 w 66"/>
                <a:gd name="T33" fmla="*/ 33 h 33"/>
                <a:gd name="T34" fmla="*/ 33 w 66"/>
                <a:gd name="T35" fmla="*/ 1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33">
                  <a:moveTo>
                    <a:pt x="33" y="14"/>
                  </a:moveTo>
                  <a:cubicBezTo>
                    <a:pt x="55" y="14"/>
                    <a:pt x="64" y="24"/>
                    <a:pt x="65" y="32"/>
                  </a:cubicBezTo>
                  <a:cubicBezTo>
                    <a:pt x="66" y="30"/>
                    <a:pt x="66" y="28"/>
                    <a:pt x="65" y="25"/>
                  </a:cubicBezTo>
                  <a:cubicBezTo>
                    <a:pt x="65" y="23"/>
                    <a:pt x="62" y="17"/>
                    <a:pt x="62" y="15"/>
                  </a:cubicBezTo>
                  <a:cubicBezTo>
                    <a:pt x="62" y="13"/>
                    <a:pt x="62" y="11"/>
                    <a:pt x="63" y="9"/>
                  </a:cubicBezTo>
                  <a:cubicBezTo>
                    <a:pt x="61" y="10"/>
                    <a:pt x="57" y="12"/>
                    <a:pt x="55" y="10"/>
                  </a:cubicBezTo>
                  <a:cubicBezTo>
                    <a:pt x="52" y="8"/>
                    <a:pt x="54" y="4"/>
                    <a:pt x="51" y="3"/>
                  </a:cubicBezTo>
                  <a:cubicBezTo>
                    <a:pt x="48" y="2"/>
                    <a:pt x="44" y="5"/>
                    <a:pt x="41" y="5"/>
                  </a:cubicBezTo>
                  <a:cubicBezTo>
                    <a:pt x="38" y="4"/>
                    <a:pt x="35" y="0"/>
                    <a:pt x="33" y="0"/>
                  </a:cubicBezTo>
                  <a:cubicBezTo>
                    <a:pt x="29" y="0"/>
                    <a:pt x="28" y="4"/>
                    <a:pt x="24" y="5"/>
                  </a:cubicBezTo>
                  <a:cubicBezTo>
                    <a:pt x="21" y="5"/>
                    <a:pt x="18" y="4"/>
                    <a:pt x="16" y="4"/>
                  </a:cubicBezTo>
                  <a:cubicBezTo>
                    <a:pt x="15" y="4"/>
                    <a:pt x="13" y="5"/>
                    <a:pt x="13" y="7"/>
                  </a:cubicBezTo>
                  <a:cubicBezTo>
                    <a:pt x="12" y="9"/>
                    <a:pt x="11" y="10"/>
                    <a:pt x="9" y="10"/>
                  </a:cubicBezTo>
                  <a:cubicBezTo>
                    <a:pt x="7" y="11"/>
                    <a:pt x="5" y="9"/>
                    <a:pt x="4" y="9"/>
                  </a:cubicBezTo>
                  <a:cubicBezTo>
                    <a:pt x="4" y="10"/>
                    <a:pt x="5" y="14"/>
                    <a:pt x="4" y="16"/>
                  </a:cubicBezTo>
                  <a:cubicBezTo>
                    <a:pt x="3" y="19"/>
                    <a:pt x="1" y="22"/>
                    <a:pt x="0" y="26"/>
                  </a:cubicBezTo>
                  <a:cubicBezTo>
                    <a:pt x="0" y="29"/>
                    <a:pt x="1" y="30"/>
                    <a:pt x="2" y="33"/>
                  </a:cubicBezTo>
                  <a:cubicBezTo>
                    <a:pt x="1" y="21"/>
                    <a:pt x="14" y="14"/>
                    <a:pt x="33" y="1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81"/>
            <p:cNvSpPr>
              <a:spLocks/>
            </p:cNvSpPr>
            <p:nvPr/>
          </p:nvSpPr>
          <p:spPr bwMode="gray">
            <a:xfrm>
              <a:off x="3463926" y="3046413"/>
              <a:ext cx="71438" cy="103188"/>
            </a:xfrm>
            <a:custGeom>
              <a:avLst/>
              <a:gdLst>
                <a:gd name="T0" fmla="*/ 9 w 19"/>
                <a:gd name="T1" fmla="*/ 15 h 27"/>
                <a:gd name="T2" fmla="*/ 2 w 19"/>
                <a:gd name="T3" fmla="*/ 20 h 27"/>
                <a:gd name="T4" fmla="*/ 6 w 19"/>
                <a:gd name="T5" fmla="*/ 27 h 27"/>
                <a:gd name="T6" fmla="*/ 10 w 19"/>
                <a:gd name="T7" fmla="*/ 22 h 27"/>
                <a:gd name="T8" fmla="*/ 13 w 19"/>
                <a:gd name="T9" fmla="*/ 19 h 27"/>
                <a:gd name="T10" fmla="*/ 15 w 19"/>
                <a:gd name="T11" fmla="*/ 17 h 27"/>
                <a:gd name="T12" fmla="*/ 14 w 19"/>
                <a:gd name="T13" fmla="*/ 14 h 27"/>
                <a:gd name="T14" fmla="*/ 18 w 19"/>
                <a:gd name="T15" fmla="*/ 13 h 27"/>
                <a:gd name="T16" fmla="*/ 19 w 19"/>
                <a:gd name="T17" fmla="*/ 10 h 27"/>
                <a:gd name="T18" fmla="*/ 17 w 19"/>
                <a:gd name="T19" fmla="*/ 8 h 27"/>
                <a:gd name="T20" fmla="*/ 11 w 19"/>
                <a:gd name="T21" fmla="*/ 8 h 27"/>
                <a:gd name="T22" fmla="*/ 14 w 19"/>
                <a:gd name="T23" fmla="*/ 6 h 27"/>
                <a:gd name="T24" fmla="*/ 16 w 19"/>
                <a:gd name="T25" fmla="*/ 4 h 27"/>
                <a:gd name="T26" fmla="*/ 15 w 19"/>
                <a:gd name="T27" fmla="*/ 0 h 27"/>
                <a:gd name="T28" fmla="*/ 2 w 19"/>
                <a:gd name="T29" fmla="*/ 6 h 27"/>
                <a:gd name="T30" fmla="*/ 4 w 19"/>
                <a:gd name="T31" fmla="*/ 9 h 27"/>
                <a:gd name="T32" fmla="*/ 1 w 19"/>
                <a:gd name="T33" fmla="*/ 9 h 27"/>
                <a:gd name="T34" fmla="*/ 1 w 19"/>
                <a:gd name="T35" fmla="*/ 16 h 27"/>
                <a:gd name="T36" fmla="*/ 9 w 19"/>
                <a:gd name="T37"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 h="27">
                  <a:moveTo>
                    <a:pt x="9" y="15"/>
                  </a:moveTo>
                  <a:cubicBezTo>
                    <a:pt x="7" y="16"/>
                    <a:pt x="4" y="18"/>
                    <a:pt x="2" y="20"/>
                  </a:cubicBezTo>
                  <a:cubicBezTo>
                    <a:pt x="3" y="22"/>
                    <a:pt x="5" y="26"/>
                    <a:pt x="6" y="27"/>
                  </a:cubicBezTo>
                  <a:cubicBezTo>
                    <a:pt x="7" y="25"/>
                    <a:pt x="9" y="22"/>
                    <a:pt x="10" y="22"/>
                  </a:cubicBezTo>
                  <a:cubicBezTo>
                    <a:pt x="11" y="21"/>
                    <a:pt x="12" y="20"/>
                    <a:pt x="13" y="19"/>
                  </a:cubicBezTo>
                  <a:cubicBezTo>
                    <a:pt x="15" y="19"/>
                    <a:pt x="15" y="18"/>
                    <a:pt x="15" y="17"/>
                  </a:cubicBezTo>
                  <a:cubicBezTo>
                    <a:pt x="15" y="16"/>
                    <a:pt x="15" y="15"/>
                    <a:pt x="14" y="14"/>
                  </a:cubicBezTo>
                  <a:cubicBezTo>
                    <a:pt x="15" y="14"/>
                    <a:pt x="17" y="14"/>
                    <a:pt x="18" y="13"/>
                  </a:cubicBezTo>
                  <a:cubicBezTo>
                    <a:pt x="19" y="12"/>
                    <a:pt x="19" y="11"/>
                    <a:pt x="19" y="10"/>
                  </a:cubicBezTo>
                  <a:cubicBezTo>
                    <a:pt x="19" y="9"/>
                    <a:pt x="18" y="8"/>
                    <a:pt x="17" y="8"/>
                  </a:cubicBezTo>
                  <a:cubicBezTo>
                    <a:pt x="16" y="8"/>
                    <a:pt x="12" y="8"/>
                    <a:pt x="11" y="8"/>
                  </a:cubicBezTo>
                  <a:cubicBezTo>
                    <a:pt x="11" y="8"/>
                    <a:pt x="13" y="7"/>
                    <a:pt x="14" y="6"/>
                  </a:cubicBezTo>
                  <a:cubicBezTo>
                    <a:pt x="15" y="6"/>
                    <a:pt x="15" y="5"/>
                    <a:pt x="16" y="4"/>
                  </a:cubicBezTo>
                  <a:cubicBezTo>
                    <a:pt x="16" y="4"/>
                    <a:pt x="16" y="2"/>
                    <a:pt x="15" y="0"/>
                  </a:cubicBezTo>
                  <a:cubicBezTo>
                    <a:pt x="11" y="0"/>
                    <a:pt x="4" y="4"/>
                    <a:pt x="2" y="6"/>
                  </a:cubicBezTo>
                  <a:cubicBezTo>
                    <a:pt x="4" y="9"/>
                    <a:pt x="4" y="9"/>
                    <a:pt x="4" y="9"/>
                  </a:cubicBezTo>
                  <a:cubicBezTo>
                    <a:pt x="1" y="9"/>
                    <a:pt x="1" y="9"/>
                    <a:pt x="1" y="9"/>
                  </a:cubicBezTo>
                  <a:cubicBezTo>
                    <a:pt x="0" y="11"/>
                    <a:pt x="1" y="14"/>
                    <a:pt x="1" y="16"/>
                  </a:cubicBezTo>
                  <a:cubicBezTo>
                    <a:pt x="4" y="15"/>
                    <a:pt x="7" y="15"/>
                    <a:pt x="9"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82"/>
            <p:cNvSpPr>
              <a:spLocks noEditPoints="1"/>
            </p:cNvSpPr>
            <p:nvPr/>
          </p:nvSpPr>
          <p:spPr bwMode="gray">
            <a:xfrm>
              <a:off x="3846513" y="3303588"/>
              <a:ext cx="312738" cy="431800"/>
            </a:xfrm>
            <a:custGeom>
              <a:avLst/>
              <a:gdLst>
                <a:gd name="T0" fmla="*/ 64 w 83"/>
                <a:gd name="T1" fmla="*/ 13 h 114"/>
                <a:gd name="T2" fmla="*/ 5 w 83"/>
                <a:gd name="T3" fmla="*/ 19 h 114"/>
                <a:gd name="T4" fmla="*/ 1 w 83"/>
                <a:gd name="T5" fmla="*/ 37 h 114"/>
                <a:gd name="T6" fmla="*/ 6 w 83"/>
                <a:gd name="T7" fmla="*/ 36 h 114"/>
                <a:gd name="T8" fmla="*/ 13 w 83"/>
                <a:gd name="T9" fmla="*/ 36 h 114"/>
                <a:gd name="T10" fmla="*/ 8 w 83"/>
                <a:gd name="T11" fmla="*/ 50 h 114"/>
                <a:gd name="T12" fmla="*/ 15 w 83"/>
                <a:gd name="T13" fmla="*/ 48 h 114"/>
                <a:gd name="T14" fmla="*/ 16 w 83"/>
                <a:gd name="T15" fmla="*/ 62 h 114"/>
                <a:gd name="T16" fmla="*/ 16 w 83"/>
                <a:gd name="T17" fmla="*/ 70 h 114"/>
                <a:gd name="T18" fmla="*/ 20 w 83"/>
                <a:gd name="T19" fmla="*/ 71 h 114"/>
                <a:gd name="T20" fmla="*/ 27 w 83"/>
                <a:gd name="T21" fmla="*/ 75 h 114"/>
                <a:gd name="T22" fmla="*/ 16 w 83"/>
                <a:gd name="T23" fmla="*/ 75 h 114"/>
                <a:gd name="T24" fmla="*/ 22 w 83"/>
                <a:gd name="T25" fmla="*/ 77 h 114"/>
                <a:gd name="T26" fmla="*/ 24 w 83"/>
                <a:gd name="T27" fmla="*/ 80 h 114"/>
                <a:gd name="T28" fmla="*/ 19 w 83"/>
                <a:gd name="T29" fmla="*/ 83 h 114"/>
                <a:gd name="T30" fmla="*/ 26 w 83"/>
                <a:gd name="T31" fmla="*/ 91 h 114"/>
                <a:gd name="T32" fmla="*/ 30 w 83"/>
                <a:gd name="T33" fmla="*/ 100 h 114"/>
                <a:gd name="T34" fmla="*/ 78 w 83"/>
                <a:gd name="T35" fmla="*/ 102 h 114"/>
                <a:gd name="T36" fmla="*/ 63 w 83"/>
                <a:gd name="T37" fmla="*/ 68 h 114"/>
                <a:gd name="T38" fmla="*/ 72 w 83"/>
                <a:gd name="T39" fmla="*/ 61 h 114"/>
                <a:gd name="T40" fmla="*/ 74 w 83"/>
                <a:gd name="T41" fmla="*/ 55 h 114"/>
                <a:gd name="T42" fmla="*/ 70 w 83"/>
                <a:gd name="T43" fmla="*/ 51 h 114"/>
                <a:gd name="T44" fmla="*/ 59 w 83"/>
                <a:gd name="T45" fmla="*/ 50 h 114"/>
                <a:gd name="T46" fmla="*/ 23 w 83"/>
                <a:gd name="T47" fmla="*/ 33 h 114"/>
                <a:gd name="T48" fmla="*/ 12 w 83"/>
                <a:gd name="T49" fmla="*/ 28 h 114"/>
                <a:gd name="T50" fmla="*/ 17 w 83"/>
                <a:gd name="T51" fmla="*/ 29 h 114"/>
                <a:gd name="T52" fmla="*/ 53 w 83"/>
                <a:gd name="T53" fmla="*/ 32 h 114"/>
                <a:gd name="T54" fmla="*/ 78 w 83"/>
                <a:gd name="T55" fmla="*/ 42 h 114"/>
                <a:gd name="T56" fmla="*/ 73 w 83"/>
                <a:gd name="T57" fmla="*/ 26 h 114"/>
                <a:gd name="T58" fmla="*/ 83 w 83"/>
                <a:gd name="T59" fmla="*/ 32 h 114"/>
                <a:gd name="T60" fmla="*/ 29 w 83"/>
                <a:gd name="T61" fmla="*/ 40 h 114"/>
                <a:gd name="T62" fmla="*/ 46 w 83"/>
                <a:gd name="T63" fmla="*/ 47 h 114"/>
                <a:gd name="T64" fmla="*/ 32 w 83"/>
                <a:gd name="T65" fmla="*/ 47 h 114"/>
                <a:gd name="T66" fmla="*/ 29 w 83"/>
                <a:gd name="T67" fmla="*/ 51 h 114"/>
                <a:gd name="T68" fmla="*/ 20 w 83"/>
                <a:gd name="T69" fmla="*/ 47 h 114"/>
                <a:gd name="T70" fmla="*/ 9 w 83"/>
                <a:gd name="T71" fmla="*/ 27 h 114"/>
                <a:gd name="T72" fmla="*/ 18 w 83"/>
                <a:gd name="T73" fmla="*/ 20 h 114"/>
                <a:gd name="T74" fmla="*/ 42 w 83"/>
                <a:gd name="T75" fmla="*/ 20 h 114"/>
                <a:gd name="T76" fmla="*/ 20 w 83"/>
                <a:gd name="T77" fmla="*/ 10 h 114"/>
                <a:gd name="T78" fmla="*/ 43 w 83"/>
                <a:gd name="T79" fmla="*/ 9 h 114"/>
                <a:gd name="T80" fmla="*/ 63 w 83"/>
                <a:gd name="T81" fmla="*/ 30 h 114"/>
                <a:gd name="T82" fmla="*/ 51 w 83"/>
                <a:gd name="T83" fmla="*/ 12 h 114"/>
                <a:gd name="T84" fmla="*/ 63 w 83"/>
                <a:gd name="T85" fmla="*/ 3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3" h="114">
                  <a:moveTo>
                    <a:pt x="83" y="32"/>
                  </a:moveTo>
                  <a:cubicBezTo>
                    <a:pt x="82" y="30"/>
                    <a:pt x="75" y="22"/>
                    <a:pt x="64" y="13"/>
                  </a:cubicBezTo>
                  <a:cubicBezTo>
                    <a:pt x="55" y="7"/>
                    <a:pt x="42" y="0"/>
                    <a:pt x="32" y="0"/>
                  </a:cubicBezTo>
                  <a:cubicBezTo>
                    <a:pt x="14" y="0"/>
                    <a:pt x="6" y="13"/>
                    <a:pt x="5" y="19"/>
                  </a:cubicBezTo>
                  <a:cubicBezTo>
                    <a:pt x="4" y="23"/>
                    <a:pt x="4" y="27"/>
                    <a:pt x="5" y="29"/>
                  </a:cubicBezTo>
                  <a:cubicBezTo>
                    <a:pt x="2" y="32"/>
                    <a:pt x="1" y="34"/>
                    <a:pt x="1" y="37"/>
                  </a:cubicBezTo>
                  <a:cubicBezTo>
                    <a:pt x="0" y="39"/>
                    <a:pt x="1" y="42"/>
                    <a:pt x="3" y="43"/>
                  </a:cubicBezTo>
                  <a:cubicBezTo>
                    <a:pt x="2" y="41"/>
                    <a:pt x="4" y="38"/>
                    <a:pt x="6" y="36"/>
                  </a:cubicBezTo>
                  <a:cubicBezTo>
                    <a:pt x="7" y="33"/>
                    <a:pt x="10" y="32"/>
                    <a:pt x="12" y="31"/>
                  </a:cubicBezTo>
                  <a:cubicBezTo>
                    <a:pt x="13" y="36"/>
                    <a:pt x="13" y="36"/>
                    <a:pt x="13" y="36"/>
                  </a:cubicBezTo>
                  <a:cubicBezTo>
                    <a:pt x="11" y="37"/>
                    <a:pt x="8" y="40"/>
                    <a:pt x="7" y="42"/>
                  </a:cubicBezTo>
                  <a:cubicBezTo>
                    <a:pt x="8" y="50"/>
                    <a:pt x="8" y="50"/>
                    <a:pt x="8" y="50"/>
                  </a:cubicBezTo>
                  <a:cubicBezTo>
                    <a:pt x="14" y="46"/>
                    <a:pt x="14" y="46"/>
                    <a:pt x="14" y="46"/>
                  </a:cubicBezTo>
                  <a:cubicBezTo>
                    <a:pt x="15" y="48"/>
                    <a:pt x="15" y="48"/>
                    <a:pt x="15" y="48"/>
                  </a:cubicBezTo>
                  <a:cubicBezTo>
                    <a:pt x="13" y="63"/>
                    <a:pt x="13" y="63"/>
                    <a:pt x="13" y="63"/>
                  </a:cubicBezTo>
                  <a:cubicBezTo>
                    <a:pt x="16" y="62"/>
                    <a:pt x="16" y="62"/>
                    <a:pt x="16" y="62"/>
                  </a:cubicBezTo>
                  <a:cubicBezTo>
                    <a:pt x="23" y="65"/>
                    <a:pt x="23" y="65"/>
                    <a:pt x="23" y="65"/>
                  </a:cubicBezTo>
                  <a:cubicBezTo>
                    <a:pt x="16" y="70"/>
                    <a:pt x="16" y="70"/>
                    <a:pt x="16" y="70"/>
                  </a:cubicBezTo>
                  <a:cubicBezTo>
                    <a:pt x="16" y="72"/>
                    <a:pt x="16" y="72"/>
                    <a:pt x="16" y="72"/>
                  </a:cubicBezTo>
                  <a:cubicBezTo>
                    <a:pt x="16" y="72"/>
                    <a:pt x="17" y="71"/>
                    <a:pt x="20" y="71"/>
                  </a:cubicBezTo>
                  <a:cubicBezTo>
                    <a:pt x="22" y="71"/>
                    <a:pt x="27" y="73"/>
                    <a:pt x="27" y="73"/>
                  </a:cubicBezTo>
                  <a:cubicBezTo>
                    <a:pt x="27" y="75"/>
                    <a:pt x="27" y="75"/>
                    <a:pt x="27" y="75"/>
                  </a:cubicBezTo>
                  <a:cubicBezTo>
                    <a:pt x="25" y="75"/>
                    <a:pt x="25" y="75"/>
                    <a:pt x="25" y="75"/>
                  </a:cubicBezTo>
                  <a:cubicBezTo>
                    <a:pt x="16" y="75"/>
                    <a:pt x="16" y="75"/>
                    <a:pt x="16" y="75"/>
                  </a:cubicBezTo>
                  <a:cubicBezTo>
                    <a:pt x="16" y="76"/>
                    <a:pt x="17" y="77"/>
                    <a:pt x="18" y="78"/>
                  </a:cubicBezTo>
                  <a:cubicBezTo>
                    <a:pt x="19" y="77"/>
                    <a:pt x="21" y="77"/>
                    <a:pt x="22" y="77"/>
                  </a:cubicBezTo>
                  <a:cubicBezTo>
                    <a:pt x="22" y="77"/>
                    <a:pt x="24" y="77"/>
                    <a:pt x="26" y="77"/>
                  </a:cubicBezTo>
                  <a:cubicBezTo>
                    <a:pt x="24" y="80"/>
                    <a:pt x="24" y="80"/>
                    <a:pt x="24" y="80"/>
                  </a:cubicBezTo>
                  <a:cubicBezTo>
                    <a:pt x="24" y="80"/>
                    <a:pt x="23" y="81"/>
                    <a:pt x="21" y="80"/>
                  </a:cubicBezTo>
                  <a:cubicBezTo>
                    <a:pt x="20" y="80"/>
                    <a:pt x="19" y="81"/>
                    <a:pt x="19" y="83"/>
                  </a:cubicBezTo>
                  <a:cubicBezTo>
                    <a:pt x="19" y="84"/>
                    <a:pt x="20" y="87"/>
                    <a:pt x="20" y="87"/>
                  </a:cubicBezTo>
                  <a:cubicBezTo>
                    <a:pt x="21" y="92"/>
                    <a:pt x="26" y="91"/>
                    <a:pt x="26" y="91"/>
                  </a:cubicBezTo>
                  <a:cubicBezTo>
                    <a:pt x="29" y="90"/>
                    <a:pt x="39" y="87"/>
                    <a:pt x="39" y="87"/>
                  </a:cubicBezTo>
                  <a:cubicBezTo>
                    <a:pt x="30" y="100"/>
                    <a:pt x="30" y="100"/>
                    <a:pt x="30" y="100"/>
                  </a:cubicBezTo>
                  <a:cubicBezTo>
                    <a:pt x="34" y="114"/>
                    <a:pt x="34" y="114"/>
                    <a:pt x="34" y="114"/>
                  </a:cubicBezTo>
                  <a:cubicBezTo>
                    <a:pt x="40" y="111"/>
                    <a:pt x="58" y="105"/>
                    <a:pt x="78" y="102"/>
                  </a:cubicBezTo>
                  <a:cubicBezTo>
                    <a:pt x="76" y="98"/>
                    <a:pt x="76" y="96"/>
                    <a:pt x="73" y="91"/>
                  </a:cubicBezTo>
                  <a:cubicBezTo>
                    <a:pt x="63" y="68"/>
                    <a:pt x="63" y="68"/>
                    <a:pt x="63" y="68"/>
                  </a:cubicBezTo>
                  <a:cubicBezTo>
                    <a:pt x="64" y="64"/>
                    <a:pt x="64" y="64"/>
                    <a:pt x="64" y="64"/>
                  </a:cubicBezTo>
                  <a:cubicBezTo>
                    <a:pt x="66" y="65"/>
                    <a:pt x="70" y="63"/>
                    <a:pt x="72" y="61"/>
                  </a:cubicBezTo>
                  <a:cubicBezTo>
                    <a:pt x="74" y="60"/>
                    <a:pt x="77" y="56"/>
                    <a:pt x="78" y="54"/>
                  </a:cubicBezTo>
                  <a:cubicBezTo>
                    <a:pt x="77" y="54"/>
                    <a:pt x="75" y="54"/>
                    <a:pt x="74" y="55"/>
                  </a:cubicBezTo>
                  <a:cubicBezTo>
                    <a:pt x="73" y="55"/>
                    <a:pt x="72" y="57"/>
                    <a:pt x="70" y="56"/>
                  </a:cubicBezTo>
                  <a:cubicBezTo>
                    <a:pt x="68" y="55"/>
                    <a:pt x="69" y="53"/>
                    <a:pt x="70" y="51"/>
                  </a:cubicBezTo>
                  <a:cubicBezTo>
                    <a:pt x="70" y="50"/>
                    <a:pt x="67" y="50"/>
                    <a:pt x="66" y="51"/>
                  </a:cubicBezTo>
                  <a:cubicBezTo>
                    <a:pt x="64" y="52"/>
                    <a:pt x="61" y="52"/>
                    <a:pt x="59" y="50"/>
                  </a:cubicBezTo>
                  <a:cubicBezTo>
                    <a:pt x="56" y="47"/>
                    <a:pt x="45" y="38"/>
                    <a:pt x="42" y="36"/>
                  </a:cubicBezTo>
                  <a:cubicBezTo>
                    <a:pt x="36" y="33"/>
                    <a:pt x="28" y="32"/>
                    <a:pt x="23" y="33"/>
                  </a:cubicBezTo>
                  <a:cubicBezTo>
                    <a:pt x="20" y="34"/>
                    <a:pt x="17" y="35"/>
                    <a:pt x="16" y="35"/>
                  </a:cubicBezTo>
                  <a:cubicBezTo>
                    <a:pt x="12" y="28"/>
                    <a:pt x="12" y="28"/>
                    <a:pt x="12" y="28"/>
                  </a:cubicBezTo>
                  <a:cubicBezTo>
                    <a:pt x="13" y="28"/>
                    <a:pt x="13" y="28"/>
                    <a:pt x="13" y="28"/>
                  </a:cubicBezTo>
                  <a:cubicBezTo>
                    <a:pt x="14" y="28"/>
                    <a:pt x="16" y="30"/>
                    <a:pt x="17" y="29"/>
                  </a:cubicBezTo>
                  <a:cubicBezTo>
                    <a:pt x="19" y="28"/>
                    <a:pt x="25" y="27"/>
                    <a:pt x="31" y="27"/>
                  </a:cubicBezTo>
                  <a:cubicBezTo>
                    <a:pt x="39" y="27"/>
                    <a:pt x="49" y="30"/>
                    <a:pt x="53" y="32"/>
                  </a:cubicBezTo>
                  <a:cubicBezTo>
                    <a:pt x="53" y="37"/>
                    <a:pt x="64" y="44"/>
                    <a:pt x="69" y="44"/>
                  </a:cubicBezTo>
                  <a:cubicBezTo>
                    <a:pt x="73" y="45"/>
                    <a:pt x="75" y="44"/>
                    <a:pt x="78" y="42"/>
                  </a:cubicBezTo>
                  <a:cubicBezTo>
                    <a:pt x="67" y="33"/>
                    <a:pt x="67" y="33"/>
                    <a:pt x="67" y="33"/>
                  </a:cubicBezTo>
                  <a:cubicBezTo>
                    <a:pt x="73" y="26"/>
                    <a:pt x="73" y="26"/>
                    <a:pt x="73" y="26"/>
                  </a:cubicBezTo>
                  <a:cubicBezTo>
                    <a:pt x="73" y="26"/>
                    <a:pt x="82" y="35"/>
                    <a:pt x="83" y="36"/>
                  </a:cubicBezTo>
                  <a:cubicBezTo>
                    <a:pt x="83" y="35"/>
                    <a:pt x="83" y="34"/>
                    <a:pt x="83" y="32"/>
                  </a:cubicBezTo>
                  <a:moveTo>
                    <a:pt x="20" y="43"/>
                  </a:moveTo>
                  <a:cubicBezTo>
                    <a:pt x="20" y="43"/>
                    <a:pt x="24" y="41"/>
                    <a:pt x="29" y="40"/>
                  </a:cubicBezTo>
                  <a:cubicBezTo>
                    <a:pt x="35" y="38"/>
                    <a:pt x="42" y="42"/>
                    <a:pt x="47" y="46"/>
                  </a:cubicBezTo>
                  <a:cubicBezTo>
                    <a:pt x="46" y="47"/>
                    <a:pt x="46" y="47"/>
                    <a:pt x="46" y="47"/>
                  </a:cubicBezTo>
                  <a:cubicBezTo>
                    <a:pt x="39" y="49"/>
                    <a:pt x="39" y="49"/>
                    <a:pt x="39" y="49"/>
                  </a:cubicBezTo>
                  <a:cubicBezTo>
                    <a:pt x="37" y="48"/>
                    <a:pt x="35" y="47"/>
                    <a:pt x="32" y="47"/>
                  </a:cubicBezTo>
                  <a:cubicBezTo>
                    <a:pt x="29" y="47"/>
                    <a:pt x="27" y="48"/>
                    <a:pt x="27" y="48"/>
                  </a:cubicBezTo>
                  <a:cubicBezTo>
                    <a:pt x="29" y="51"/>
                    <a:pt x="29" y="51"/>
                    <a:pt x="29" y="51"/>
                  </a:cubicBezTo>
                  <a:cubicBezTo>
                    <a:pt x="26" y="51"/>
                    <a:pt x="26" y="51"/>
                    <a:pt x="26" y="51"/>
                  </a:cubicBezTo>
                  <a:cubicBezTo>
                    <a:pt x="24" y="50"/>
                    <a:pt x="22" y="47"/>
                    <a:pt x="20" y="47"/>
                  </a:cubicBezTo>
                  <a:lnTo>
                    <a:pt x="20" y="43"/>
                  </a:lnTo>
                  <a:close/>
                  <a:moveTo>
                    <a:pt x="9" y="27"/>
                  </a:moveTo>
                  <a:cubicBezTo>
                    <a:pt x="7" y="21"/>
                    <a:pt x="12" y="15"/>
                    <a:pt x="15" y="12"/>
                  </a:cubicBezTo>
                  <a:cubicBezTo>
                    <a:pt x="18" y="20"/>
                    <a:pt x="18" y="20"/>
                    <a:pt x="18" y="20"/>
                  </a:cubicBezTo>
                  <a:cubicBezTo>
                    <a:pt x="15" y="22"/>
                    <a:pt x="11" y="25"/>
                    <a:pt x="9" y="27"/>
                  </a:cubicBezTo>
                  <a:moveTo>
                    <a:pt x="42" y="20"/>
                  </a:moveTo>
                  <a:cubicBezTo>
                    <a:pt x="38" y="18"/>
                    <a:pt x="27" y="18"/>
                    <a:pt x="23" y="19"/>
                  </a:cubicBezTo>
                  <a:cubicBezTo>
                    <a:pt x="20" y="10"/>
                    <a:pt x="20" y="10"/>
                    <a:pt x="20" y="10"/>
                  </a:cubicBezTo>
                  <a:cubicBezTo>
                    <a:pt x="22" y="8"/>
                    <a:pt x="27" y="7"/>
                    <a:pt x="31" y="7"/>
                  </a:cubicBezTo>
                  <a:cubicBezTo>
                    <a:pt x="35" y="7"/>
                    <a:pt x="40" y="8"/>
                    <a:pt x="43" y="9"/>
                  </a:cubicBezTo>
                  <a:lnTo>
                    <a:pt x="42" y="20"/>
                  </a:lnTo>
                  <a:close/>
                  <a:moveTo>
                    <a:pt x="63" y="30"/>
                  </a:moveTo>
                  <a:cubicBezTo>
                    <a:pt x="58" y="27"/>
                    <a:pt x="50" y="22"/>
                    <a:pt x="47" y="22"/>
                  </a:cubicBezTo>
                  <a:cubicBezTo>
                    <a:pt x="51" y="12"/>
                    <a:pt x="51" y="12"/>
                    <a:pt x="51" y="12"/>
                  </a:cubicBezTo>
                  <a:cubicBezTo>
                    <a:pt x="54" y="13"/>
                    <a:pt x="66" y="21"/>
                    <a:pt x="68" y="22"/>
                  </a:cubicBezTo>
                  <a:lnTo>
                    <a:pt x="63"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83"/>
            <p:cNvSpPr>
              <a:spLocks/>
            </p:cNvSpPr>
            <p:nvPr/>
          </p:nvSpPr>
          <p:spPr bwMode="gray">
            <a:xfrm>
              <a:off x="4076701" y="3179763"/>
              <a:ext cx="138113" cy="173038"/>
            </a:xfrm>
            <a:custGeom>
              <a:avLst/>
              <a:gdLst>
                <a:gd name="T0" fmla="*/ 0 w 37"/>
                <a:gd name="T1" fmla="*/ 36 h 46"/>
                <a:gd name="T2" fmla="*/ 15 w 37"/>
                <a:gd name="T3" fmla="*/ 46 h 46"/>
                <a:gd name="T4" fmla="*/ 37 w 37"/>
                <a:gd name="T5" fmla="*/ 0 h 46"/>
                <a:gd name="T6" fmla="*/ 0 w 37"/>
                <a:gd name="T7" fmla="*/ 36 h 46"/>
              </a:gdLst>
              <a:ahLst/>
              <a:cxnLst>
                <a:cxn ang="0">
                  <a:pos x="T0" y="T1"/>
                </a:cxn>
                <a:cxn ang="0">
                  <a:pos x="T2" y="T3"/>
                </a:cxn>
                <a:cxn ang="0">
                  <a:pos x="T4" y="T5"/>
                </a:cxn>
                <a:cxn ang="0">
                  <a:pos x="T6" y="T7"/>
                </a:cxn>
              </a:cxnLst>
              <a:rect l="0" t="0" r="r" b="b"/>
              <a:pathLst>
                <a:path w="37" h="46">
                  <a:moveTo>
                    <a:pt x="0" y="36"/>
                  </a:moveTo>
                  <a:cubicBezTo>
                    <a:pt x="4" y="38"/>
                    <a:pt x="13" y="45"/>
                    <a:pt x="15" y="46"/>
                  </a:cubicBezTo>
                  <a:cubicBezTo>
                    <a:pt x="37" y="0"/>
                    <a:pt x="37" y="0"/>
                    <a:pt x="37" y="0"/>
                  </a:cubicBezTo>
                  <a:lnTo>
                    <a:pt x="0"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84"/>
            <p:cNvSpPr>
              <a:spLocks noEditPoints="1"/>
            </p:cNvSpPr>
            <p:nvPr/>
          </p:nvSpPr>
          <p:spPr bwMode="gray">
            <a:xfrm>
              <a:off x="8705851" y="3481388"/>
              <a:ext cx="93663" cy="98425"/>
            </a:xfrm>
            <a:custGeom>
              <a:avLst/>
              <a:gdLst>
                <a:gd name="T0" fmla="*/ 12 w 25"/>
                <a:gd name="T1" fmla="*/ 0 h 26"/>
                <a:gd name="T2" fmla="*/ 25 w 25"/>
                <a:gd name="T3" fmla="*/ 13 h 26"/>
                <a:gd name="T4" fmla="*/ 12 w 25"/>
                <a:gd name="T5" fmla="*/ 26 h 26"/>
                <a:gd name="T6" fmla="*/ 0 w 25"/>
                <a:gd name="T7" fmla="*/ 13 h 26"/>
                <a:gd name="T8" fmla="*/ 12 w 25"/>
                <a:gd name="T9" fmla="*/ 0 h 26"/>
                <a:gd name="T10" fmla="*/ 12 w 25"/>
                <a:gd name="T11" fmla="*/ 23 h 26"/>
                <a:gd name="T12" fmla="*/ 22 w 25"/>
                <a:gd name="T13" fmla="*/ 13 h 26"/>
                <a:gd name="T14" fmla="*/ 12 w 25"/>
                <a:gd name="T15" fmla="*/ 3 h 26"/>
                <a:gd name="T16" fmla="*/ 3 w 25"/>
                <a:gd name="T17" fmla="*/ 13 h 26"/>
                <a:gd name="T18" fmla="*/ 12 w 25"/>
                <a:gd name="T19" fmla="*/ 23 h 26"/>
                <a:gd name="T20" fmla="*/ 8 w 25"/>
                <a:gd name="T21" fmla="*/ 6 h 26"/>
                <a:gd name="T22" fmla="*/ 13 w 25"/>
                <a:gd name="T23" fmla="*/ 6 h 26"/>
                <a:gd name="T24" fmla="*/ 18 w 25"/>
                <a:gd name="T25" fmla="*/ 10 h 26"/>
                <a:gd name="T26" fmla="*/ 15 w 25"/>
                <a:gd name="T27" fmla="*/ 14 h 26"/>
                <a:gd name="T28" fmla="*/ 18 w 25"/>
                <a:gd name="T29" fmla="*/ 20 h 26"/>
                <a:gd name="T30" fmla="*/ 16 w 25"/>
                <a:gd name="T31" fmla="*/ 20 h 26"/>
                <a:gd name="T32" fmla="*/ 12 w 25"/>
                <a:gd name="T33" fmla="*/ 14 h 26"/>
                <a:gd name="T34" fmla="*/ 10 w 25"/>
                <a:gd name="T35" fmla="*/ 14 h 26"/>
                <a:gd name="T36" fmla="*/ 10 w 25"/>
                <a:gd name="T37" fmla="*/ 20 h 26"/>
                <a:gd name="T38" fmla="*/ 8 w 25"/>
                <a:gd name="T39" fmla="*/ 20 h 26"/>
                <a:gd name="T40" fmla="*/ 8 w 25"/>
                <a:gd name="T41" fmla="*/ 6 h 26"/>
                <a:gd name="T42" fmla="*/ 10 w 25"/>
                <a:gd name="T43" fmla="*/ 12 h 26"/>
                <a:gd name="T44" fmla="*/ 13 w 25"/>
                <a:gd name="T45" fmla="*/ 12 h 26"/>
                <a:gd name="T46" fmla="*/ 16 w 25"/>
                <a:gd name="T47" fmla="*/ 10 h 26"/>
                <a:gd name="T48" fmla="*/ 13 w 25"/>
                <a:gd name="T49" fmla="*/ 8 h 26"/>
                <a:gd name="T50" fmla="*/ 10 w 25"/>
                <a:gd name="T51" fmla="*/ 8 h 26"/>
                <a:gd name="T52" fmla="*/ 10 w 25"/>
                <a:gd name="T53"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 h="26">
                  <a:moveTo>
                    <a:pt x="12" y="0"/>
                  </a:moveTo>
                  <a:cubicBezTo>
                    <a:pt x="19" y="0"/>
                    <a:pt x="25" y="5"/>
                    <a:pt x="25" y="13"/>
                  </a:cubicBezTo>
                  <a:cubicBezTo>
                    <a:pt x="25" y="20"/>
                    <a:pt x="19" y="26"/>
                    <a:pt x="12" y="26"/>
                  </a:cubicBezTo>
                  <a:cubicBezTo>
                    <a:pt x="6" y="26"/>
                    <a:pt x="0" y="20"/>
                    <a:pt x="0" y="13"/>
                  </a:cubicBezTo>
                  <a:cubicBezTo>
                    <a:pt x="0" y="5"/>
                    <a:pt x="6" y="0"/>
                    <a:pt x="12" y="0"/>
                  </a:cubicBezTo>
                  <a:moveTo>
                    <a:pt x="12" y="23"/>
                  </a:moveTo>
                  <a:cubicBezTo>
                    <a:pt x="18" y="23"/>
                    <a:pt x="22" y="19"/>
                    <a:pt x="22" y="13"/>
                  </a:cubicBezTo>
                  <a:cubicBezTo>
                    <a:pt x="22" y="7"/>
                    <a:pt x="18" y="3"/>
                    <a:pt x="12" y="3"/>
                  </a:cubicBezTo>
                  <a:cubicBezTo>
                    <a:pt x="7" y="3"/>
                    <a:pt x="3" y="7"/>
                    <a:pt x="3" y="13"/>
                  </a:cubicBezTo>
                  <a:cubicBezTo>
                    <a:pt x="3" y="19"/>
                    <a:pt x="7" y="23"/>
                    <a:pt x="12" y="23"/>
                  </a:cubicBezTo>
                  <a:moveTo>
                    <a:pt x="8" y="6"/>
                  </a:moveTo>
                  <a:cubicBezTo>
                    <a:pt x="13" y="6"/>
                    <a:pt x="13" y="6"/>
                    <a:pt x="13" y="6"/>
                  </a:cubicBezTo>
                  <a:cubicBezTo>
                    <a:pt x="16" y="6"/>
                    <a:pt x="18" y="7"/>
                    <a:pt x="18" y="10"/>
                  </a:cubicBezTo>
                  <a:cubicBezTo>
                    <a:pt x="18" y="13"/>
                    <a:pt x="17" y="14"/>
                    <a:pt x="15" y="14"/>
                  </a:cubicBezTo>
                  <a:cubicBezTo>
                    <a:pt x="18" y="20"/>
                    <a:pt x="18" y="20"/>
                    <a:pt x="18" y="20"/>
                  </a:cubicBezTo>
                  <a:cubicBezTo>
                    <a:pt x="16" y="20"/>
                    <a:pt x="16" y="20"/>
                    <a:pt x="16" y="20"/>
                  </a:cubicBezTo>
                  <a:cubicBezTo>
                    <a:pt x="12" y="14"/>
                    <a:pt x="12" y="14"/>
                    <a:pt x="12" y="14"/>
                  </a:cubicBezTo>
                  <a:cubicBezTo>
                    <a:pt x="10" y="14"/>
                    <a:pt x="10" y="14"/>
                    <a:pt x="10" y="14"/>
                  </a:cubicBezTo>
                  <a:cubicBezTo>
                    <a:pt x="10" y="20"/>
                    <a:pt x="10" y="20"/>
                    <a:pt x="10" y="20"/>
                  </a:cubicBezTo>
                  <a:cubicBezTo>
                    <a:pt x="8" y="20"/>
                    <a:pt x="8" y="20"/>
                    <a:pt x="8" y="20"/>
                  </a:cubicBezTo>
                  <a:lnTo>
                    <a:pt x="8" y="6"/>
                  </a:lnTo>
                  <a:close/>
                  <a:moveTo>
                    <a:pt x="10" y="12"/>
                  </a:moveTo>
                  <a:cubicBezTo>
                    <a:pt x="13" y="12"/>
                    <a:pt x="13" y="12"/>
                    <a:pt x="13" y="12"/>
                  </a:cubicBezTo>
                  <a:cubicBezTo>
                    <a:pt x="14" y="12"/>
                    <a:pt x="16" y="12"/>
                    <a:pt x="16" y="10"/>
                  </a:cubicBezTo>
                  <a:cubicBezTo>
                    <a:pt x="16" y="8"/>
                    <a:pt x="14" y="8"/>
                    <a:pt x="13" y="8"/>
                  </a:cubicBezTo>
                  <a:cubicBezTo>
                    <a:pt x="10" y="8"/>
                    <a:pt x="10" y="8"/>
                    <a:pt x="10" y="8"/>
                  </a:cubicBezTo>
                  <a:lnTo>
                    <a:pt x="10" y="12"/>
                  </a:lnTo>
                  <a:close/>
                </a:path>
              </a:pathLst>
            </a:custGeom>
            <a:solidFill>
              <a:srgbClr val="1A14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Rectangle 85"/>
            <p:cNvSpPr>
              <a:spLocks noChangeArrowheads="1"/>
            </p:cNvSpPr>
            <p:nvPr/>
          </p:nvSpPr>
          <p:spPr bwMode="gray">
            <a:xfrm>
              <a:off x="4470401" y="3727450"/>
              <a:ext cx="1631950" cy="15875"/>
            </a:xfrm>
            <a:prstGeom prst="rect">
              <a:avLst/>
            </a:prstGeom>
            <a:solidFill>
              <a:srgbClr val="1A14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Rectangle 86"/>
            <p:cNvSpPr>
              <a:spLocks noChangeArrowheads="1"/>
            </p:cNvSpPr>
            <p:nvPr/>
          </p:nvSpPr>
          <p:spPr bwMode="gray">
            <a:xfrm>
              <a:off x="6327776" y="3727450"/>
              <a:ext cx="2352675" cy="15875"/>
            </a:xfrm>
            <a:prstGeom prst="rect">
              <a:avLst/>
            </a:prstGeom>
            <a:solidFill>
              <a:srgbClr val="1A14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Rectangle 87"/>
            <p:cNvSpPr>
              <a:spLocks noChangeArrowheads="1"/>
            </p:cNvSpPr>
            <p:nvPr/>
          </p:nvSpPr>
          <p:spPr bwMode="gray">
            <a:xfrm>
              <a:off x="5410201" y="3886200"/>
              <a:ext cx="44450" cy="231775"/>
            </a:xfrm>
            <a:prstGeom prst="rect">
              <a:avLst/>
            </a:prstGeom>
            <a:solidFill>
              <a:srgbClr val="1A14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88"/>
            <p:cNvSpPr>
              <a:spLocks/>
            </p:cNvSpPr>
            <p:nvPr/>
          </p:nvSpPr>
          <p:spPr bwMode="gray">
            <a:xfrm>
              <a:off x="5580063" y="3886200"/>
              <a:ext cx="171450" cy="231775"/>
            </a:xfrm>
            <a:custGeom>
              <a:avLst/>
              <a:gdLst>
                <a:gd name="T0" fmla="*/ 0 w 108"/>
                <a:gd name="T1" fmla="*/ 0 h 146"/>
                <a:gd name="T2" fmla="*/ 23 w 108"/>
                <a:gd name="T3" fmla="*/ 0 h 146"/>
                <a:gd name="T4" fmla="*/ 85 w 108"/>
                <a:gd name="T5" fmla="*/ 103 h 146"/>
                <a:gd name="T6" fmla="*/ 85 w 108"/>
                <a:gd name="T7" fmla="*/ 103 h 146"/>
                <a:gd name="T8" fmla="*/ 85 w 108"/>
                <a:gd name="T9" fmla="*/ 0 h 146"/>
                <a:gd name="T10" fmla="*/ 108 w 108"/>
                <a:gd name="T11" fmla="*/ 0 h 146"/>
                <a:gd name="T12" fmla="*/ 108 w 108"/>
                <a:gd name="T13" fmla="*/ 146 h 146"/>
                <a:gd name="T14" fmla="*/ 85 w 108"/>
                <a:gd name="T15" fmla="*/ 146 h 146"/>
                <a:gd name="T16" fmla="*/ 26 w 108"/>
                <a:gd name="T17" fmla="*/ 43 h 146"/>
                <a:gd name="T18" fmla="*/ 23 w 108"/>
                <a:gd name="T19" fmla="*/ 43 h 146"/>
                <a:gd name="T20" fmla="*/ 23 w 108"/>
                <a:gd name="T21" fmla="*/ 146 h 146"/>
                <a:gd name="T22" fmla="*/ 0 w 108"/>
                <a:gd name="T23" fmla="*/ 146 h 146"/>
                <a:gd name="T24" fmla="*/ 0 w 108"/>
                <a:gd name="T25"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46">
                  <a:moveTo>
                    <a:pt x="0" y="0"/>
                  </a:moveTo>
                  <a:lnTo>
                    <a:pt x="23" y="0"/>
                  </a:lnTo>
                  <a:lnTo>
                    <a:pt x="85" y="103"/>
                  </a:lnTo>
                  <a:lnTo>
                    <a:pt x="85" y="103"/>
                  </a:lnTo>
                  <a:lnTo>
                    <a:pt x="85" y="0"/>
                  </a:lnTo>
                  <a:lnTo>
                    <a:pt x="108" y="0"/>
                  </a:lnTo>
                  <a:lnTo>
                    <a:pt x="108" y="146"/>
                  </a:lnTo>
                  <a:lnTo>
                    <a:pt x="85" y="146"/>
                  </a:lnTo>
                  <a:lnTo>
                    <a:pt x="26" y="43"/>
                  </a:lnTo>
                  <a:lnTo>
                    <a:pt x="23" y="43"/>
                  </a:lnTo>
                  <a:lnTo>
                    <a:pt x="23" y="146"/>
                  </a:lnTo>
                  <a:lnTo>
                    <a:pt x="0" y="146"/>
                  </a:lnTo>
                  <a:lnTo>
                    <a:pt x="0" y="0"/>
                  </a:lnTo>
                  <a:close/>
                </a:path>
              </a:pathLst>
            </a:custGeom>
            <a:solidFill>
              <a:srgbClr val="1A14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89"/>
            <p:cNvSpPr>
              <a:spLocks/>
            </p:cNvSpPr>
            <p:nvPr/>
          </p:nvSpPr>
          <p:spPr bwMode="gray">
            <a:xfrm>
              <a:off x="5849938" y="3883025"/>
              <a:ext cx="198438" cy="238125"/>
            </a:xfrm>
            <a:custGeom>
              <a:avLst/>
              <a:gdLst>
                <a:gd name="T0" fmla="*/ 10 w 53"/>
                <a:gd name="T1" fmla="*/ 43 h 63"/>
                <a:gd name="T2" fmla="*/ 28 w 53"/>
                <a:gd name="T3" fmla="*/ 53 h 63"/>
                <a:gd name="T4" fmla="*/ 41 w 53"/>
                <a:gd name="T5" fmla="*/ 45 h 63"/>
                <a:gd name="T6" fmla="*/ 28 w 53"/>
                <a:gd name="T7" fmla="*/ 37 h 63"/>
                <a:gd name="T8" fmla="*/ 22 w 53"/>
                <a:gd name="T9" fmla="*/ 35 h 63"/>
                <a:gd name="T10" fmla="*/ 3 w 53"/>
                <a:gd name="T11" fmla="*/ 18 h 63"/>
                <a:gd name="T12" fmla="*/ 27 w 53"/>
                <a:gd name="T13" fmla="*/ 0 h 63"/>
                <a:gd name="T14" fmla="*/ 52 w 53"/>
                <a:gd name="T15" fmla="*/ 12 h 63"/>
                <a:gd name="T16" fmla="*/ 43 w 53"/>
                <a:gd name="T17" fmla="*/ 19 h 63"/>
                <a:gd name="T18" fmla="*/ 27 w 53"/>
                <a:gd name="T19" fmla="*/ 10 h 63"/>
                <a:gd name="T20" fmla="*/ 15 w 53"/>
                <a:gd name="T21" fmla="*/ 17 h 63"/>
                <a:gd name="T22" fmla="*/ 28 w 53"/>
                <a:gd name="T23" fmla="*/ 25 h 63"/>
                <a:gd name="T24" fmla="*/ 35 w 53"/>
                <a:gd name="T25" fmla="*/ 26 h 63"/>
                <a:gd name="T26" fmla="*/ 53 w 53"/>
                <a:gd name="T27" fmla="*/ 43 h 63"/>
                <a:gd name="T28" fmla="*/ 26 w 53"/>
                <a:gd name="T29" fmla="*/ 63 h 63"/>
                <a:gd name="T30" fmla="*/ 0 w 53"/>
                <a:gd name="T31" fmla="*/ 50 h 63"/>
                <a:gd name="T32" fmla="*/ 10 w 53"/>
                <a:gd name="T33" fmla="*/ 4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63">
                  <a:moveTo>
                    <a:pt x="10" y="43"/>
                  </a:moveTo>
                  <a:cubicBezTo>
                    <a:pt x="14" y="50"/>
                    <a:pt x="21" y="53"/>
                    <a:pt x="28" y="53"/>
                  </a:cubicBezTo>
                  <a:cubicBezTo>
                    <a:pt x="33" y="53"/>
                    <a:pt x="41" y="51"/>
                    <a:pt x="41" y="45"/>
                  </a:cubicBezTo>
                  <a:cubicBezTo>
                    <a:pt x="41" y="40"/>
                    <a:pt x="36" y="39"/>
                    <a:pt x="28" y="37"/>
                  </a:cubicBezTo>
                  <a:cubicBezTo>
                    <a:pt x="22" y="35"/>
                    <a:pt x="22" y="35"/>
                    <a:pt x="22" y="35"/>
                  </a:cubicBezTo>
                  <a:cubicBezTo>
                    <a:pt x="12" y="33"/>
                    <a:pt x="3" y="30"/>
                    <a:pt x="3" y="18"/>
                  </a:cubicBezTo>
                  <a:cubicBezTo>
                    <a:pt x="3" y="6"/>
                    <a:pt x="16" y="0"/>
                    <a:pt x="27" y="0"/>
                  </a:cubicBezTo>
                  <a:cubicBezTo>
                    <a:pt x="37" y="0"/>
                    <a:pt x="46" y="3"/>
                    <a:pt x="52" y="12"/>
                  </a:cubicBezTo>
                  <a:cubicBezTo>
                    <a:pt x="43" y="19"/>
                    <a:pt x="43" y="19"/>
                    <a:pt x="43" y="19"/>
                  </a:cubicBezTo>
                  <a:cubicBezTo>
                    <a:pt x="40" y="13"/>
                    <a:pt x="34" y="10"/>
                    <a:pt x="27" y="10"/>
                  </a:cubicBezTo>
                  <a:cubicBezTo>
                    <a:pt x="20" y="10"/>
                    <a:pt x="15" y="13"/>
                    <a:pt x="15" y="17"/>
                  </a:cubicBezTo>
                  <a:cubicBezTo>
                    <a:pt x="15" y="22"/>
                    <a:pt x="21" y="23"/>
                    <a:pt x="28" y="25"/>
                  </a:cubicBezTo>
                  <a:cubicBezTo>
                    <a:pt x="35" y="26"/>
                    <a:pt x="35" y="26"/>
                    <a:pt x="35" y="26"/>
                  </a:cubicBezTo>
                  <a:cubicBezTo>
                    <a:pt x="44" y="28"/>
                    <a:pt x="53" y="32"/>
                    <a:pt x="53" y="43"/>
                  </a:cubicBezTo>
                  <a:cubicBezTo>
                    <a:pt x="53" y="58"/>
                    <a:pt x="39" y="63"/>
                    <a:pt x="26" y="63"/>
                  </a:cubicBezTo>
                  <a:cubicBezTo>
                    <a:pt x="16" y="63"/>
                    <a:pt x="6" y="59"/>
                    <a:pt x="0" y="50"/>
                  </a:cubicBezTo>
                  <a:lnTo>
                    <a:pt x="10" y="43"/>
                  </a:lnTo>
                  <a:close/>
                </a:path>
              </a:pathLst>
            </a:custGeom>
            <a:solidFill>
              <a:srgbClr val="1A14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90"/>
            <p:cNvSpPr>
              <a:spLocks/>
            </p:cNvSpPr>
            <p:nvPr/>
          </p:nvSpPr>
          <p:spPr bwMode="gray">
            <a:xfrm>
              <a:off x="6157913" y="3886200"/>
              <a:ext cx="184150" cy="234950"/>
            </a:xfrm>
            <a:custGeom>
              <a:avLst/>
              <a:gdLst>
                <a:gd name="T0" fmla="*/ 49 w 49"/>
                <a:gd name="T1" fmla="*/ 42 h 62"/>
                <a:gd name="T2" fmla="*/ 24 w 49"/>
                <a:gd name="T3" fmla="*/ 62 h 62"/>
                <a:gd name="T4" fmla="*/ 0 w 49"/>
                <a:gd name="T5" fmla="*/ 42 h 62"/>
                <a:gd name="T6" fmla="*/ 0 w 49"/>
                <a:gd name="T7" fmla="*/ 0 h 62"/>
                <a:gd name="T8" fmla="*/ 11 w 49"/>
                <a:gd name="T9" fmla="*/ 0 h 62"/>
                <a:gd name="T10" fmla="*/ 11 w 49"/>
                <a:gd name="T11" fmla="*/ 39 h 62"/>
                <a:gd name="T12" fmla="*/ 24 w 49"/>
                <a:gd name="T13" fmla="*/ 51 h 62"/>
                <a:gd name="T14" fmla="*/ 37 w 49"/>
                <a:gd name="T15" fmla="*/ 39 h 62"/>
                <a:gd name="T16" fmla="*/ 37 w 49"/>
                <a:gd name="T17" fmla="*/ 0 h 62"/>
                <a:gd name="T18" fmla="*/ 49 w 49"/>
                <a:gd name="T19" fmla="*/ 0 h 62"/>
                <a:gd name="T20" fmla="*/ 49 w 49"/>
                <a:gd name="T21" fmla="*/ 4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 h="62">
                  <a:moveTo>
                    <a:pt x="49" y="42"/>
                  </a:moveTo>
                  <a:cubicBezTo>
                    <a:pt x="49" y="54"/>
                    <a:pt x="39" y="62"/>
                    <a:pt x="24" y="62"/>
                  </a:cubicBezTo>
                  <a:cubicBezTo>
                    <a:pt x="10" y="62"/>
                    <a:pt x="0" y="54"/>
                    <a:pt x="0" y="42"/>
                  </a:cubicBezTo>
                  <a:cubicBezTo>
                    <a:pt x="0" y="0"/>
                    <a:pt x="0" y="0"/>
                    <a:pt x="0" y="0"/>
                  </a:cubicBezTo>
                  <a:cubicBezTo>
                    <a:pt x="11" y="0"/>
                    <a:pt x="11" y="0"/>
                    <a:pt x="11" y="0"/>
                  </a:cubicBezTo>
                  <a:cubicBezTo>
                    <a:pt x="11" y="39"/>
                    <a:pt x="11" y="39"/>
                    <a:pt x="11" y="39"/>
                  </a:cubicBezTo>
                  <a:cubicBezTo>
                    <a:pt x="11" y="46"/>
                    <a:pt x="14" y="51"/>
                    <a:pt x="24" y="51"/>
                  </a:cubicBezTo>
                  <a:cubicBezTo>
                    <a:pt x="34" y="51"/>
                    <a:pt x="37" y="46"/>
                    <a:pt x="37" y="39"/>
                  </a:cubicBezTo>
                  <a:cubicBezTo>
                    <a:pt x="37" y="0"/>
                    <a:pt x="37" y="0"/>
                    <a:pt x="37" y="0"/>
                  </a:cubicBezTo>
                  <a:cubicBezTo>
                    <a:pt x="49" y="0"/>
                    <a:pt x="49" y="0"/>
                    <a:pt x="49" y="0"/>
                  </a:cubicBezTo>
                  <a:lnTo>
                    <a:pt x="49" y="42"/>
                  </a:lnTo>
                  <a:close/>
                </a:path>
              </a:pathLst>
            </a:custGeom>
            <a:solidFill>
              <a:srgbClr val="1A14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91"/>
            <p:cNvSpPr>
              <a:spLocks noEditPoints="1"/>
            </p:cNvSpPr>
            <p:nvPr/>
          </p:nvSpPr>
          <p:spPr bwMode="gray">
            <a:xfrm>
              <a:off x="6462713" y="3886200"/>
              <a:ext cx="176213" cy="231775"/>
            </a:xfrm>
            <a:custGeom>
              <a:avLst/>
              <a:gdLst>
                <a:gd name="T0" fmla="*/ 0 w 47"/>
                <a:gd name="T1" fmla="*/ 0 h 61"/>
                <a:gd name="T2" fmla="*/ 25 w 47"/>
                <a:gd name="T3" fmla="*/ 0 h 61"/>
                <a:gd name="T4" fmla="*/ 46 w 47"/>
                <a:gd name="T5" fmla="*/ 18 h 61"/>
                <a:gd name="T6" fmla="*/ 34 w 47"/>
                <a:gd name="T7" fmla="*/ 36 h 61"/>
                <a:gd name="T8" fmla="*/ 47 w 47"/>
                <a:gd name="T9" fmla="*/ 61 h 61"/>
                <a:gd name="T10" fmla="*/ 34 w 47"/>
                <a:gd name="T11" fmla="*/ 61 h 61"/>
                <a:gd name="T12" fmla="*/ 22 w 47"/>
                <a:gd name="T13" fmla="*/ 38 h 61"/>
                <a:gd name="T14" fmla="*/ 11 w 47"/>
                <a:gd name="T15" fmla="*/ 38 h 61"/>
                <a:gd name="T16" fmla="*/ 11 w 47"/>
                <a:gd name="T17" fmla="*/ 61 h 61"/>
                <a:gd name="T18" fmla="*/ 0 w 47"/>
                <a:gd name="T19" fmla="*/ 61 h 61"/>
                <a:gd name="T20" fmla="*/ 0 w 47"/>
                <a:gd name="T21" fmla="*/ 0 h 61"/>
                <a:gd name="T22" fmla="*/ 11 w 47"/>
                <a:gd name="T23" fmla="*/ 28 h 61"/>
                <a:gd name="T24" fmla="*/ 24 w 47"/>
                <a:gd name="T25" fmla="*/ 28 h 61"/>
                <a:gd name="T26" fmla="*/ 34 w 47"/>
                <a:gd name="T27" fmla="*/ 19 h 61"/>
                <a:gd name="T28" fmla="*/ 22 w 47"/>
                <a:gd name="T29" fmla="*/ 10 h 61"/>
                <a:gd name="T30" fmla="*/ 11 w 47"/>
                <a:gd name="T31" fmla="*/ 10 h 61"/>
                <a:gd name="T32" fmla="*/ 11 w 47"/>
                <a:gd name="T33" fmla="*/ 2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61">
                  <a:moveTo>
                    <a:pt x="0" y="0"/>
                  </a:moveTo>
                  <a:cubicBezTo>
                    <a:pt x="25" y="0"/>
                    <a:pt x="25" y="0"/>
                    <a:pt x="25" y="0"/>
                  </a:cubicBezTo>
                  <a:cubicBezTo>
                    <a:pt x="38" y="0"/>
                    <a:pt x="46" y="8"/>
                    <a:pt x="46" y="18"/>
                  </a:cubicBezTo>
                  <a:cubicBezTo>
                    <a:pt x="46" y="32"/>
                    <a:pt x="37" y="35"/>
                    <a:pt x="34" y="36"/>
                  </a:cubicBezTo>
                  <a:cubicBezTo>
                    <a:pt x="47" y="61"/>
                    <a:pt x="47" y="61"/>
                    <a:pt x="47" y="61"/>
                  </a:cubicBezTo>
                  <a:cubicBezTo>
                    <a:pt x="34" y="61"/>
                    <a:pt x="34" y="61"/>
                    <a:pt x="34" y="61"/>
                  </a:cubicBezTo>
                  <a:cubicBezTo>
                    <a:pt x="22" y="38"/>
                    <a:pt x="22" y="38"/>
                    <a:pt x="22" y="38"/>
                  </a:cubicBezTo>
                  <a:cubicBezTo>
                    <a:pt x="11" y="38"/>
                    <a:pt x="11" y="38"/>
                    <a:pt x="11" y="38"/>
                  </a:cubicBezTo>
                  <a:cubicBezTo>
                    <a:pt x="11" y="61"/>
                    <a:pt x="11" y="61"/>
                    <a:pt x="11" y="61"/>
                  </a:cubicBezTo>
                  <a:cubicBezTo>
                    <a:pt x="0" y="61"/>
                    <a:pt x="0" y="61"/>
                    <a:pt x="0" y="61"/>
                  </a:cubicBezTo>
                  <a:lnTo>
                    <a:pt x="0" y="0"/>
                  </a:lnTo>
                  <a:close/>
                  <a:moveTo>
                    <a:pt x="11" y="28"/>
                  </a:moveTo>
                  <a:cubicBezTo>
                    <a:pt x="24" y="28"/>
                    <a:pt x="24" y="28"/>
                    <a:pt x="24" y="28"/>
                  </a:cubicBezTo>
                  <a:cubicBezTo>
                    <a:pt x="30" y="28"/>
                    <a:pt x="34" y="25"/>
                    <a:pt x="34" y="19"/>
                  </a:cubicBezTo>
                  <a:cubicBezTo>
                    <a:pt x="34" y="14"/>
                    <a:pt x="30" y="10"/>
                    <a:pt x="22" y="10"/>
                  </a:cubicBezTo>
                  <a:cubicBezTo>
                    <a:pt x="11" y="10"/>
                    <a:pt x="11" y="10"/>
                    <a:pt x="11" y="10"/>
                  </a:cubicBezTo>
                  <a:lnTo>
                    <a:pt x="11" y="28"/>
                  </a:lnTo>
                  <a:close/>
                </a:path>
              </a:pathLst>
            </a:custGeom>
            <a:solidFill>
              <a:srgbClr val="1A14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92"/>
            <p:cNvSpPr>
              <a:spLocks noEditPoints="1"/>
            </p:cNvSpPr>
            <p:nvPr/>
          </p:nvSpPr>
          <p:spPr bwMode="gray">
            <a:xfrm>
              <a:off x="6721476" y="3886200"/>
              <a:ext cx="203200" cy="231775"/>
            </a:xfrm>
            <a:custGeom>
              <a:avLst/>
              <a:gdLst>
                <a:gd name="T0" fmla="*/ 50 w 128"/>
                <a:gd name="T1" fmla="*/ 0 h 146"/>
                <a:gd name="T2" fmla="*/ 81 w 128"/>
                <a:gd name="T3" fmla="*/ 0 h 146"/>
                <a:gd name="T4" fmla="*/ 128 w 128"/>
                <a:gd name="T5" fmla="*/ 146 h 146"/>
                <a:gd name="T6" fmla="*/ 100 w 128"/>
                <a:gd name="T7" fmla="*/ 146 h 146"/>
                <a:gd name="T8" fmla="*/ 93 w 128"/>
                <a:gd name="T9" fmla="*/ 117 h 146"/>
                <a:gd name="T10" fmla="*/ 38 w 128"/>
                <a:gd name="T11" fmla="*/ 117 h 146"/>
                <a:gd name="T12" fmla="*/ 29 w 128"/>
                <a:gd name="T13" fmla="*/ 146 h 146"/>
                <a:gd name="T14" fmla="*/ 0 w 128"/>
                <a:gd name="T15" fmla="*/ 146 h 146"/>
                <a:gd name="T16" fmla="*/ 50 w 128"/>
                <a:gd name="T17" fmla="*/ 0 h 146"/>
                <a:gd name="T18" fmla="*/ 64 w 128"/>
                <a:gd name="T19" fmla="*/ 26 h 146"/>
                <a:gd name="T20" fmla="*/ 64 w 128"/>
                <a:gd name="T21" fmla="*/ 26 h 146"/>
                <a:gd name="T22" fmla="*/ 45 w 128"/>
                <a:gd name="T23" fmla="*/ 93 h 146"/>
                <a:gd name="T24" fmla="*/ 85 w 128"/>
                <a:gd name="T25" fmla="*/ 93 h 146"/>
                <a:gd name="T26" fmla="*/ 64 w 128"/>
                <a:gd name="T27" fmla="*/ 2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8" h="146">
                  <a:moveTo>
                    <a:pt x="50" y="0"/>
                  </a:moveTo>
                  <a:lnTo>
                    <a:pt x="81" y="0"/>
                  </a:lnTo>
                  <a:lnTo>
                    <a:pt x="128" y="146"/>
                  </a:lnTo>
                  <a:lnTo>
                    <a:pt x="100" y="146"/>
                  </a:lnTo>
                  <a:lnTo>
                    <a:pt x="93" y="117"/>
                  </a:lnTo>
                  <a:lnTo>
                    <a:pt x="38" y="117"/>
                  </a:lnTo>
                  <a:lnTo>
                    <a:pt x="29" y="146"/>
                  </a:lnTo>
                  <a:lnTo>
                    <a:pt x="0" y="146"/>
                  </a:lnTo>
                  <a:lnTo>
                    <a:pt x="50" y="0"/>
                  </a:lnTo>
                  <a:close/>
                  <a:moveTo>
                    <a:pt x="64" y="26"/>
                  </a:moveTo>
                  <a:lnTo>
                    <a:pt x="64" y="26"/>
                  </a:lnTo>
                  <a:lnTo>
                    <a:pt x="45" y="93"/>
                  </a:lnTo>
                  <a:lnTo>
                    <a:pt x="85" y="93"/>
                  </a:lnTo>
                  <a:lnTo>
                    <a:pt x="64" y="26"/>
                  </a:lnTo>
                  <a:close/>
                </a:path>
              </a:pathLst>
            </a:custGeom>
            <a:solidFill>
              <a:srgbClr val="1A14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93"/>
            <p:cNvSpPr>
              <a:spLocks/>
            </p:cNvSpPr>
            <p:nvPr/>
          </p:nvSpPr>
          <p:spPr bwMode="gray">
            <a:xfrm>
              <a:off x="7023101" y="3886200"/>
              <a:ext cx="171450" cy="231775"/>
            </a:xfrm>
            <a:custGeom>
              <a:avLst/>
              <a:gdLst>
                <a:gd name="T0" fmla="*/ 0 w 108"/>
                <a:gd name="T1" fmla="*/ 0 h 146"/>
                <a:gd name="T2" fmla="*/ 23 w 108"/>
                <a:gd name="T3" fmla="*/ 0 h 146"/>
                <a:gd name="T4" fmla="*/ 82 w 108"/>
                <a:gd name="T5" fmla="*/ 103 h 146"/>
                <a:gd name="T6" fmla="*/ 85 w 108"/>
                <a:gd name="T7" fmla="*/ 103 h 146"/>
                <a:gd name="T8" fmla="*/ 85 w 108"/>
                <a:gd name="T9" fmla="*/ 0 h 146"/>
                <a:gd name="T10" fmla="*/ 108 w 108"/>
                <a:gd name="T11" fmla="*/ 0 h 146"/>
                <a:gd name="T12" fmla="*/ 108 w 108"/>
                <a:gd name="T13" fmla="*/ 146 h 146"/>
                <a:gd name="T14" fmla="*/ 82 w 108"/>
                <a:gd name="T15" fmla="*/ 146 h 146"/>
                <a:gd name="T16" fmla="*/ 23 w 108"/>
                <a:gd name="T17" fmla="*/ 43 h 146"/>
                <a:gd name="T18" fmla="*/ 23 w 108"/>
                <a:gd name="T19" fmla="*/ 43 h 146"/>
                <a:gd name="T20" fmla="*/ 23 w 108"/>
                <a:gd name="T21" fmla="*/ 146 h 146"/>
                <a:gd name="T22" fmla="*/ 0 w 108"/>
                <a:gd name="T23" fmla="*/ 146 h 146"/>
                <a:gd name="T24" fmla="*/ 0 w 108"/>
                <a:gd name="T25"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46">
                  <a:moveTo>
                    <a:pt x="0" y="0"/>
                  </a:moveTo>
                  <a:lnTo>
                    <a:pt x="23" y="0"/>
                  </a:lnTo>
                  <a:lnTo>
                    <a:pt x="82" y="103"/>
                  </a:lnTo>
                  <a:lnTo>
                    <a:pt x="85" y="103"/>
                  </a:lnTo>
                  <a:lnTo>
                    <a:pt x="85" y="0"/>
                  </a:lnTo>
                  <a:lnTo>
                    <a:pt x="108" y="0"/>
                  </a:lnTo>
                  <a:lnTo>
                    <a:pt x="108" y="146"/>
                  </a:lnTo>
                  <a:lnTo>
                    <a:pt x="82" y="146"/>
                  </a:lnTo>
                  <a:lnTo>
                    <a:pt x="23" y="43"/>
                  </a:lnTo>
                  <a:lnTo>
                    <a:pt x="23" y="43"/>
                  </a:lnTo>
                  <a:lnTo>
                    <a:pt x="23" y="146"/>
                  </a:lnTo>
                  <a:lnTo>
                    <a:pt x="0" y="146"/>
                  </a:lnTo>
                  <a:lnTo>
                    <a:pt x="0" y="0"/>
                  </a:lnTo>
                  <a:close/>
                </a:path>
              </a:pathLst>
            </a:custGeom>
            <a:solidFill>
              <a:srgbClr val="1A14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94"/>
            <p:cNvSpPr>
              <a:spLocks/>
            </p:cNvSpPr>
            <p:nvPr/>
          </p:nvSpPr>
          <p:spPr bwMode="gray">
            <a:xfrm>
              <a:off x="7304088" y="3883025"/>
              <a:ext cx="203200" cy="238125"/>
            </a:xfrm>
            <a:custGeom>
              <a:avLst/>
              <a:gdLst>
                <a:gd name="T0" fmla="*/ 42 w 54"/>
                <a:gd name="T1" fmla="*/ 21 h 63"/>
                <a:gd name="T2" fmla="*/ 29 w 54"/>
                <a:gd name="T3" fmla="*/ 10 h 63"/>
                <a:gd name="T4" fmla="*/ 12 w 54"/>
                <a:gd name="T5" fmla="*/ 31 h 63"/>
                <a:gd name="T6" fmla="*/ 29 w 54"/>
                <a:gd name="T7" fmla="*/ 53 h 63"/>
                <a:gd name="T8" fmla="*/ 43 w 54"/>
                <a:gd name="T9" fmla="*/ 40 h 63"/>
                <a:gd name="T10" fmla="*/ 54 w 54"/>
                <a:gd name="T11" fmla="*/ 45 h 63"/>
                <a:gd name="T12" fmla="*/ 29 w 54"/>
                <a:gd name="T13" fmla="*/ 63 h 63"/>
                <a:gd name="T14" fmla="*/ 0 w 54"/>
                <a:gd name="T15" fmla="*/ 31 h 63"/>
                <a:gd name="T16" fmla="*/ 29 w 54"/>
                <a:gd name="T17" fmla="*/ 0 h 63"/>
                <a:gd name="T18" fmla="*/ 53 w 54"/>
                <a:gd name="T19" fmla="*/ 19 h 63"/>
                <a:gd name="T20" fmla="*/ 42 w 54"/>
                <a:gd name="T21" fmla="*/ 2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 h="63">
                  <a:moveTo>
                    <a:pt x="42" y="21"/>
                  </a:moveTo>
                  <a:cubicBezTo>
                    <a:pt x="41" y="15"/>
                    <a:pt x="36" y="10"/>
                    <a:pt x="29" y="10"/>
                  </a:cubicBezTo>
                  <a:cubicBezTo>
                    <a:pt x="17" y="10"/>
                    <a:pt x="12" y="21"/>
                    <a:pt x="12" y="31"/>
                  </a:cubicBezTo>
                  <a:cubicBezTo>
                    <a:pt x="12" y="42"/>
                    <a:pt x="17" y="53"/>
                    <a:pt x="29" y="53"/>
                  </a:cubicBezTo>
                  <a:cubicBezTo>
                    <a:pt x="37" y="53"/>
                    <a:pt x="41" y="47"/>
                    <a:pt x="43" y="40"/>
                  </a:cubicBezTo>
                  <a:cubicBezTo>
                    <a:pt x="54" y="45"/>
                    <a:pt x="54" y="45"/>
                    <a:pt x="54" y="45"/>
                  </a:cubicBezTo>
                  <a:cubicBezTo>
                    <a:pt x="49" y="57"/>
                    <a:pt x="41" y="63"/>
                    <a:pt x="29" y="63"/>
                  </a:cubicBezTo>
                  <a:cubicBezTo>
                    <a:pt x="9" y="63"/>
                    <a:pt x="0" y="48"/>
                    <a:pt x="0" y="31"/>
                  </a:cubicBezTo>
                  <a:cubicBezTo>
                    <a:pt x="0" y="14"/>
                    <a:pt x="11" y="0"/>
                    <a:pt x="29" y="0"/>
                  </a:cubicBezTo>
                  <a:cubicBezTo>
                    <a:pt x="41" y="0"/>
                    <a:pt x="50" y="6"/>
                    <a:pt x="53" y="19"/>
                  </a:cubicBezTo>
                  <a:lnTo>
                    <a:pt x="42" y="21"/>
                  </a:lnTo>
                  <a:close/>
                </a:path>
              </a:pathLst>
            </a:custGeom>
            <a:solidFill>
              <a:srgbClr val="1A14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95"/>
            <p:cNvSpPr>
              <a:spLocks/>
            </p:cNvSpPr>
            <p:nvPr/>
          </p:nvSpPr>
          <p:spPr bwMode="gray">
            <a:xfrm>
              <a:off x="7597776" y="3886200"/>
              <a:ext cx="168275" cy="231775"/>
            </a:xfrm>
            <a:custGeom>
              <a:avLst/>
              <a:gdLst>
                <a:gd name="T0" fmla="*/ 0 w 106"/>
                <a:gd name="T1" fmla="*/ 0 h 146"/>
                <a:gd name="T2" fmla="*/ 102 w 106"/>
                <a:gd name="T3" fmla="*/ 0 h 146"/>
                <a:gd name="T4" fmla="*/ 102 w 106"/>
                <a:gd name="T5" fmla="*/ 26 h 146"/>
                <a:gd name="T6" fmla="*/ 28 w 106"/>
                <a:gd name="T7" fmla="*/ 26 h 146"/>
                <a:gd name="T8" fmla="*/ 28 w 106"/>
                <a:gd name="T9" fmla="*/ 57 h 146"/>
                <a:gd name="T10" fmla="*/ 95 w 106"/>
                <a:gd name="T11" fmla="*/ 57 h 146"/>
                <a:gd name="T12" fmla="*/ 95 w 106"/>
                <a:gd name="T13" fmla="*/ 81 h 146"/>
                <a:gd name="T14" fmla="*/ 28 w 106"/>
                <a:gd name="T15" fmla="*/ 81 h 146"/>
                <a:gd name="T16" fmla="*/ 28 w 106"/>
                <a:gd name="T17" fmla="*/ 119 h 146"/>
                <a:gd name="T18" fmla="*/ 106 w 106"/>
                <a:gd name="T19" fmla="*/ 119 h 146"/>
                <a:gd name="T20" fmla="*/ 106 w 106"/>
                <a:gd name="T21" fmla="*/ 146 h 146"/>
                <a:gd name="T22" fmla="*/ 0 w 106"/>
                <a:gd name="T23" fmla="*/ 146 h 146"/>
                <a:gd name="T24" fmla="*/ 0 w 106"/>
                <a:gd name="T25"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146">
                  <a:moveTo>
                    <a:pt x="0" y="0"/>
                  </a:moveTo>
                  <a:lnTo>
                    <a:pt x="102" y="0"/>
                  </a:lnTo>
                  <a:lnTo>
                    <a:pt x="102" y="26"/>
                  </a:lnTo>
                  <a:lnTo>
                    <a:pt x="28" y="26"/>
                  </a:lnTo>
                  <a:lnTo>
                    <a:pt x="28" y="57"/>
                  </a:lnTo>
                  <a:lnTo>
                    <a:pt x="95" y="57"/>
                  </a:lnTo>
                  <a:lnTo>
                    <a:pt x="95" y="81"/>
                  </a:lnTo>
                  <a:lnTo>
                    <a:pt x="28" y="81"/>
                  </a:lnTo>
                  <a:lnTo>
                    <a:pt x="28" y="119"/>
                  </a:lnTo>
                  <a:lnTo>
                    <a:pt x="106" y="119"/>
                  </a:lnTo>
                  <a:lnTo>
                    <a:pt x="106" y="146"/>
                  </a:lnTo>
                  <a:lnTo>
                    <a:pt x="0" y="146"/>
                  </a:lnTo>
                  <a:lnTo>
                    <a:pt x="0" y="0"/>
                  </a:lnTo>
                  <a:close/>
                </a:path>
              </a:pathLst>
            </a:custGeom>
            <a:solidFill>
              <a:srgbClr val="1A14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226636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CB16-91F9-4682-BCA6-1268F1CF245C}"/>
              </a:ext>
            </a:extLst>
          </p:cNvPr>
          <p:cNvSpPr>
            <a:spLocks noGrp="1"/>
          </p:cNvSpPr>
          <p:nvPr>
            <p:ph type="title"/>
          </p:nvPr>
        </p:nvSpPr>
        <p:spPr>
          <a:xfrm>
            <a:off x="240631" y="376518"/>
            <a:ext cx="11730789" cy="5681734"/>
          </a:xfrm>
        </p:spPr>
        <p:txBody>
          <a:bodyPr>
            <a:normAutofit/>
          </a:bodyPr>
          <a:lstStyle>
            <a:lvl1pPr>
              <a:defRPr sz="5400">
                <a:solidFill>
                  <a:srgbClr val="1A1446"/>
                </a:solidFill>
              </a:defRPr>
            </a:lvl1pPr>
          </a:lstStyle>
          <a:p>
            <a:r>
              <a:rPr lang="en-US"/>
              <a:t>Click to edit Master title style</a:t>
            </a:r>
          </a:p>
        </p:txBody>
      </p:sp>
      <p:grpSp>
        <p:nvGrpSpPr>
          <p:cNvPr id="10" name="Group 9">
            <a:extLst>
              <a:ext uri="{FF2B5EF4-FFF2-40B4-BE49-F238E27FC236}">
                <a16:creationId xmlns:a16="http://schemas.microsoft.com/office/drawing/2014/main" id="{BED7689C-0806-49CA-ADB1-91D43C05DE55}"/>
              </a:ext>
            </a:extLst>
          </p:cNvPr>
          <p:cNvGrpSpPr/>
          <p:nvPr userDrawn="1"/>
        </p:nvGrpSpPr>
        <p:grpSpPr>
          <a:xfrm>
            <a:off x="11595615" y="6272479"/>
            <a:ext cx="461773" cy="469521"/>
            <a:chOff x="11613545" y="6272479"/>
            <a:chExt cx="461773" cy="469521"/>
          </a:xfrm>
        </p:grpSpPr>
        <p:pic>
          <p:nvPicPr>
            <p:cNvPr id="11" name="Picture 10">
              <a:extLst>
                <a:ext uri="{FF2B5EF4-FFF2-40B4-BE49-F238E27FC236}">
                  <a16:creationId xmlns:a16="http://schemas.microsoft.com/office/drawing/2014/main" id="{AB9B4402-A46E-4B4E-9887-413955989832}"/>
                </a:ext>
              </a:extLst>
            </p:cNvPr>
            <p:cNvPicPr>
              <a:picLocks noChangeAspect="1"/>
            </p:cNvPicPr>
            <p:nvPr userDrawn="1"/>
          </p:nvPicPr>
          <p:blipFill>
            <a:blip r:embed="rId2"/>
            <a:stretch>
              <a:fillRect/>
            </a:stretch>
          </p:blipFill>
          <p:spPr>
            <a:xfrm>
              <a:off x="11613545" y="6272479"/>
              <a:ext cx="461773" cy="469521"/>
            </a:xfrm>
            <a:prstGeom prst="rect">
              <a:avLst/>
            </a:prstGeom>
          </p:spPr>
        </p:pic>
        <p:pic>
          <p:nvPicPr>
            <p:cNvPr id="12" name="Picture 11">
              <a:extLst>
                <a:ext uri="{FF2B5EF4-FFF2-40B4-BE49-F238E27FC236}">
                  <a16:creationId xmlns:a16="http://schemas.microsoft.com/office/drawing/2014/main" id="{F3B57896-F51A-4869-B2DF-EEEC67F1B299}"/>
                </a:ext>
              </a:extLst>
            </p:cNvPr>
            <p:cNvPicPr>
              <a:picLocks noChangeAspect="1"/>
            </p:cNvPicPr>
            <p:nvPr userDrawn="1"/>
          </p:nvPicPr>
          <p:blipFill rotWithShape="1">
            <a:blip r:embed="rId3"/>
            <a:srcRect b="2491"/>
            <a:stretch/>
          </p:blipFill>
          <p:spPr>
            <a:xfrm>
              <a:off x="11718819" y="6325130"/>
              <a:ext cx="277918" cy="363309"/>
            </a:xfrm>
            <a:prstGeom prst="rect">
              <a:avLst/>
            </a:prstGeom>
          </p:spPr>
        </p:pic>
      </p:grpSp>
    </p:spTree>
    <p:extLst>
      <p:ext uri="{BB962C8B-B14F-4D97-AF65-F5344CB8AC3E}">
        <p14:creationId xmlns:p14="http://schemas.microsoft.com/office/powerpoint/2010/main" val="1614241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65954BA5-570B-4BB5-B3E7-33BEEF6B99BC}"/>
              </a:ext>
            </a:extLst>
          </p:cNvPr>
          <p:cNvSpPr>
            <a:spLocks noGrp="1"/>
          </p:cNvSpPr>
          <p:nvPr>
            <p:ph type="sldNum" sz="quarter" idx="10"/>
          </p:nvPr>
        </p:nvSpPr>
        <p:spPr/>
        <p:txBody>
          <a:bodyPr/>
          <a:lstStyle/>
          <a:p>
            <a:pPr algn="r"/>
            <a:fld id="{8FB4CE90-470A-43E3-A052-3E8AD880B4A5}" type="slidenum">
              <a:rPr lang="en-US" smtClean="0"/>
              <a:pPr algn="r"/>
              <a:t>‹#›</a:t>
            </a:fld>
            <a:endParaRPr lang="en-US"/>
          </a:p>
        </p:txBody>
      </p:sp>
      <p:sp>
        <p:nvSpPr>
          <p:cNvPr id="7" name="Footer Placeholder 6">
            <a:extLst>
              <a:ext uri="{FF2B5EF4-FFF2-40B4-BE49-F238E27FC236}">
                <a16:creationId xmlns:a16="http://schemas.microsoft.com/office/drawing/2014/main" id="{34F9F236-E5F1-497B-9D2D-66F8717F5BB0}"/>
              </a:ext>
            </a:extLst>
          </p:cNvPr>
          <p:cNvSpPr>
            <a:spLocks noGrp="1"/>
          </p:cNvSpPr>
          <p:nvPr>
            <p:ph type="ftr" sz="quarter" idx="11"/>
          </p:nvPr>
        </p:nvSpPr>
        <p:spPr/>
        <p:txBody>
          <a:bodyPr/>
          <a:lstStyle/>
          <a:p>
            <a:pPr algn="ctr">
              <a:lnSpc>
                <a:spcPct val="90000"/>
              </a:lnSpc>
              <a:spcBef>
                <a:spcPts val="1000"/>
              </a:spcBef>
            </a:pPr>
            <a:r>
              <a:rPr lang="en-US"/>
              <a:t>Confidential &amp; Proprietary – Not for Distribution</a:t>
            </a:r>
          </a:p>
        </p:txBody>
      </p:sp>
      <p:sp>
        <p:nvSpPr>
          <p:cNvPr id="9" name="Content Placeholder 8">
            <a:extLst>
              <a:ext uri="{FF2B5EF4-FFF2-40B4-BE49-F238E27FC236}">
                <a16:creationId xmlns:a16="http://schemas.microsoft.com/office/drawing/2014/main" id="{B199C20A-51FB-47CF-8539-89D6150A17E1}"/>
              </a:ext>
            </a:extLst>
          </p:cNvPr>
          <p:cNvSpPr>
            <a:spLocks noGrp="1"/>
          </p:cNvSpPr>
          <p:nvPr>
            <p:ph sz="quarter" idx="12"/>
          </p:nvPr>
        </p:nvSpPr>
        <p:spPr>
          <a:xfrm>
            <a:off x="241300" y="1443037"/>
            <a:ext cx="11734800" cy="47067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7315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le and 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65954BA5-570B-4BB5-B3E7-33BEEF6B99BC}"/>
              </a:ext>
            </a:extLst>
          </p:cNvPr>
          <p:cNvSpPr>
            <a:spLocks noGrp="1"/>
          </p:cNvSpPr>
          <p:nvPr>
            <p:ph type="sldNum" sz="quarter" idx="10"/>
          </p:nvPr>
        </p:nvSpPr>
        <p:spPr/>
        <p:txBody>
          <a:bodyPr/>
          <a:lstStyle/>
          <a:p>
            <a:pPr algn="r"/>
            <a:fld id="{8FB4CE90-470A-43E3-A052-3E8AD880B4A5}" type="slidenum">
              <a:rPr lang="en-US" smtClean="0"/>
              <a:pPr algn="r"/>
              <a:t>‹#›</a:t>
            </a:fld>
            <a:endParaRPr lang="en-US"/>
          </a:p>
        </p:txBody>
      </p:sp>
      <p:sp>
        <p:nvSpPr>
          <p:cNvPr id="7" name="Footer Placeholder 6">
            <a:extLst>
              <a:ext uri="{FF2B5EF4-FFF2-40B4-BE49-F238E27FC236}">
                <a16:creationId xmlns:a16="http://schemas.microsoft.com/office/drawing/2014/main" id="{34F9F236-E5F1-497B-9D2D-66F8717F5BB0}"/>
              </a:ext>
            </a:extLst>
          </p:cNvPr>
          <p:cNvSpPr>
            <a:spLocks noGrp="1"/>
          </p:cNvSpPr>
          <p:nvPr>
            <p:ph type="ftr" sz="quarter" idx="11"/>
          </p:nvPr>
        </p:nvSpPr>
        <p:spPr/>
        <p:txBody>
          <a:bodyPr/>
          <a:lstStyle/>
          <a:p>
            <a:pPr algn="ctr">
              <a:lnSpc>
                <a:spcPct val="90000"/>
              </a:lnSpc>
              <a:spcBef>
                <a:spcPts val="1000"/>
              </a:spcBef>
            </a:pPr>
            <a:r>
              <a:rPr lang="en-US"/>
              <a:t>Confidential &amp; Proprietary – Not for Distribution</a:t>
            </a:r>
          </a:p>
        </p:txBody>
      </p:sp>
      <p:sp>
        <p:nvSpPr>
          <p:cNvPr id="9" name="Content Placeholder 8">
            <a:extLst>
              <a:ext uri="{FF2B5EF4-FFF2-40B4-BE49-F238E27FC236}">
                <a16:creationId xmlns:a16="http://schemas.microsoft.com/office/drawing/2014/main" id="{B199C20A-51FB-47CF-8539-89D6150A17E1}"/>
              </a:ext>
            </a:extLst>
          </p:cNvPr>
          <p:cNvSpPr>
            <a:spLocks noGrp="1"/>
          </p:cNvSpPr>
          <p:nvPr>
            <p:ph sz="quarter" idx="12"/>
          </p:nvPr>
        </p:nvSpPr>
        <p:spPr>
          <a:xfrm>
            <a:off x="241300" y="1443037"/>
            <a:ext cx="5639547" cy="47067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634D4D-039D-4270-8CBC-8D0ACEF79923}"/>
              </a:ext>
            </a:extLst>
          </p:cNvPr>
          <p:cNvSpPr>
            <a:spLocks noGrp="1"/>
          </p:cNvSpPr>
          <p:nvPr>
            <p:ph type="body" sz="quarter" idx="13"/>
          </p:nvPr>
        </p:nvSpPr>
        <p:spPr>
          <a:xfrm>
            <a:off x="6337859" y="1460500"/>
            <a:ext cx="5641848" cy="4706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8147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and Content w/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65954BA5-570B-4BB5-B3E7-33BEEF6B99BC}"/>
              </a:ext>
            </a:extLst>
          </p:cNvPr>
          <p:cNvSpPr>
            <a:spLocks noGrp="1"/>
          </p:cNvSpPr>
          <p:nvPr>
            <p:ph type="sldNum" sz="quarter" idx="10"/>
          </p:nvPr>
        </p:nvSpPr>
        <p:spPr/>
        <p:txBody>
          <a:bodyPr/>
          <a:lstStyle/>
          <a:p>
            <a:pPr algn="r"/>
            <a:fld id="{8FB4CE90-470A-43E3-A052-3E8AD880B4A5}" type="slidenum">
              <a:rPr lang="en-US" smtClean="0"/>
              <a:pPr algn="r"/>
              <a:t>‹#›</a:t>
            </a:fld>
            <a:endParaRPr lang="en-US"/>
          </a:p>
        </p:txBody>
      </p:sp>
      <p:sp>
        <p:nvSpPr>
          <p:cNvPr id="7" name="Footer Placeholder 6">
            <a:extLst>
              <a:ext uri="{FF2B5EF4-FFF2-40B4-BE49-F238E27FC236}">
                <a16:creationId xmlns:a16="http://schemas.microsoft.com/office/drawing/2014/main" id="{34F9F236-E5F1-497B-9D2D-66F8717F5BB0}"/>
              </a:ext>
            </a:extLst>
          </p:cNvPr>
          <p:cNvSpPr>
            <a:spLocks noGrp="1"/>
          </p:cNvSpPr>
          <p:nvPr>
            <p:ph type="ftr" sz="quarter" idx="11"/>
          </p:nvPr>
        </p:nvSpPr>
        <p:spPr/>
        <p:txBody>
          <a:bodyPr/>
          <a:lstStyle/>
          <a:p>
            <a:pPr algn="ctr">
              <a:lnSpc>
                <a:spcPct val="90000"/>
              </a:lnSpc>
              <a:spcBef>
                <a:spcPts val="1000"/>
              </a:spcBef>
            </a:pPr>
            <a:r>
              <a:rPr lang="en-US"/>
              <a:t>Confidential &amp; Proprietary – Not for Distribution</a:t>
            </a:r>
          </a:p>
        </p:txBody>
      </p:sp>
      <p:sp>
        <p:nvSpPr>
          <p:cNvPr id="9" name="Content Placeholder 8">
            <a:extLst>
              <a:ext uri="{FF2B5EF4-FFF2-40B4-BE49-F238E27FC236}">
                <a16:creationId xmlns:a16="http://schemas.microsoft.com/office/drawing/2014/main" id="{B199C20A-51FB-47CF-8539-89D6150A17E1}"/>
              </a:ext>
            </a:extLst>
          </p:cNvPr>
          <p:cNvSpPr>
            <a:spLocks noGrp="1"/>
          </p:cNvSpPr>
          <p:nvPr>
            <p:ph sz="quarter" idx="12"/>
          </p:nvPr>
        </p:nvSpPr>
        <p:spPr>
          <a:xfrm>
            <a:off x="241299" y="1443037"/>
            <a:ext cx="7315200" cy="47067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C0AC987B-0659-4BC7-B0F8-0F7209F60BEB}"/>
              </a:ext>
            </a:extLst>
          </p:cNvPr>
          <p:cNvSpPr>
            <a:spLocks noGrp="1"/>
          </p:cNvSpPr>
          <p:nvPr>
            <p:ph type="pic" sz="quarter" idx="14" hasCustomPrompt="1"/>
          </p:nvPr>
        </p:nvSpPr>
        <p:spPr>
          <a:xfrm>
            <a:off x="7865585" y="1443037"/>
            <a:ext cx="4114800" cy="4114800"/>
          </a:xfrm>
        </p:spPr>
        <p:txBody>
          <a:bodyPr anchor="t">
            <a:normAutofit/>
          </a:bodyPr>
          <a:lstStyle>
            <a:lvl1pPr marL="0" indent="0" algn="ctr">
              <a:buNone/>
              <a:defRPr sz="1800">
                <a:solidFill>
                  <a:schemeClr val="accent3"/>
                </a:solidFill>
              </a:defRPr>
            </a:lvl1pPr>
          </a:lstStyle>
          <a:p>
            <a:r>
              <a:rPr lang="en-US"/>
              <a:t>To add a picture, click on the icon in the center of this box.</a:t>
            </a:r>
          </a:p>
        </p:txBody>
      </p:sp>
    </p:spTree>
    <p:extLst>
      <p:ext uri="{BB962C8B-B14F-4D97-AF65-F5344CB8AC3E}">
        <p14:creationId xmlns:p14="http://schemas.microsoft.com/office/powerpoint/2010/main" val="2588322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28A868B6-943B-4427-804E-4CF28F0B3C73}"/>
              </a:ext>
            </a:extLst>
          </p:cNvPr>
          <p:cNvSpPr>
            <a:spLocks noGrp="1"/>
          </p:cNvSpPr>
          <p:nvPr>
            <p:ph type="ftr" sz="quarter" idx="10"/>
          </p:nvPr>
        </p:nvSpPr>
        <p:spPr/>
        <p:txBody>
          <a:bodyPr/>
          <a:lstStyle/>
          <a:p>
            <a:pPr algn="ctr">
              <a:lnSpc>
                <a:spcPct val="90000"/>
              </a:lnSpc>
              <a:spcBef>
                <a:spcPts val="1000"/>
              </a:spcBef>
            </a:pPr>
            <a:r>
              <a:rPr lang="en-US"/>
              <a:t>Confidential &amp; Proprietary – Not for Distribution</a:t>
            </a:r>
          </a:p>
        </p:txBody>
      </p:sp>
      <p:sp>
        <p:nvSpPr>
          <p:cNvPr id="4" name="Slide Number Placeholder 3">
            <a:extLst>
              <a:ext uri="{FF2B5EF4-FFF2-40B4-BE49-F238E27FC236}">
                <a16:creationId xmlns:a16="http://schemas.microsoft.com/office/drawing/2014/main" id="{B9B5B7CF-50D1-4142-8E91-4D0439169C16}"/>
              </a:ext>
            </a:extLst>
          </p:cNvPr>
          <p:cNvSpPr>
            <a:spLocks noGrp="1"/>
          </p:cNvSpPr>
          <p:nvPr>
            <p:ph type="sldNum" sz="quarter" idx="11"/>
          </p:nvPr>
        </p:nvSpPr>
        <p:spPr/>
        <p:txBody>
          <a:bodyPr/>
          <a:lstStyle/>
          <a:p>
            <a:pPr algn="r"/>
            <a:fld id="{8FB4CE90-470A-43E3-A052-3E8AD880B4A5}" type="slidenum">
              <a:rPr lang="en-US" smtClean="0"/>
              <a:pPr algn="r"/>
              <a:t>‹#›</a:t>
            </a:fld>
            <a:endParaRPr lang="en-US"/>
          </a:p>
        </p:txBody>
      </p:sp>
    </p:spTree>
    <p:extLst>
      <p:ext uri="{BB962C8B-B14F-4D97-AF65-F5344CB8AC3E}">
        <p14:creationId xmlns:p14="http://schemas.microsoft.com/office/powerpoint/2010/main" val="3647832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No title or text ">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581603C-7D7B-4CD9-977F-C50E141D2D40}"/>
              </a:ext>
            </a:extLst>
          </p:cNvPr>
          <p:cNvSpPr>
            <a:spLocks noGrp="1"/>
          </p:cNvSpPr>
          <p:nvPr>
            <p:ph type="ftr" sz="quarter" idx="10"/>
          </p:nvPr>
        </p:nvSpPr>
        <p:spPr/>
        <p:txBody>
          <a:bodyPr/>
          <a:lstStyle/>
          <a:p>
            <a:pPr algn="ctr">
              <a:lnSpc>
                <a:spcPct val="90000"/>
              </a:lnSpc>
              <a:spcBef>
                <a:spcPts val="1000"/>
              </a:spcBef>
            </a:pPr>
            <a:r>
              <a:rPr lang="en-US"/>
              <a:t>Confidential &amp; Proprietary – Not for Distribution</a:t>
            </a:r>
          </a:p>
        </p:txBody>
      </p:sp>
      <p:sp>
        <p:nvSpPr>
          <p:cNvPr id="3" name="Slide Number Placeholder 2">
            <a:extLst>
              <a:ext uri="{FF2B5EF4-FFF2-40B4-BE49-F238E27FC236}">
                <a16:creationId xmlns:a16="http://schemas.microsoft.com/office/drawing/2014/main" id="{D85F73B0-7EC3-4F4E-8FA0-70EB0178A2C5}"/>
              </a:ext>
            </a:extLst>
          </p:cNvPr>
          <p:cNvSpPr>
            <a:spLocks noGrp="1"/>
          </p:cNvSpPr>
          <p:nvPr>
            <p:ph type="sldNum" sz="quarter" idx="11"/>
          </p:nvPr>
        </p:nvSpPr>
        <p:spPr/>
        <p:txBody>
          <a:bodyPr/>
          <a:lstStyle/>
          <a:p>
            <a:pPr algn="r"/>
            <a:fld id="{8FB4CE90-470A-43E3-A052-3E8AD880B4A5}" type="slidenum">
              <a:rPr lang="en-US" smtClean="0"/>
              <a:pPr algn="r"/>
              <a:t>‹#›</a:t>
            </a:fld>
            <a:endParaRPr lang="en-US"/>
          </a:p>
        </p:txBody>
      </p:sp>
    </p:spTree>
    <p:extLst>
      <p:ext uri="{BB962C8B-B14F-4D97-AF65-F5344CB8AC3E}">
        <p14:creationId xmlns:p14="http://schemas.microsoft.com/office/powerpoint/2010/main" val="3582775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Carbon">
    <p:bg>
      <p:bgPr>
        <a:solidFill>
          <a:srgbClr val="3C3F4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48199" y="2486168"/>
            <a:ext cx="8439886" cy="741485"/>
          </a:xfrm>
          <a:prstGeom prst="rect">
            <a:avLst/>
          </a:prstGeom>
          <a:noFill/>
          <a:ln>
            <a:noFill/>
          </a:ln>
          <a:effectLst/>
        </p:spPr>
        <p:txBody>
          <a:bodyPr vert="horz" wrap="square" lIns="91440" tIns="91440" rIns="91440" bIns="91440" numCol="1" anchor="b" anchorCtr="0" compatLnSpc="1">
            <a:prstTxWarp prst="textNoShape">
              <a:avLst/>
            </a:prstTxWarp>
            <a:spAutoFit/>
          </a:bodyPr>
          <a:lstStyle>
            <a:lvl1pPr>
              <a:lnSpc>
                <a:spcPct val="75000"/>
              </a:lnSpc>
              <a:defRPr lang="en-US" sz="4800" b="0" dirty="0">
                <a:solidFill>
                  <a:schemeClr val="bg1"/>
                </a:solidFill>
                <a:latin typeface="Trebuchet MS" panose="020B0603020202020204" pitchFamily="34" charset="0"/>
              </a:defRPr>
            </a:lvl1pPr>
          </a:lstStyle>
          <a:p>
            <a:pPr lvl="0" fontAlgn="auto"/>
            <a:r>
              <a:rPr lang="en-US"/>
              <a:t>Click to edit Master title style</a:t>
            </a:r>
          </a:p>
        </p:txBody>
      </p:sp>
      <p:sp>
        <p:nvSpPr>
          <p:cNvPr id="3" name="Subtitle 2"/>
          <p:cNvSpPr>
            <a:spLocks noGrp="1"/>
          </p:cNvSpPr>
          <p:nvPr>
            <p:ph type="subTitle" idx="1"/>
          </p:nvPr>
        </p:nvSpPr>
        <p:spPr>
          <a:xfrm>
            <a:off x="548199" y="3163228"/>
            <a:ext cx="8439886" cy="375047"/>
          </a:xfrm>
          <a:prstGeom prst="rect">
            <a:avLst/>
          </a:prstGeom>
        </p:spPr>
        <p:txBody>
          <a:bodyPr lIns="91440" tIns="0" rIns="91440" bIns="228600" anchor="t" anchorCtr="0">
            <a:noAutofit/>
          </a:bodyPr>
          <a:lstStyle>
            <a:lvl1pPr marL="0" indent="0">
              <a:buNone/>
              <a:defRPr lang="en-US" sz="2800" dirty="0">
                <a:solidFill>
                  <a:schemeClr val="bg1"/>
                </a:solidFill>
                <a:latin typeface="Trebuchet MS" panose="020B0603020202020204" pitchFamily="34" charset="0"/>
              </a:defRPr>
            </a:lvl1pPr>
          </a:lstStyle>
          <a:p>
            <a:pPr lvl="0" fontAlgn="auto"/>
            <a:r>
              <a:rPr lang="en-US"/>
              <a:t>Click to edit Master subtitle style</a:t>
            </a:r>
          </a:p>
        </p:txBody>
      </p:sp>
      <p:sp>
        <p:nvSpPr>
          <p:cNvPr id="14" name="Text Placeholder 13">
            <a:extLst>
              <a:ext uri="{FF2B5EF4-FFF2-40B4-BE49-F238E27FC236}">
                <a16:creationId xmlns:a16="http://schemas.microsoft.com/office/drawing/2014/main" id="{14A0BE74-59D5-4472-AB36-E12FA05F2076}"/>
              </a:ext>
            </a:extLst>
          </p:cNvPr>
          <p:cNvSpPr>
            <a:spLocks noGrp="1"/>
          </p:cNvSpPr>
          <p:nvPr>
            <p:ph type="body" sz="quarter" idx="11"/>
          </p:nvPr>
        </p:nvSpPr>
        <p:spPr>
          <a:xfrm>
            <a:off x="548199" y="4168912"/>
            <a:ext cx="8439886" cy="433388"/>
          </a:xfrm>
          <a:prstGeom prst="rect">
            <a:avLst/>
          </a:prstGeom>
        </p:spPr>
        <p:txBody>
          <a:bodyPr/>
          <a:lstStyle>
            <a:lvl1pPr marL="0" indent="0">
              <a:buNone/>
              <a:defRPr sz="1800">
                <a:solidFill>
                  <a:schemeClr val="bg1"/>
                </a:solidFill>
                <a:latin typeface="+mj-lt"/>
              </a:defRPr>
            </a:lvl1pPr>
          </a:lstStyle>
          <a:p>
            <a:pPr lvl="0"/>
            <a:r>
              <a:rPr lang="en-US"/>
              <a:t>Edit Master text styles</a:t>
            </a:r>
          </a:p>
        </p:txBody>
      </p:sp>
      <p:pic>
        <p:nvPicPr>
          <p:cNvPr id="15" name="Graphic 14">
            <a:extLst>
              <a:ext uri="{FF2B5EF4-FFF2-40B4-BE49-F238E27FC236}">
                <a16:creationId xmlns:a16="http://schemas.microsoft.com/office/drawing/2014/main" id="{27D5AF55-971C-5143-A4CF-9B2180F1CB5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9548"/>
          <a:stretch/>
        </p:blipFill>
        <p:spPr>
          <a:xfrm>
            <a:off x="0" y="5571422"/>
            <a:ext cx="12192000" cy="1286578"/>
          </a:xfrm>
          <a:prstGeom prst="rect">
            <a:avLst/>
          </a:prstGeom>
        </p:spPr>
      </p:pic>
      <p:pic>
        <p:nvPicPr>
          <p:cNvPr id="16" name="Picture 8">
            <a:extLst>
              <a:ext uri="{FF2B5EF4-FFF2-40B4-BE49-F238E27FC236}">
                <a16:creationId xmlns:a16="http://schemas.microsoft.com/office/drawing/2014/main" id="{D3FD4B0C-48BE-2849-A6DA-E0AAD5EB165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58368" y="6039300"/>
            <a:ext cx="1726039" cy="350821"/>
          </a:xfrm>
          <a:prstGeom prst="rect">
            <a:avLst/>
          </a:prstGeom>
        </p:spPr>
      </p:pic>
      <p:cxnSp>
        <p:nvCxnSpPr>
          <p:cNvPr id="9" name="Straight Connector 8">
            <a:extLst>
              <a:ext uri="{FF2B5EF4-FFF2-40B4-BE49-F238E27FC236}">
                <a16:creationId xmlns:a16="http://schemas.microsoft.com/office/drawing/2014/main" id="{03266A0F-87C2-A444-A93C-BA8964F2F8D3}"/>
              </a:ext>
            </a:extLst>
          </p:cNvPr>
          <p:cNvCxnSpPr>
            <a:cxnSpLocks/>
          </p:cNvCxnSpPr>
          <p:nvPr userDrawn="1"/>
        </p:nvCxnSpPr>
        <p:spPr>
          <a:xfrm>
            <a:off x="658368" y="3885570"/>
            <a:ext cx="1554480" cy="0"/>
          </a:xfrm>
          <a:prstGeom prst="line">
            <a:avLst/>
          </a:prstGeom>
          <a:ln w="69850" cap="rnd">
            <a:solidFill>
              <a:srgbClr val="E0171A"/>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25763766"/>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reen-Blue Gradi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E4AB7AB-547F-3584-A81B-FBC48739CD3C}"/>
              </a:ext>
            </a:extLst>
          </p:cNvPr>
          <p:cNvSpPr/>
          <p:nvPr userDrawn="1"/>
        </p:nvSpPr>
        <p:spPr>
          <a:xfrm rot="10800000">
            <a:off x="0" y="2"/>
            <a:ext cx="12192000" cy="6858000"/>
          </a:xfrm>
          <a:prstGeom prst="rect">
            <a:avLst/>
          </a:prstGeom>
          <a:gradFill>
            <a:gsLst>
              <a:gs pos="55000">
                <a:schemeClr val="accent1"/>
              </a:gs>
              <a:gs pos="0">
                <a:srgbClr val="AFD6DA"/>
              </a:gs>
              <a:gs pos="99000">
                <a:srgbClr val="00867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94" tIns="60848" rIns="121694" bIns="60848" numCol="1" spcCol="0" rtlCol="0" fromWordArt="0" anchor="ctr" anchorCtr="0" forceAA="0" compatLnSpc="1">
            <a:prstTxWarp prst="textNoShape">
              <a:avLst/>
            </a:prstTxWarp>
            <a:noAutofit/>
          </a:bodyPr>
          <a:lstStyle/>
          <a:p>
            <a:pPr algn="ctr"/>
            <a:endParaRPr lang="en-US" sz="2396">
              <a:solidFill>
                <a:schemeClr val="bg1"/>
              </a:solidFill>
            </a:endParaRPr>
          </a:p>
        </p:txBody>
      </p:sp>
      <p:sp>
        <p:nvSpPr>
          <p:cNvPr id="4" name="Rectangle 3">
            <a:extLst>
              <a:ext uri="{FF2B5EF4-FFF2-40B4-BE49-F238E27FC236}">
                <a16:creationId xmlns:a16="http://schemas.microsoft.com/office/drawing/2014/main" id="{0290456A-CC33-474C-2E86-07A264D63ED3}"/>
              </a:ext>
            </a:extLst>
          </p:cNvPr>
          <p:cNvSpPr/>
          <p:nvPr userDrawn="1"/>
        </p:nvSpPr>
        <p:spPr>
          <a:xfrm>
            <a:off x="588213" y="581491"/>
            <a:ext cx="11122009" cy="5695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94" tIns="60848" rIns="121694" bIns="60848" numCol="1" spcCol="0" rtlCol="0" fromWordArt="0" anchor="ctr" anchorCtr="0" forceAA="0" compatLnSpc="1">
            <a:prstTxWarp prst="textNoShape">
              <a:avLst/>
            </a:prstTxWarp>
            <a:noAutofit/>
          </a:bodyPr>
          <a:lstStyle/>
          <a:p>
            <a:pPr algn="ctr"/>
            <a:endParaRPr lang="en-US" sz="2396">
              <a:solidFill>
                <a:schemeClr val="bg1"/>
              </a:solidFill>
            </a:endParaRPr>
          </a:p>
        </p:txBody>
      </p:sp>
    </p:spTree>
    <p:extLst>
      <p:ext uri="{BB962C8B-B14F-4D97-AF65-F5344CB8AC3E}">
        <p14:creationId xmlns:p14="http://schemas.microsoft.com/office/powerpoint/2010/main" val="171275355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Logo layout">
    <p:bg>
      <p:bgPr>
        <a:solidFill>
          <a:schemeClr val="accent1"/>
        </a:solidFill>
        <a:effectLst/>
      </p:bgPr>
    </p:bg>
    <p:spTree>
      <p:nvGrpSpPr>
        <p:cNvPr id="1" name=""/>
        <p:cNvGrpSpPr/>
        <p:nvPr/>
      </p:nvGrpSpPr>
      <p:grpSpPr>
        <a:xfrm>
          <a:off x="0" y="0"/>
          <a:ext cx="0" cy="0"/>
          <a:chOff x="0" y="0"/>
          <a:chExt cx="0" cy="0"/>
        </a:xfrm>
      </p:grpSpPr>
      <p:grpSp>
        <p:nvGrpSpPr>
          <p:cNvPr id="46" name="Group 45"/>
          <p:cNvGrpSpPr/>
          <p:nvPr userDrawn="1"/>
        </p:nvGrpSpPr>
        <p:grpSpPr bwMode="gray">
          <a:xfrm>
            <a:off x="2631695" y="2432562"/>
            <a:ext cx="6928611" cy="1802376"/>
            <a:chOff x="3387726" y="2736850"/>
            <a:chExt cx="5411788" cy="1384300"/>
          </a:xfrm>
        </p:grpSpPr>
        <p:sp>
          <p:nvSpPr>
            <p:cNvPr id="47" name="Freeform 55"/>
            <p:cNvSpPr>
              <a:spLocks/>
            </p:cNvSpPr>
            <p:nvPr/>
          </p:nvSpPr>
          <p:spPr bwMode="gray">
            <a:xfrm>
              <a:off x="4462463" y="3157538"/>
              <a:ext cx="331788" cy="419100"/>
            </a:xfrm>
            <a:custGeom>
              <a:avLst/>
              <a:gdLst>
                <a:gd name="T0" fmla="*/ 39 w 88"/>
                <a:gd name="T1" fmla="*/ 92 h 111"/>
                <a:gd name="T2" fmla="*/ 56 w 88"/>
                <a:gd name="T3" fmla="*/ 104 h 111"/>
                <a:gd name="T4" fmla="*/ 85 w 88"/>
                <a:gd name="T5" fmla="*/ 82 h 111"/>
                <a:gd name="T6" fmla="*/ 88 w 88"/>
                <a:gd name="T7" fmla="*/ 82 h 111"/>
                <a:gd name="T8" fmla="*/ 85 w 88"/>
                <a:gd name="T9" fmla="*/ 111 h 111"/>
                <a:gd name="T10" fmla="*/ 0 w 88"/>
                <a:gd name="T11" fmla="*/ 111 h 111"/>
                <a:gd name="T12" fmla="*/ 0 w 88"/>
                <a:gd name="T13" fmla="*/ 107 h 111"/>
                <a:gd name="T14" fmla="*/ 14 w 88"/>
                <a:gd name="T15" fmla="*/ 89 h 111"/>
                <a:gd name="T16" fmla="*/ 14 w 88"/>
                <a:gd name="T17" fmla="*/ 18 h 111"/>
                <a:gd name="T18" fmla="*/ 0 w 88"/>
                <a:gd name="T19" fmla="*/ 3 h 111"/>
                <a:gd name="T20" fmla="*/ 0 w 88"/>
                <a:gd name="T21" fmla="*/ 0 h 111"/>
                <a:gd name="T22" fmla="*/ 53 w 88"/>
                <a:gd name="T23" fmla="*/ 0 h 111"/>
                <a:gd name="T24" fmla="*/ 53 w 88"/>
                <a:gd name="T25" fmla="*/ 3 h 111"/>
                <a:gd name="T26" fmla="*/ 39 w 88"/>
                <a:gd name="T27" fmla="*/ 18 h 111"/>
                <a:gd name="T28" fmla="*/ 39 w 88"/>
                <a:gd name="T29" fmla="*/ 9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8" h="111">
                  <a:moveTo>
                    <a:pt x="39" y="92"/>
                  </a:moveTo>
                  <a:cubicBezTo>
                    <a:pt x="39" y="102"/>
                    <a:pt x="43" y="104"/>
                    <a:pt x="56" y="104"/>
                  </a:cubicBezTo>
                  <a:cubicBezTo>
                    <a:pt x="70" y="104"/>
                    <a:pt x="76" y="100"/>
                    <a:pt x="85" y="82"/>
                  </a:cubicBezTo>
                  <a:cubicBezTo>
                    <a:pt x="88" y="82"/>
                    <a:pt x="88" y="82"/>
                    <a:pt x="88" y="82"/>
                  </a:cubicBezTo>
                  <a:cubicBezTo>
                    <a:pt x="85" y="111"/>
                    <a:pt x="85" y="111"/>
                    <a:pt x="85" y="111"/>
                  </a:cubicBezTo>
                  <a:cubicBezTo>
                    <a:pt x="0" y="111"/>
                    <a:pt x="0" y="111"/>
                    <a:pt x="0" y="111"/>
                  </a:cubicBezTo>
                  <a:cubicBezTo>
                    <a:pt x="0" y="107"/>
                    <a:pt x="0" y="107"/>
                    <a:pt x="0" y="107"/>
                  </a:cubicBezTo>
                  <a:cubicBezTo>
                    <a:pt x="13" y="104"/>
                    <a:pt x="14" y="101"/>
                    <a:pt x="14" y="89"/>
                  </a:cubicBezTo>
                  <a:cubicBezTo>
                    <a:pt x="14" y="18"/>
                    <a:pt x="14" y="18"/>
                    <a:pt x="14" y="18"/>
                  </a:cubicBezTo>
                  <a:cubicBezTo>
                    <a:pt x="14" y="9"/>
                    <a:pt x="12" y="6"/>
                    <a:pt x="0" y="3"/>
                  </a:cubicBezTo>
                  <a:cubicBezTo>
                    <a:pt x="0" y="0"/>
                    <a:pt x="0" y="0"/>
                    <a:pt x="0" y="0"/>
                  </a:cubicBezTo>
                  <a:cubicBezTo>
                    <a:pt x="53" y="0"/>
                    <a:pt x="53" y="0"/>
                    <a:pt x="53" y="0"/>
                  </a:cubicBezTo>
                  <a:cubicBezTo>
                    <a:pt x="53" y="3"/>
                    <a:pt x="53" y="3"/>
                    <a:pt x="53" y="3"/>
                  </a:cubicBezTo>
                  <a:cubicBezTo>
                    <a:pt x="42" y="6"/>
                    <a:pt x="39" y="8"/>
                    <a:pt x="39" y="18"/>
                  </a:cubicBezTo>
                  <a:lnTo>
                    <a:pt x="39" y="92"/>
                  </a:lnTo>
                  <a:close/>
                </a:path>
              </a:pathLst>
            </a:custGeom>
            <a:solidFill>
              <a:srgbClr val="1A14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56"/>
            <p:cNvSpPr>
              <a:spLocks noEditPoints="1"/>
            </p:cNvSpPr>
            <p:nvPr/>
          </p:nvSpPr>
          <p:spPr bwMode="gray">
            <a:xfrm>
              <a:off x="4800601" y="3125788"/>
              <a:ext cx="173038" cy="450850"/>
            </a:xfrm>
            <a:custGeom>
              <a:avLst/>
              <a:gdLst>
                <a:gd name="T0" fmla="*/ 34 w 46"/>
                <a:gd name="T1" fmla="*/ 103 h 119"/>
                <a:gd name="T2" fmla="*/ 46 w 46"/>
                <a:gd name="T3" fmla="*/ 115 h 119"/>
                <a:gd name="T4" fmla="*/ 46 w 46"/>
                <a:gd name="T5" fmla="*/ 119 h 119"/>
                <a:gd name="T6" fmla="*/ 1 w 46"/>
                <a:gd name="T7" fmla="*/ 119 h 119"/>
                <a:gd name="T8" fmla="*/ 1 w 46"/>
                <a:gd name="T9" fmla="*/ 115 h 119"/>
                <a:gd name="T10" fmla="*/ 13 w 46"/>
                <a:gd name="T11" fmla="*/ 102 h 119"/>
                <a:gd name="T12" fmla="*/ 13 w 46"/>
                <a:gd name="T13" fmla="*/ 64 h 119"/>
                <a:gd name="T14" fmla="*/ 0 w 46"/>
                <a:gd name="T15" fmla="*/ 50 h 119"/>
                <a:gd name="T16" fmla="*/ 0 w 46"/>
                <a:gd name="T17" fmla="*/ 47 h 119"/>
                <a:gd name="T18" fmla="*/ 31 w 46"/>
                <a:gd name="T19" fmla="*/ 44 h 119"/>
                <a:gd name="T20" fmla="*/ 34 w 46"/>
                <a:gd name="T21" fmla="*/ 44 h 119"/>
                <a:gd name="T22" fmla="*/ 34 w 46"/>
                <a:gd name="T23" fmla="*/ 103 h 119"/>
                <a:gd name="T24" fmla="*/ 23 w 46"/>
                <a:gd name="T25" fmla="*/ 0 h 119"/>
                <a:gd name="T26" fmla="*/ 36 w 46"/>
                <a:gd name="T27" fmla="*/ 12 h 119"/>
                <a:gd name="T28" fmla="*/ 23 w 46"/>
                <a:gd name="T29" fmla="*/ 25 h 119"/>
                <a:gd name="T30" fmla="*/ 11 w 46"/>
                <a:gd name="T31" fmla="*/ 12 h 119"/>
                <a:gd name="T32" fmla="*/ 23 w 46"/>
                <a:gd name="T33"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119">
                  <a:moveTo>
                    <a:pt x="34" y="103"/>
                  </a:moveTo>
                  <a:cubicBezTo>
                    <a:pt x="34" y="110"/>
                    <a:pt x="38" y="114"/>
                    <a:pt x="46" y="115"/>
                  </a:cubicBezTo>
                  <a:cubicBezTo>
                    <a:pt x="46" y="119"/>
                    <a:pt x="46" y="119"/>
                    <a:pt x="46" y="119"/>
                  </a:cubicBezTo>
                  <a:cubicBezTo>
                    <a:pt x="1" y="119"/>
                    <a:pt x="1" y="119"/>
                    <a:pt x="1" y="119"/>
                  </a:cubicBezTo>
                  <a:cubicBezTo>
                    <a:pt x="1" y="115"/>
                    <a:pt x="1" y="115"/>
                    <a:pt x="1" y="115"/>
                  </a:cubicBezTo>
                  <a:cubicBezTo>
                    <a:pt x="10" y="114"/>
                    <a:pt x="13" y="111"/>
                    <a:pt x="13" y="102"/>
                  </a:cubicBezTo>
                  <a:cubicBezTo>
                    <a:pt x="13" y="64"/>
                    <a:pt x="13" y="64"/>
                    <a:pt x="13" y="64"/>
                  </a:cubicBezTo>
                  <a:cubicBezTo>
                    <a:pt x="13" y="55"/>
                    <a:pt x="10" y="52"/>
                    <a:pt x="0" y="50"/>
                  </a:cubicBezTo>
                  <a:cubicBezTo>
                    <a:pt x="0" y="47"/>
                    <a:pt x="0" y="47"/>
                    <a:pt x="0" y="47"/>
                  </a:cubicBezTo>
                  <a:cubicBezTo>
                    <a:pt x="31" y="44"/>
                    <a:pt x="31" y="44"/>
                    <a:pt x="31" y="44"/>
                  </a:cubicBezTo>
                  <a:cubicBezTo>
                    <a:pt x="34" y="44"/>
                    <a:pt x="34" y="44"/>
                    <a:pt x="34" y="44"/>
                  </a:cubicBezTo>
                  <a:lnTo>
                    <a:pt x="34" y="103"/>
                  </a:lnTo>
                  <a:close/>
                  <a:moveTo>
                    <a:pt x="23" y="0"/>
                  </a:moveTo>
                  <a:cubicBezTo>
                    <a:pt x="30" y="0"/>
                    <a:pt x="36" y="5"/>
                    <a:pt x="36" y="12"/>
                  </a:cubicBezTo>
                  <a:cubicBezTo>
                    <a:pt x="36" y="19"/>
                    <a:pt x="30" y="25"/>
                    <a:pt x="23" y="25"/>
                  </a:cubicBezTo>
                  <a:cubicBezTo>
                    <a:pt x="17" y="25"/>
                    <a:pt x="11" y="19"/>
                    <a:pt x="11" y="12"/>
                  </a:cubicBezTo>
                  <a:cubicBezTo>
                    <a:pt x="11" y="5"/>
                    <a:pt x="17" y="0"/>
                    <a:pt x="23" y="0"/>
                  </a:cubicBezTo>
                </a:path>
              </a:pathLst>
            </a:custGeom>
            <a:solidFill>
              <a:srgbClr val="1A14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57"/>
            <p:cNvSpPr>
              <a:spLocks noEditPoints="1"/>
            </p:cNvSpPr>
            <p:nvPr/>
          </p:nvSpPr>
          <p:spPr bwMode="gray">
            <a:xfrm>
              <a:off x="4984751" y="3125788"/>
              <a:ext cx="354013" cy="458788"/>
            </a:xfrm>
            <a:custGeom>
              <a:avLst/>
              <a:gdLst>
                <a:gd name="T0" fmla="*/ 32 w 94"/>
                <a:gd name="T1" fmla="*/ 62 h 121"/>
                <a:gd name="T2" fmla="*/ 49 w 94"/>
                <a:gd name="T3" fmla="*/ 54 h 121"/>
                <a:gd name="T4" fmla="*/ 70 w 94"/>
                <a:gd name="T5" fmla="*/ 84 h 121"/>
                <a:gd name="T6" fmla="*/ 43 w 94"/>
                <a:gd name="T7" fmla="*/ 116 h 121"/>
                <a:gd name="T8" fmla="*/ 32 w 94"/>
                <a:gd name="T9" fmla="*/ 104 h 121"/>
                <a:gd name="T10" fmla="*/ 32 w 94"/>
                <a:gd name="T11" fmla="*/ 62 h 121"/>
                <a:gd name="T12" fmla="*/ 32 w 94"/>
                <a:gd name="T13" fmla="*/ 0 h 121"/>
                <a:gd name="T14" fmla="*/ 29 w 94"/>
                <a:gd name="T15" fmla="*/ 0 h 121"/>
                <a:gd name="T16" fmla="*/ 0 w 94"/>
                <a:gd name="T17" fmla="*/ 2 h 121"/>
                <a:gd name="T18" fmla="*/ 0 w 94"/>
                <a:gd name="T19" fmla="*/ 5 h 121"/>
                <a:gd name="T20" fmla="*/ 10 w 94"/>
                <a:gd name="T21" fmla="*/ 16 h 121"/>
                <a:gd name="T22" fmla="*/ 10 w 94"/>
                <a:gd name="T23" fmla="*/ 119 h 121"/>
                <a:gd name="T24" fmla="*/ 45 w 94"/>
                <a:gd name="T25" fmla="*/ 121 h 121"/>
                <a:gd name="T26" fmla="*/ 94 w 94"/>
                <a:gd name="T27" fmla="*/ 81 h 121"/>
                <a:gd name="T28" fmla="*/ 59 w 94"/>
                <a:gd name="T29" fmla="*/ 44 h 121"/>
                <a:gd name="T30" fmla="*/ 32 w 94"/>
                <a:gd name="T31" fmla="*/ 57 h 121"/>
                <a:gd name="T32" fmla="*/ 32 w 94"/>
                <a:gd name="T33"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121">
                  <a:moveTo>
                    <a:pt x="32" y="62"/>
                  </a:moveTo>
                  <a:cubicBezTo>
                    <a:pt x="39" y="56"/>
                    <a:pt x="43" y="54"/>
                    <a:pt x="49" y="54"/>
                  </a:cubicBezTo>
                  <a:cubicBezTo>
                    <a:pt x="61" y="54"/>
                    <a:pt x="70" y="66"/>
                    <a:pt x="70" y="84"/>
                  </a:cubicBezTo>
                  <a:cubicBezTo>
                    <a:pt x="70" y="107"/>
                    <a:pt x="59" y="116"/>
                    <a:pt x="43" y="116"/>
                  </a:cubicBezTo>
                  <a:cubicBezTo>
                    <a:pt x="35" y="116"/>
                    <a:pt x="32" y="113"/>
                    <a:pt x="32" y="104"/>
                  </a:cubicBezTo>
                  <a:lnTo>
                    <a:pt x="32" y="62"/>
                  </a:lnTo>
                  <a:close/>
                  <a:moveTo>
                    <a:pt x="32" y="0"/>
                  </a:moveTo>
                  <a:cubicBezTo>
                    <a:pt x="29" y="0"/>
                    <a:pt x="29" y="0"/>
                    <a:pt x="29" y="0"/>
                  </a:cubicBezTo>
                  <a:cubicBezTo>
                    <a:pt x="0" y="2"/>
                    <a:pt x="0" y="2"/>
                    <a:pt x="0" y="2"/>
                  </a:cubicBezTo>
                  <a:cubicBezTo>
                    <a:pt x="0" y="5"/>
                    <a:pt x="0" y="5"/>
                    <a:pt x="0" y="5"/>
                  </a:cubicBezTo>
                  <a:cubicBezTo>
                    <a:pt x="6" y="6"/>
                    <a:pt x="10" y="10"/>
                    <a:pt x="10" y="16"/>
                  </a:cubicBezTo>
                  <a:cubicBezTo>
                    <a:pt x="10" y="119"/>
                    <a:pt x="10" y="119"/>
                    <a:pt x="10" y="119"/>
                  </a:cubicBezTo>
                  <a:cubicBezTo>
                    <a:pt x="21" y="121"/>
                    <a:pt x="32" y="121"/>
                    <a:pt x="45" y="121"/>
                  </a:cubicBezTo>
                  <a:cubicBezTo>
                    <a:pt x="80" y="121"/>
                    <a:pt x="94" y="103"/>
                    <a:pt x="94" y="81"/>
                  </a:cubicBezTo>
                  <a:cubicBezTo>
                    <a:pt x="94" y="60"/>
                    <a:pt x="79" y="44"/>
                    <a:pt x="59" y="44"/>
                  </a:cubicBezTo>
                  <a:cubicBezTo>
                    <a:pt x="49" y="44"/>
                    <a:pt x="40" y="48"/>
                    <a:pt x="32" y="57"/>
                  </a:cubicBezTo>
                  <a:lnTo>
                    <a:pt x="32" y="0"/>
                  </a:lnTo>
                  <a:close/>
                </a:path>
              </a:pathLst>
            </a:custGeom>
            <a:solidFill>
              <a:srgbClr val="1A14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58"/>
            <p:cNvSpPr>
              <a:spLocks noEditPoints="1"/>
            </p:cNvSpPr>
            <p:nvPr/>
          </p:nvSpPr>
          <p:spPr bwMode="gray">
            <a:xfrm>
              <a:off x="5368926" y="3292475"/>
              <a:ext cx="288925" cy="292100"/>
            </a:xfrm>
            <a:custGeom>
              <a:avLst/>
              <a:gdLst>
                <a:gd name="T0" fmla="*/ 23 w 77"/>
                <a:gd name="T1" fmla="*/ 28 h 77"/>
                <a:gd name="T2" fmla="*/ 38 w 77"/>
                <a:gd name="T3" fmla="*/ 5 h 77"/>
                <a:gd name="T4" fmla="*/ 54 w 77"/>
                <a:gd name="T5" fmla="*/ 28 h 77"/>
                <a:gd name="T6" fmla="*/ 23 w 77"/>
                <a:gd name="T7" fmla="*/ 28 h 77"/>
                <a:gd name="T8" fmla="*/ 77 w 77"/>
                <a:gd name="T9" fmla="*/ 33 h 77"/>
                <a:gd name="T10" fmla="*/ 40 w 77"/>
                <a:gd name="T11" fmla="*/ 0 h 77"/>
                <a:gd name="T12" fmla="*/ 0 w 77"/>
                <a:gd name="T13" fmla="*/ 39 h 77"/>
                <a:gd name="T14" fmla="*/ 39 w 77"/>
                <a:gd name="T15" fmla="*/ 77 h 77"/>
                <a:gd name="T16" fmla="*/ 77 w 77"/>
                <a:gd name="T17" fmla="*/ 53 h 77"/>
                <a:gd name="T18" fmla="*/ 74 w 77"/>
                <a:gd name="T19" fmla="*/ 53 h 77"/>
                <a:gd name="T20" fmla="*/ 48 w 77"/>
                <a:gd name="T21" fmla="*/ 68 h 77"/>
                <a:gd name="T22" fmla="*/ 23 w 77"/>
                <a:gd name="T23" fmla="*/ 33 h 77"/>
                <a:gd name="T24" fmla="*/ 77 w 77"/>
                <a:gd name="T25" fmla="*/ 33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77">
                  <a:moveTo>
                    <a:pt x="23" y="28"/>
                  </a:moveTo>
                  <a:cubicBezTo>
                    <a:pt x="24" y="14"/>
                    <a:pt x="29" y="5"/>
                    <a:pt x="38" y="5"/>
                  </a:cubicBezTo>
                  <a:cubicBezTo>
                    <a:pt x="47" y="5"/>
                    <a:pt x="53" y="15"/>
                    <a:pt x="54" y="28"/>
                  </a:cubicBezTo>
                  <a:lnTo>
                    <a:pt x="23" y="28"/>
                  </a:lnTo>
                  <a:close/>
                  <a:moveTo>
                    <a:pt x="77" y="33"/>
                  </a:moveTo>
                  <a:cubicBezTo>
                    <a:pt x="75" y="13"/>
                    <a:pt x="60" y="0"/>
                    <a:pt x="40" y="0"/>
                  </a:cubicBezTo>
                  <a:cubicBezTo>
                    <a:pt x="17" y="0"/>
                    <a:pt x="0" y="17"/>
                    <a:pt x="0" y="39"/>
                  </a:cubicBezTo>
                  <a:cubicBezTo>
                    <a:pt x="0" y="61"/>
                    <a:pt x="17" y="77"/>
                    <a:pt x="39" y="77"/>
                  </a:cubicBezTo>
                  <a:cubicBezTo>
                    <a:pt x="56" y="77"/>
                    <a:pt x="71" y="68"/>
                    <a:pt x="77" y="53"/>
                  </a:cubicBezTo>
                  <a:cubicBezTo>
                    <a:pt x="74" y="53"/>
                    <a:pt x="74" y="53"/>
                    <a:pt x="74" y="53"/>
                  </a:cubicBezTo>
                  <a:cubicBezTo>
                    <a:pt x="67" y="63"/>
                    <a:pt x="59" y="68"/>
                    <a:pt x="48" y="68"/>
                  </a:cubicBezTo>
                  <a:cubicBezTo>
                    <a:pt x="35" y="68"/>
                    <a:pt x="22" y="56"/>
                    <a:pt x="23" y="33"/>
                  </a:cubicBezTo>
                  <a:lnTo>
                    <a:pt x="77" y="33"/>
                  </a:lnTo>
                  <a:close/>
                </a:path>
              </a:pathLst>
            </a:custGeom>
            <a:solidFill>
              <a:srgbClr val="1A14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59"/>
            <p:cNvSpPr>
              <a:spLocks/>
            </p:cNvSpPr>
            <p:nvPr/>
          </p:nvSpPr>
          <p:spPr bwMode="gray">
            <a:xfrm>
              <a:off x="5665788" y="3292475"/>
              <a:ext cx="269875" cy="284163"/>
            </a:xfrm>
            <a:custGeom>
              <a:avLst/>
              <a:gdLst>
                <a:gd name="T0" fmla="*/ 67 w 72"/>
                <a:gd name="T1" fmla="*/ 28 h 75"/>
                <a:gd name="T2" fmla="*/ 51 w 72"/>
                <a:gd name="T3" fmla="*/ 19 h 75"/>
                <a:gd name="T4" fmla="*/ 35 w 72"/>
                <a:gd name="T5" fmla="*/ 29 h 75"/>
                <a:gd name="T6" fmla="*/ 35 w 72"/>
                <a:gd name="T7" fmla="*/ 58 h 75"/>
                <a:gd name="T8" fmla="*/ 47 w 72"/>
                <a:gd name="T9" fmla="*/ 71 h 75"/>
                <a:gd name="T10" fmla="*/ 47 w 72"/>
                <a:gd name="T11" fmla="*/ 75 h 75"/>
                <a:gd name="T12" fmla="*/ 2 w 72"/>
                <a:gd name="T13" fmla="*/ 75 h 75"/>
                <a:gd name="T14" fmla="*/ 2 w 72"/>
                <a:gd name="T15" fmla="*/ 71 h 75"/>
                <a:gd name="T16" fmla="*/ 14 w 72"/>
                <a:gd name="T17" fmla="*/ 58 h 75"/>
                <a:gd name="T18" fmla="*/ 14 w 72"/>
                <a:gd name="T19" fmla="*/ 20 h 75"/>
                <a:gd name="T20" fmla="*/ 0 w 72"/>
                <a:gd name="T21" fmla="*/ 6 h 75"/>
                <a:gd name="T22" fmla="*/ 0 w 72"/>
                <a:gd name="T23" fmla="*/ 3 h 75"/>
                <a:gd name="T24" fmla="*/ 32 w 72"/>
                <a:gd name="T25" fmla="*/ 0 h 75"/>
                <a:gd name="T26" fmla="*/ 35 w 72"/>
                <a:gd name="T27" fmla="*/ 0 h 75"/>
                <a:gd name="T28" fmla="*/ 35 w 72"/>
                <a:gd name="T29" fmla="*/ 23 h 75"/>
                <a:gd name="T30" fmla="*/ 35 w 72"/>
                <a:gd name="T31" fmla="*/ 23 h 75"/>
                <a:gd name="T32" fmla="*/ 59 w 72"/>
                <a:gd name="T33" fmla="*/ 0 h 75"/>
                <a:gd name="T34" fmla="*/ 72 w 72"/>
                <a:gd name="T35" fmla="*/ 6 h 75"/>
                <a:gd name="T36" fmla="*/ 67 w 72"/>
                <a:gd name="T37" fmla="*/ 2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 h="75">
                  <a:moveTo>
                    <a:pt x="67" y="28"/>
                  </a:moveTo>
                  <a:cubicBezTo>
                    <a:pt x="61" y="22"/>
                    <a:pt x="56" y="19"/>
                    <a:pt x="51" y="19"/>
                  </a:cubicBezTo>
                  <a:cubicBezTo>
                    <a:pt x="44" y="19"/>
                    <a:pt x="40" y="21"/>
                    <a:pt x="35" y="29"/>
                  </a:cubicBezTo>
                  <a:cubicBezTo>
                    <a:pt x="35" y="58"/>
                    <a:pt x="35" y="58"/>
                    <a:pt x="35" y="58"/>
                  </a:cubicBezTo>
                  <a:cubicBezTo>
                    <a:pt x="35" y="67"/>
                    <a:pt x="37" y="69"/>
                    <a:pt x="47" y="71"/>
                  </a:cubicBezTo>
                  <a:cubicBezTo>
                    <a:pt x="47" y="75"/>
                    <a:pt x="47" y="75"/>
                    <a:pt x="47" y="75"/>
                  </a:cubicBezTo>
                  <a:cubicBezTo>
                    <a:pt x="2" y="75"/>
                    <a:pt x="2" y="75"/>
                    <a:pt x="2" y="75"/>
                  </a:cubicBezTo>
                  <a:cubicBezTo>
                    <a:pt x="2" y="71"/>
                    <a:pt x="2" y="71"/>
                    <a:pt x="2" y="71"/>
                  </a:cubicBezTo>
                  <a:cubicBezTo>
                    <a:pt x="11" y="69"/>
                    <a:pt x="14" y="66"/>
                    <a:pt x="14" y="58"/>
                  </a:cubicBezTo>
                  <a:cubicBezTo>
                    <a:pt x="14" y="20"/>
                    <a:pt x="14" y="20"/>
                    <a:pt x="14" y="20"/>
                  </a:cubicBezTo>
                  <a:cubicBezTo>
                    <a:pt x="14" y="11"/>
                    <a:pt x="10" y="7"/>
                    <a:pt x="0" y="6"/>
                  </a:cubicBezTo>
                  <a:cubicBezTo>
                    <a:pt x="0" y="3"/>
                    <a:pt x="0" y="3"/>
                    <a:pt x="0" y="3"/>
                  </a:cubicBezTo>
                  <a:cubicBezTo>
                    <a:pt x="32" y="0"/>
                    <a:pt x="32" y="0"/>
                    <a:pt x="32" y="0"/>
                  </a:cubicBezTo>
                  <a:cubicBezTo>
                    <a:pt x="35" y="0"/>
                    <a:pt x="35" y="0"/>
                    <a:pt x="35" y="0"/>
                  </a:cubicBezTo>
                  <a:cubicBezTo>
                    <a:pt x="35" y="23"/>
                    <a:pt x="35" y="23"/>
                    <a:pt x="35" y="23"/>
                  </a:cubicBezTo>
                  <a:cubicBezTo>
                    <a:pt x="35" y="23"/>
                    <a:pt x="35" y="23"/>
                    <a:pt x="35" y="23"/>
                  </a:cubicBezTo>
                  <a:cubicBezTo>
                    <a:pt x="42" y="7"/>
                    <a:pt x="50" y="0"/>
                    <a:pt x="59" y="0"/>
                  </a:cubicBezTo>
                  <a:cubicBezTo>
                    <a:pt x="64" y="0"/>
                    <a:pt x="68" y="2"/>
                    <a:pt x="72" y="6"/>
                  </a:cubicBezTo>
                  <a:lnTo>
                    <a:pt x="67" y="28"/>
                  </a:lnTo>
                  <a:close/>
                </a:path>
              </a:pathLst>
            </a:custGeom>
            <a:solidFill>
              <a:srgbClr val="1A14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60"/>
            <p:cNvSpPr>
              <a:spLocks/>
            </p:cNvSpPr>
            <p:nvPr/>
          </p:nvSpPr>
          <p:spPr bwMode="gray">
            <a:xfrm>
              <a:off x="5943601" y="3198813"/>
              <a:ext cx="541338" cy="588963"/>
            </a:xfrm>
            <a:custGeom>
              <a:avLst/>
              <a:gdLst>
                <a:gd name="T0" fmla="*/ 114 w 144"/>
                <a:gd name="T1" fmla="*/ 28 h 156"/>
                <a:gd name="T2" fmla="*/ 114 w 144"/>
                <a:gd name="T3" fmla="*/ 31 h 156"/>
                <a:gd name="T4" fmla="*/ 119 w 144"/>
                <a:gd name="T5" fmla="*/ 54 h 156"/>
                <a:gd name="T6" fmla="*/ 109 w 144"/>
                <a:gd name="T7" fmla="*/ 77 h 156"/>
                <a:gd name="T8" fmla="*/ 94 w 144"/>
                <a:gd name="T9" fmla="*/ 46 h 156"/>
                <a:gd name="T10" fmla="*/ 97 w 144"/>
                <a:gd name="T11" fmla="*/ 31 h 156"/>
                <a:gd name="T12" fmla="*/ 97 w 144"/>
                <a:gd name="T13" fmla="*/ 28 h 156"/>
                <a:gd name="T14" fmla="*/ 56 w 144"/>
                <a:gd name="T15" fmla="*/ 28 h 156"/>
                <a:gd name="T16" fmla="*/ 55 w 144"/>
                <a:gd name="T17" fmla="*/ 28 h 156"/>
                <a:gd name="T18" fmla="*/ 34 w 144"/>
                <a:gd name="T19" fmla="*/ 28 h 156"/>
                <a:gd name="T20" fmla="*/ 34 w 144"/>
                <a:gd name="T21" fmla="*/ 0 h 156"/>
                <a:gd name="T22" fmla="*/ 30 w 144"/>
                <a:gd name="T23" fmla="*/ 0 h 156"/>
                <a:gd name="T24" fmla="*/ 0 w 144"/>
                <a:gd name="T25" fmla="*/ 30 h 156"/>
                <a:gd name="T26" fmla="*/ 0 w 144"/>
                <a:gd name="T27" fmla="*/ 34 h 156"/>
                <a:gd name="T28" fmla="*/ 13 w 144"/>
                <a:gd name="T29" fmla="*/ 34 h 156"/>
                <a:gd name="T30" fmla="*/ 13 w 144"/>
                <a:gd name="T31" fmla="*/ 80 h 156"/>
                <a:gd name="T32" fmla="*/ 37 w 144"/>
                <a:gd name="T33" fmla="*/ 102 h 156"/>
                <a:gd name="T34" fmla="*/ 60 w 144"/>
                <a:gd name="T35" fmla="*/ 90 h 156"/>
                <a:gd name="T36" fmla="*/ 58 w 144"/>
                <a:gd name="T37" fmla="*/ 88 h 156"/>
                <a:gd name="T38" fmla="*/ 47 w 144"/>
                <a:gd name="T39" fmla="*/ 93 h 156"/>
                <a:gd name="T40" fmla="*/ 34 w 144"/>
                <a:gd name="T41" fmla="*/ 75 h 156"/>
                <a:gd name="T42" fmla="*/ 34 w 144"/>
                <a:gd name="T43" fmla="*/ 34 h 156"/>
                <a:gd name="T44" fmla="*/ 53 w 144"/>
                <a:gd name="T45" fmla="*/ 34 h 156"/>
                <a:gd name="T46" fmla="*/ 71 w 144"/>
                <a:gd name="T47" fmla="*/ 47 h 156"/>
                <a:gd name="T48" fmla="*/ 97 w 144"/>
                <a:gd name="T49" fmla="*/ 102 h 156"/>
                <a:gd name="T50" fmla="*/ 68 w 144"/>
                <a:gd name="T51" fmla="*/ 136 h 156"/>
                <a:gd name="T52" fmla="*/ 58 w 144"/>
                <a:gd name="T53" fmla="*/ 134 h 156"/>
                <a:gd name="T54" fmla="*/ 54 w 144"/>
                <a:gd name="T55" fmla="*/ 155 h 156"/>
                <a:gd name="T56" fmla="*/ 60 w 144"/>
                <a:gd name="T57" fmla="*/ 156 h 156"/>
                <a:gd name="T58" fmla="*/ 90 w 144"/>
                <a:gd name="T59" fmla="*/ 132 h 156"/>
                <a:gd name="T60" fmla="*/ 127 w 144"/>
                <a:gd name="T61" fmla="*/ 50 h 156"/>
                <a:gd name="T62" fmla="*/ 144 w 144"/>
                <a:gd name="T63" fmla="*/ 31 h 156"/>
                <a:gd name="T64" fmla="*/ 144 w 144"/>
                <a:gd name="T65" fmla="*/ 28 h 156"/>
                <a:gd name="T66" fmla="*/ 114 w 144"/>
                <a:gd name="T67" fmla="*/ 2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4" h="156">
                  <a:moveTo>
                    <a:pt x="114" y="28"/>
                  </a:moveTo>
                  <a:cubicBezTo>
                    <a:pt x="114" y="31"/>
                    <a:pt x="114" y="31"/>
                    <a:pt x="114" y="31"/>
                  </a:cubicBezTo>
                  <a:cubicBezTo>
                    <a:pt x="123" y="33"/>
                    <a:pt x="125" y="39"/>
                    <a:pt x="119" y="54"/>
                  </a:cubicBezTo>
                  <a:cubicBezTo>
                    <a:pt x="109" y="77"/>
                    <a:pt x="109" y="77"/>
                    <a:pt x="109" y="77"/>
                  </a:cubicBezTo>
                  <a:cubicBezTo>
                    <a:pt x="94" y="46"/>
                    <a:pt x="94" y="46"/>
                    <a:pt x="94" y="46"/>
                  </a:cubicBezTo>
                  <a:cubicBezTo>
                    <a:pt x="89" y="37"/>
                    <a:pt x="89" y="32"/>
                    <a:pt x="97" y="31"/>
                  </a:cubicBezTo>
                  <a:cubicBezTo>
                    <a:pt x="97" y="28"/>
                    <a:pt x="97" y="28"/>
                    <a:pt x="97" y="28"/>
                  </a:cubicBezTo>
                  <a:cubicBezTo>
                    <a:pt x="56" y="28"/>
                    <a:pt x="56" y="28"/>
                    <a:pt x="56" y="28"/>
                  </a:cubicBezTo>
                  <a:cubicBezTo>
                    <a:pt x="55" y="28"/>
                    <a:pt x="55" y="28"/>
                    <a:pt x="55" y="28"/>
                  </a:cubicBezTo>
                  <a:cubicBezTo>
                    <a:pt x="34" y="28"/>
                    <a:pt x="34" y="28"/>
                    <a:pt x="34" y="28"/>
                  </a:cubicBezTo>
                  <a:cubicBezTo>
                    <a:pt x="34" y="0"/>
                    <a:pt x="34" y="0"/>
                    <a:pt x="34" y="0"/>
                  </a:cubicBezTo>
                  <a:cubicBezTo>
                    <a:pt x="30" y="0"/>
                    <a:pt x="30" y="0"/>
                    <a:pt x="30" y="0"/>
                  </a:cubicBezTo>
                  <a:cubicBezTo>
                    <a:pt x="20" y="13"/>
                    <a:pt x="9" y="25"/>
                    <a:pt x="0" y="30"/>
                  </a:cubicBezTo>
                  <a:cubicBezTo>
                    <a:pt x="0" y="34"/>
                    <a:pt x="0" y="34"/>
                    <a:pt x="0" y="34"/>
                  </a:cubicBezTo>
                  <a:cubicBezTo>
                    <a:pt x="13" y="34"/>
                    <a:pt x="13" y="34"/>
                    <a:pt x="13" y="34"/>
                  </a:cubicBezTo>
                  <a:cubicBezTo>
                    <a:pt x="13" y="80"/>
                    <a:pt x="13" y="80"/>
                    <a:pt x="13" y="80"/>
                  </a:cubicBezTo>
                  <a:cubicBezTo>
                    <a:pt x="13" y="96"/>
                    <a:pt x="23" y="102"/>
                    <a:pt x="37" y="102"/>
                  </a:cubicBezTo>
                  <a:cubicBezTo>
                    <a:pt x="48" y="102"/>
                    <a:pt x="55" y="99"/>
                    <a:pt x="60" y="90"/>
                  </a:cubicBezTo>
                  <a:cubicBezTo>
                    <a:pt x="58" y="88"/>
                    <a:pt x="58" y="88"/>
                    <a:pt x="58" y="88"/>
                  </a:cubicBezTo>
                  <a:cubicBezTo>
                    <a:pt x="54" y="92"/>
                    <a:pt x="51" y="93"/>
                    <a:pt x="47" y="93"/>
                  </a:cubicBezTo>
                  <a:cubicBezTo>
                    <a:pt x="37" y="93"/>
                    <a:pt x="34" y="87"/>
                    <a:pt x="34" y="75"/>
                  </a:cubicBezTo>
                  <a:cubicBezTo>
                    <a:pt x="34" y="34"/>
                    <a:pt x="34" y="34"/>
                    <a:pt x="34" y="34"/>
                  </a:cubicBezTo>
                  <a:cubicBezTo>
                    <a:pt x="53" y="34"/>
                    <a:pt x="53" y="34"/>
                    <a:pt x="53" y="34"/>
                  </a:cubicBezTo>
                  <a:cubicBezTo>
                    <a:pt x="64" y="34"/>
                    <a:pt x="67" y="38"/>
                    <a:pt x="71" y="47"/>
                  </a:cubicBezTo>
                  <a:cubicBezTo>
                    <a:pt x="97" y="102"/>
                    <a:pt x="97" y="102"/>
                    <a:pt x="97" y="102"/>
                  </a:cubicBezTo>
                  <a:cubicBezTo>
                    <a:pt x="89" y="126"/>
                    <a:pt x="81" y="136"/>
                    <a:pt x="68" y="136"/>
                  </a:cubicBezTo>
                  <a:cubicBezTo>
                    <a:pt x="65" y="136"/>
                    <a:pt x="63" y="135"/>
                    <a:pt x="58" y="134"/>
                  </a:cubicBezTo>
                  <a:cubicBezTo>
                    <a:pt x="54" y="155"/>
                    <a:pt x="54" y="155"/>
                    <a:pt x="54" y="155"/>
                  </a:cubicBezTo>
                  <a:cubicBezTo>
                    <a:pt x="56" y="156"/>
                    <a:pt x="58" y="156"/>
                    <a:pt x="60" y="156"/>
                  </a:cubicBezTo>
                  <a:cubicBezTo>
                    <a:pt x="75" y="156"/>
                    <a:pt x="83" y="150"/>
                    <a:pt x="90" y="132"/>
                  </a:cubicBezTo>
                  <a:cubicBezTo>
                    <a:pt x="127" y="50"/>
                    <a:pt x="127" y="50"/>
                    <a:pt x="127" y="50"/>
                  </a:cubicBezTo>
                  <a:cubicBezTo>
                    <a:pt x="132" y="36"/>
                    <a:pt x="135" y="34"/>
                    <a:pt x="144" y="31"/>
                  </a:cubicBezTo>
                  <a:cubicBezTo>
                    <a:pt x="144" y="28"/>
                    <a:pt x="144" y="28"/>
                    <a:pt x="144" y="28"/>
                  </a:cubicBezTo>
                  <a:lnTo>
                    <a:pt x="114" y="28"/>
                  </a:lnTo>
                  <a:close/>
                </a:path>
              </a:pathLst>
            </a:custGeom>
            <a:solidFill>
              <a:srgbClr val="1A14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61"/>
            <p:cNvSpPr>
              <a:spLocks/>
            </p:cNvSpPr>
            <p:nvPr/>
          </p:nvSpPr>
          <p:spPr bwMode="gray">
            <a:xfrm>
              <a:off x="6594476" y="3157538"/>
              <a:ext cx="619125" cy="419100"/>
            </a:xfrm>
            <a:custGeom>
              <a:avLst/>
              <a:gdLst>
                <a:gd name="T0" fmla="*/ 148 w 165"/>
                <a:gd name="T1" fmla="*/ 91 h 111"/>
                <a:gd name="T2" fmla="*/ 165 w 165"/>
                <a:gd name="T3" fmla="*/ 108 h 111"/>
                <a:gd name="T4" fmla="*/ 165 w 165"/>
                <a:gd name="T5" fmla="*/ 111 h 111"/>
                <a:gd name="T6" fmla="*/ 110 w 165"/>
                <a:gd name="T7" fmla="*/ 111 h 111"/>
                <a:gd name="T8" fmla="*/ 110 w 165"/>
                <a:gd name="T9" fmla="*/ 108 h 111"/>
                <a:gd name="T10" fmla="*/ 122 w 165"/>
                <a:gd name="T11" fmla="*/ 84 h 111"/>
                <a:gd name="T12" fmla="*/ 113 w 165"/>
                <a:gd name="T13" fmla="*/ 20 h 111"/>
                <a:gd name="T14" fmla="*/ 113 w 165"/>
                <a:gd name="T15" fmla="*/ 20 h 111"/>
                <a:gd name="T16" fmla="*/ 77 w 165"/>
                <a:gd name="T17" fmla="*/ 111 h 111"/>
                <a:gd name="T18" fmla="*/ 73 w 165"/>
                <a:gd name="T19" fmla="*/ 111 h 111"/>
                <a:gd name="T20" fmla="*/ 37 w 165"/>
                <a:gd name="T21" fmla="*/ 20 h 111"/>
                <a:gd name="T22" fmla="*/ 37 w 165"/>
                <a:gd name="T23" fmla="*/ 20 h 111"/>
                <a:gd name="T24" fmla="*/ 27 w 165"/>
                <a:gd name="T25" fmla="*/ 85 h 111"/>
                <a:gd name="T26" fmla="*/ 40 w 165"/>
                <a:gd name="T27" fmla="*/ 108 h 111"/>
                <a:gd name="T28" fmla="*/ 40 w 165"/>
                <a:gd name="T29" fmla="*/ 111 h 111"/>
                <a:gd name="T30" fmla="*/ 0 w 165"/>
                <a:gd name="T31" fmla="*/ 111 h 111"/>
                <a:gd name="T32" fmla="*/ 0 w 165"/>
                <a:gd name="T33" fmla="*/ 108 h 111"/>
                <a:gd name="T34" fmla="*/ 20 w 165"/>
                <a:gd name="T35" fmla="*/ 84 h 111"/>
                <a:gd name="T36" fmla="*/ 31 w 165"/>
                <a:gd name="T37" fmla="*/ 11 h 111"/>
                <a:gd name="T38" fmla="*/ 15 w 165"/>
                <a:gd name="T39" fmla="*/ 3 h 111"/>
                <a:gd name="T40" fmla="*/ 15 w 165"/>
                <a:gd name="T41" fmla="*/ 0 h 111"/>
                <a:gd name="T42" fmla="*/ 55 w 165"/>
                <a:gd name="T43" fmla="*/ 0 h 111"/>
                <a:gd name="T44" fmla="*/ 84 w 165"/>
                <a:gd name="T45" fmla="*/ 74 h 111"/>
                <a:gd name="T46" fmla="*/ 113 w 165"/>
                <a:gd name="T47" fmla="*/ 0 h 111"/>
                <a:gd name="T48" fmla="*/ 151 w 165"/>
                <a:gd name="T49" fmla="*/ 0 h 111"/>
                <a:gd name="T50" fmla="*/ 151 w 165"/>
                <a:gd name="T51" fmla="*/ 3 h 111"/>
                <a:gd name="T52" fmla="*/ 138 w 165"/>
                <a:gd name="T53" fmla="*/ 22 h 111"/>
                <a:gd name="T54" fmla="*/ 148 w 165"/>
                <a:gd name="T55" fmla="*/ 9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5" h="111">
                  <a:moveTo>
                    <a:pt x="148" y="91"/>
                  </a:moveTo>
                  <a:cubicBezTo>
                    <a:pt x="150" y="100"/>
                    <a:pt x="154" y="106"/>
                    <a:pt x="165" y="108"/>
                  </a:cubicBezTo>
                  <a:cubicBezTo>
                    <a:pt x="165" y="111"/>
                    <a:pt x="165" y="111"/>
                    <a:pt x="165" y="111"/>
                  </a:cubicBezTo>
                  <a:cubicBezTo>
                    <a:pt x="110" y="111"/>
                    <a:pt x="110" y="111"/>
                    <a:pt x="110" y="111"/>
                  </a:cubicBezTo>
                  <a:cubicBezTo>
                    <a:pt x="110" y="108"/>
                    <a:pt x="110" y="108"/>
                    <a:pt x="110" y="108"/>
                  </a:cubicBezTo>
                  <a:cubicBezTo>
                    <a:pt x="122" y="105"/>
                    <a:pt x="124" y="98"/>
                    <a:pt x="122" y="84"/>
                  </a:cubicBezTo>
                  <a:cubicBezTo>
                    <a:pt x="113" y="20"/>
                    <a:pt x="113" y="20"/>
                    <a:pt x="113" y="20"/>
                  </a:cubicBezTo>
                  <a:cubicBezTo>
                    <a:pt x="113" y="20"/>
                    <a:pt x="113" y="20"/>
                    <a:pt x="113" y="20"/>
                  </a:cubicBezTo>
                  <a:cubicBezTo>
                    <a:pt x="77" y="111"/>
                    <a:pt x="77" y="111"/>
                    <a:pt x="77" y="111"/>
                  </a:cubicBezTo>
                  <a:cubicBezTo>
                    <a:pt x="73" y="111"/>
                    <a:pt x="73" y="111"/>
                    <a:pt x="73" y="111"/>
                  </a:cubicBezTo>
                  <a:cubicBezTo>
                    <a:pt x="37" y="20"/>
                    <a:pt x="37" y="20"/>
                    <a:pt x="37" y="20"/>
                  </a:cubicBezTo>
                  <a:cubicBezTo>
                    <a:pt x="37" y="20"/>
                    <a:pt x="37" y="20"/>
                    <a:pt x="37" y="20"/>
                  </a:cubicBezTo>
                  <a:cubicBezTo>
                    <a:pt x="27" y="85"/>
                    <a:pt x="27" y="85"/>
                    <a:pt x="27" y="85"/>
                  </a:cubicBezTo>
                  <a:cubicBezTo>
                    <a:pt x="25" y="98"/>
                    <a:pt x="28" y="107"/>
                    <a:pt x="40" y="108"/>
                  </a:cubicBezTo>
                  <a:cubicBezTo>
                    <a:pt x="40" y="111"/>
                    <a:pt x="40" y="111"/>
                    <a:pt x="40" y="111"/>
                  </a:cubicBezTo>
                  <a:cubicBezTo>
                    <a:pt x="0" y="111"/>
                    <a:pt x="0" y="111"/>
                    <a:pt x="0" y="111"/>
                  </a:cubicBezTo>
                  <a:cubicBezTo>
                    <a:pt x="0" y="108"/>
                    <a:pt x="0" y="108"/>
                    <a:pt x="0" y="108"/>
                  </a:cubicBezTo>
                  <a:cubicBezTo>
                    <a:pt x="12" y="108"/>
                    <a:pt x="17" y="101"/>
                    <a:pt x="20" y="84"/>
                  </a:cubicBezTo>
                  <a:cubicBezTo>
                    <a:pt x="31" y="11"/>
                    <a:pt x="31" y="11"/>
                    <a:pt x="31" y="11"/>
                  </a:cubicBezTo>
                  <a:cubicBezTo>
                    <a:pt x="26" y="7"/>
                    <a:pt x="20" y="4"/>
                    <a:pt x="15" y="3"/>
                  </a:cubicBezTo>
                  <a:cubicBezTo>
                    <a:pt x="15" y="0"/>
                    <a:pt x="15" y="0"/>
                    <a:pt x="15" y="0"/>
                  </a:cubicBezTo>
                  <a:cubicBezTo>
                    <a:pt x="55" y="0"/>
                    <a:pt x="55" y="0"/>
                    <a:pt x="55" y="0"/>
                  </a:cubicBezTo>
                  <a:cubicBezTo>
                    <a:pt x="84" y="74"/>
                    <a:pt x="84" y="74"/>
                    <a:pt x="84" y="74"/>
                  </a:cubicBezTo>
                  <a:cubicBezTo>
                    <a:pt x="113" y="0"/>
                    <a:pt x="113" y="0"/>
                    <a:pt x="113" y="0"/>
                  </a:cubicBezTo>
                  <a:cubicBezTo>
                    <a:pt x="151" y="0"/>
                    <a:pt x="151" y="0"/>
                    <a:pt x="151" y="0"/>
                  </a:cubicBezTo>
                  <a:cubicBezTo>
                    <a:pt x="151" y="3"/>
                    <a:pt x="151" y="3"/>
                    <a:pt x="151" y="3"/>
                  </a:cubicBezTo>
                  <a:cubicBezTo>
                    <a:pt x="139" y="6"/>
                    <a:pt x="137" y="11"/>
                    <a:pt x="138" y="22"/>
                  </a:cubicBezTo>
                  <a:lnTo>
                    <a:pt x="148" y="91"/>
                  </a:lnTo>
                  <a:close/>
                </a:path>
              </a:pathLst>
            </a:custGeom>
            <a:solidFill>
              <a:srgbClr val="1A14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62"/>
            <p:cNvSpPr>
              <a:spLocks/>
            </p:cNvSpPr>
            <p:nvPr/>
          </p:nvSpPr>
          <p:spPr bwMode="gray">
            <a:xfrm>
              <a:off x="7207251" y="3297238"/>
              <a:ext cx="360363" cy="290513"/>
            </a:xfrm>
            <a:custGeom>
              <a:avLst/>
              <a:gdLst>
                <a:gd name="T0" fmla="*/ 11 w 96"/>
                <a:gd name="T1" fmla="*/ 18 h 77"/>
                <a:gd name="T2" fmla="*/ 0 w 96"/>
                <a:gd name="T3" fmla="*/ 6 h 77"/>
                <a:gd name="T4" fmla="*/ 0 w 96"/>
                <a:gd name="T5" fmla="*/ 3 h 77"/>
                <a:gd name="T6" fmla="*/ 29 w 96"/>
                <a:gd name="T7" fmla="*/ 0 h 77"/>
                <a:gd name="T8" fmla="*/ 32 w 96"/>
                <a:gd name="T9" fmla="*/ 0 h 77"/>
                <a:gd name="T10" fmla="*/ 32 w 96"/>
                <a:gd name="T11" fmla="*/ 53 h 77"/>
                <a:gd name="T12" fmla="*/ 46 w 96"/>
                <a:gd name="T13" fmla="*/ 65 h 77"/>
                <a:gd name="T14" fmla="*/ 63 w 96"/>
                <a:gd name="T15" fmla="*/ 52 h 77"/>
                <a:gd name="T16" fmla="*/ 63 w 96"/>
                <a:gd name="T17" fmla="*/ 17 h 77"/>
                <a:gd name="T18" fmla="*/ 52 w 96"/>
                <a:gd name="T19" fmla="*/ 6 h 77"/>
                <a:gd name="T20" fmla="*/ 52 w 96"/>
                <a:gd name="T21" fmla="*/ 3 h 77"/>
                <a:gd name="T22" fmla="*/ 82 w 96"/>
                <a:gd name="T23" fmla="*/ 0 h 77"/>
                <a:gd name="T24" fmla="*/ 85 w 96"/>
                <a:gd name="T25" fmla="*/ 0 h 77"/>
                <a:gd name="T26" fmla="*/ 85 w 96"/>
                <a:gd name="T27" fmla="*/ 57 h 77"/>
                <a:gd name="T28" fmla="*/ 96 w 96"/>
                <a:gd name="T29" fmla="*/ 71 h 77"/>
                <a:gd name="T30" fmla="*/ 96 w 96"/>
                <a:gd name="T31" fmla="*/ 74 h 77"/>
                <a:gd name="T32" fmla="*/ 63 w 96"/>
                <a:gd name="T33" fmla="*/ 77 h 77"/>
                <a:gd name="T34" fmla="*/ 63 w 96"/>
                <a:gd name="T35" fmla="*/ 60 h 77"/>
                <a:gd name="T36" fmla="*/ 63 w 96"/>
                <a:gd name="T37" fmla="*/ 60 h 77"/>
                <a:gd name="T38" fmla="*/ 35 w 96"/>
                <a:gd name="T39" fmla="*/ 77 h 77"/>
                <a:gd name="T40" fmla="*/ 11 w 96"/>
                <a:gd name="T41" fmla="*/ 55 h 77"/>
                <a:gd name="T42" fmla="*/ 11 w 96"/>
                <a:gd name="T43" fmla="*/ 1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 h="77">
                  <a:moveTo>
                    <a:pt x="11" y="18"/>
                  </a:moveTo>
                  <a:cubicBezTo>
                    <a:pt x="11" y="10"/>
                    <a:pt x="8" y="7"/>
                    <a:pt x="0" y="6"/>
                  </a:cubicBezTo>
                  <a:cubicBezTo>
                    <a:pt x="0" y="3"/>
                    <a:pt x="0" y="3"/>
                    <a:pt x="0" y="3"/>
                  </a:cubicBezTo>
                  <a:cubicBezTo>
                    <a:pt x="29" y="0"/>
                    <a:pt x="29" y="0"/>
                    <a:pt x="29" y="0"/>
                  </a:cubicBezTo>
                  <a:cubicBezTo>
                    <a:pt x="32" y="0"/>
                    <a:pt x="32" y="0"/>
                    <a:pt x="32" y="0"/>
                  </a:cubicBezTo>
                  <a:cubicBezTo>
                    <a:pt x="32" y="53"/>
                    <a:pt x="32" y="53"/>
                    <a:pt x="32" y="53"/>
                  </a:cubicBezTo>
                  <a:cubicBezTo>
                    <a:pt x="32" y="61"/>
                    <a:pt x="38" y="65"/>
                    <a:pt x="46" y="65"/>
                  </a:cubicBezTo>
                  <a:cubicBezTo>
                    <a:pt x="53" y="65"/>
                    <a:pt x="57" y="62"/>
                    <a:pt x="63" y="52"/>
                  </a:cubicBezTo>
                  <a:cubicBezTo>
                    <a:pt x="63" y="17"/>
                    <a:pt x="63" y="17"/>
                    <a:pt x="63" y="17"/>
                  </a:cubicBezTo>
                  <a:cubicBezTo>
                    <a:pt x="63" y="11"/>
                    <a:pt x="60" y="7"/>
                    <a:pt x="52" y="6"/>
                  </a:cubicBezTo>
                  <a:cubicBezTo>
                    <a:pt x="52" y="3"/>
                    <a:pt x="52" y="3"/>
                    <a:pt x="52" y="3"/>
                  </a:cubicBezTo>
                  <a:cubicBezTo>
                    <a:pt x="82" y="0"/>
                    <a:pt x="82" y="0"/>
                    <a:pt x="82" y="0"/>
                  </a:cubicBezTo>
                  <a:cubicBezTo>
                    <a:pt x="85" y="0"/>
                    <a:pt x="85" y="0"/>
                    <a:pt x="85" y="0"/>
                  </a:cubicBezTo>
                  <a:cubicBezTo>
                    <a:pt x="85" y="57"/>
                    <a:pt x="85" y="57"/>
                    <a:pt x="85" y="57"/>
                  </a:cubicBezTo>
                  <a:cubicBezTo>
                    <a:pt x="85" y="66"/>
                    <a:pt x="87" y="69"/>
                    <a:pt x="96" y="71"/>
                  </a:cubicBezTo>
                  <a:cubicBezTo>
                    <a:pt x="96" y="74"/>
                    <a:pt x="96" y="74"/>
                    <a:pt x="96" y="74"/>
                  </a:cubicBezTo>
                  <a:cubicBezTo>
                    <a:pt x="63" y="77"/>
                    <a:pt x="63" y="77"/>
                    <a:pt x="63" y="77"/>
                  </a:cubicBezTo>
                  <a:cubicBezTo>
                    <a:pt x="63" y="60"/>
                    <a:pt x="63" y="60"/>
                    <a:pt x="63" y="60"/>
                  </a:cubicBezTo>
                  <a:cubicBezTo>
                    <a:pt x="63" y="60"/>
                    <a:pt x="63" y="60"/>
                    <a:pt x="63" y="60"/>
                  </a:cubicBezTo>
                  <a:cubicBezTo>
                    <a:pt x="55" y="72"/>
                    <a:pt x="46" y="77"/>
                    <a:pt x="35" y="77"/>
                  </a:cubicBezTo>
                  <a:cubicBezTo>
                    <a:pt x="20" y="77"/>
                    <a:pt x="11" y="69"/>
                    <a:pt x="11" y="55"/>
                  </a:cubicBezTo>
                  <a:lnTo>
                    <a:pt x="11" y="18"/>
                  </a:lnTo>
                  <a:close/>
                </a:path>
              </a:pathLst>
            </a:custGeom>
            <a:solidFill>
              <a:srgbClr val="1A14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63"/>
            <p:cNvSpPr>
              <a:spLocks/>
            </p:cNvSpPr>
            <p:nvPr/>
          </p:nvSpPr>
          <p:spPr bwMode="gray">
            <a:xfrm>
              <a:off x="7581901" y="3201988"/>
              <a:ext cx="225425" cy="385763"/>
            </a:xfrm>
            <a:custGeom>
              <a:avLst/>
              <a:gdLst>
                <a:gd name="T0" fmla="*/ 13 w 60"/>
                <a:gd name="T1" fmla="*/ 33 h 102"/>
                <a:gd name="T2" fmla="*/ 0 w 60"/>
                <a:gd name="T3" fmla="*/ 33 h 102"/>
                <a:gd name="T4" fmla="*/ 0 w 60"/>
                <a:gd name="T5" fmla="*/ 30 h 102"/>
                <a:gd name="T6" fmla="*/ 31 w 60"/>
                <a:gd name="T7" fmla="*/ 0 h 102"/>
                <a:gd name="T8" fmla="*/ 34 w 60"/>
                <a:gd name="T9" fmla="*/ 0 h 102"/>
                <a:gd name="T10" fmla="*/ 34 w 60"/>
                <a:gd name="T11" fmla="*/ 28 h 102"/>
                <a:gd name="T12" fmla="*/ 58 w 60"/>
                <a:gd name="T13" fmla="*/ 28 h 102"/>
                <a:gd name="T14" fmla="*/ 58 w 60"/>
                <a:gd name="T15" fmla="*/ 33 h 102"/>
                <a:gd name="T16" fmla="*/ 34 w 60"/>
                <a:gd name="T17" fmla="*/ 33 h 102"/>
                <a:gd name="T18" fmla="*/ 34 w 60"/>
                <a:gd name="T19" fmla="*/ 75 h 102"/>
                <a:gd name="T20" fmla="*/ 47 w 60"/>
                <a:gd name="T21" fmla="*/ 93 h 102"/>
                <a:gd name="T22" fmla="*/ 58 w 60"/>
                <a:gd name="T23" fmla="*/ 87 h 102"/>
                <a:gd name="T24" fmla="*/ 60 w 60"/>
                <a:gd name="T25" fmla="*/ 89 h 102"/>
                <a:gd name="T26" fmla="*/ 37 w 60"/>
                <a:gd name="T27" fmla="*/ 102 h 102"/>
                <a:gd name="T28" fmla="*/ 13 w 60"/>
                <a:gd name="T29" fmla="*/ 79 h 102"/>
                <a:gd name="T30" fmla="*/ 13 w 60"/>
                <a:gd name="T31" fmla="*/ 33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102">
                  <a:moveTo>
                    <a:pt x="13" y="33"/>
                  </a:moveTo>
                  <a:cubicBezTo>
                    <a:pt x="0" y="33"/>
                    <a:pt x="0" y="33"/>
                    <a:pt x="0" y="33"/>
                  </a:cubicBezTo>
                  <a:cubicBezTo>
                    <a:pt x="0" y="30"/>
                    <a:pt x="0" y="30"/>
                    <a:pt x="0" y="30"/>
                  </a:cubicBezTo>
                  <a:cubicBezTo>
                    <a:pt x="9" y="24"/>
                    <a:pt x="21" y="13"/>
                    <a:pt x="31" y="0"/>
                  </a:cubicBezTo>
                  <a:cubicBezTo>
                    <a:pt x="34" y="0"/>
                    <a:pt x="34" y="0"/>
                    <a:pt x="34" y="0"/>
                  </a:cubicBezTo>
                  <a:cubicBezTo>
                    <a:pt x="34" y="28"/>
                    <a:pt x="34" y="28"/>
                    <a:pt x="34" y="28"/>
                  </a:cubicBezTo>
                  <a:cubicBezTo>
                    <a:pt x="58" y="28"/>
                    <a:pt x="58" y="28"/>
                    <a:pt x="58" y="28"/>
                  </a:cubicBezTo>
                  <a:cubicBezTo>
                    <a:pt x="58" y="33"/>
                    <a:pt x="58" y="33"/>
                    <a:pt x="58" y="33"/>
                  </a:cubicBezTo>
                  <a:cubicBezTo>
                    <a:pt x="34" y="33"/>
                    <a:pt x="34" y="33"/>
                    <a:pt x="34" y="33"/>
                  </a:cubicBezTo>
                  <a:cubicBezTo>
                    <a:pt x="34" y="75"/>
                    <a:pt x="34" y="75"/>
                    <a:pt x="34" y="75"/>
                  </a:cubicBezTo>
                  <a:cubicBezTo>
                    <a:pt x="34" y="86"/>
                    <a:pt x="37" y="93"/>
                    <a:pt x="47" y="93"/>
                  </a:cubicBezTo>
                  <a:cubicBezTo>
                    <a:pt x="51" y="93"/>
                    <a:pt x="54" y="91"/>
                    <a:pt x="58" y="87"/>
                  </a:cubicBezTo>
                  <a:cubicBezTo>
                    <a:pt x="60" y="89"/>
                    <a:pt x="60" y="89"/>
                    <a:pt x="60" y="89"/>
                  </a:cubicBezTo>
                  <a:cubicBezTo>
                    <a:pt x="55" y="98"/>
                    <a:pt x="48" y="102"/>
                    <a:pt x="37" y="102"/>
                  </a:cubicBezTo>
                  <a:cubicBezTo>
                    <a:pt x="24" y="102"/>
                    <a:pt x="13" y="96"/>
                    <a:pt x="13" y="79"/>
                  </a:cubicBezTo>
                  <a:lnTo>
                    <a:pt x="13" y="33"/>
                  </a:lnTo>
                  <a:close/>
                </a:path>
              </a:pathLst>
            </a:custGeom>
            <a:solidFill>
              <a:srgbClr val="1A14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64"/>
            <p:cNvSpPr>
              <a:spLocks/>
            </p:cNvSpPr>
            <p:nvPr/>
          </p:nvSpPr>
          <p:spPr bwMode="gray">
            <a:xfrm>
              <a:off x="7807326" y="3297238"/>
              <a:ext cx="365125" cy="290513"/>
            </a:xfrm>
            <a:custGeom>
              <a:avLst/>
              <a:gdLst>
                <a:gd name="T0" fmla="*/ 12 w 97"/>
                <a:gd name="T1" fmla="*/ 18 h 77"/>
                <a:gd name="T2" fmla="*/ 0 w 97"/>
                <a:gd name="T3" fmla="*/ 6 h 77"/>
                <a:gd name="T4" fmla="*/ 0 w 97"/>
                <a:gd name="T5" fmla="*/ 3 h 77"/>
                <a:gd name="T6" fmla="*/ 30 w 97"/>
                <a:gd name="T7" fmla="*/ 0 h 77"/>
                <a:gd name="T8" fmla="*/ 33 w 97"/>
                <a:gd name="T9" fmla="*/ 0 h 77"/>
                <a:gd name="T10" fmla="*/ 33 w 97"/>
                <a:gd name="T11" fmla="*/ 53 h 77"/>
                <a:gd name="T12" fmla="*/ 46 w 97"/>
                <a:gd name="T13" fmla="*/ 65 h 77"/>
                <a:gd name="T14" fmla="*/ 64 w 97"/>
                <a:gd name="T15" fmla="*/ 52 h 77"/>
                <a:gd name="T16" fmla="*/ 64 w 97"/>
                <a:gd name="T17" fmla="*/ 17 h 77"/>
                <a:gd name="T18" fmla="*/ 53 w 97"/>
                <a:gd name="T19" fmla="*/ 6 h 77"/>
                <a:gd name="T20" fmla="*/ 53 w 97"/>
                <a:gd name="T21" fmla="*/ 3 h 77"/>
                <a:gd name="T22" fmla="*/ 82 w 97"/>
                <a:gd name="T23" fmla="*/ 0 h 77"/>
                <a:gd name="T24" fmla="*/ 86 w 97"/>
                <a:gd name="T25" fmla="*/ 0 h 77"/>
                <a:gd name="T26" fmla="*/ 86 w 97"/>
                <a:gd name="T27" fmla="*/ 57 h 77"/>
                <a:gd name="T28" fmla="*/ 97 w 97"/>
                <a:gd name="T29" fmla="*/ 71 h 77"/>
                <a:gd name="T30" fmla="*/ 97 w 97"/>
                <a:gd name="T31" fmla="*/ 74 h 77"/>
                <a:gd name="T32" fmla="*/ 64 w 97"/>
                <a:gd name="T33" fmla="*/ 77 h 77"/>
                <a:gd name="T34" fmla="*/ 64 w 97"/>
                <a:gd name="T35" fmla="*/ 60 h 77"/>
                <a:gd name="T36" fmla="*/ 64 w 97"/>
                <a:gd name="T37" fmla="*/ 60 h 77"/>
                <a:gd name="T38" fmla="*/ 35 w 97"/>
                <a:gd name="T39" fmla="*/ 77 h 77"/>
                <a:gd name="T40" fmla="*/ 12 w 97"/>
                <a:gd name="T41" fmla="*/ 55 h 77"/>
                <a:gd name="T42" fmla="*/ 12 w 97"/>
                <a:gd name="T43" fmla="*/ 1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7" h="77">
                  <a:moveTo>
                    <a:pt x="12" y="18"/>
                  </a:moveTo>
                  <a:cubicBezTo>
                    <a:pt x="12" y="10"/>
                    <a:pt x="9" y="7"/>
                    <a:pt x="0" y="6"/>
                  </a:cubicBezTo>
                  <a:cubicBezTo>
                    <a:pt x="0" y="3"/>
                    <a:pt x="0" y="3"/>
                    <a:pt x="0" y="3"/>
                  </a:cubicBezTo>
                  <a:cubicBezTo>
                    <a:pt x="30" y="0"/>
                    <a:pt x="30" y="0"/>
                    <a:pt x="30" y="0"/>
                  </a:cubicBezTo>
                  <a:cubicBezTo>
                    <a:pt x="33" y="0"/>
                    <a:pt x="33" y="0"/>
                    <a:pt x="33" y="0"/>
                  </a:cubicBezTo>
                  <a:cubicBezTo>
                    <a:pt x="33" y="53"/>
                    <a:pt x="33" y="53"/>
                    <a:pt x="33" y="53"/>
                  </a:cubicBezTo>
                  <a:cubicBezTo>
                    <a:pt x="33" y="61"/>
                    <a:pt x="39" y="65"/>
                    <a:pt x="46" y="65"/>
                  </a:cubicBezTo>
                  <a:cubicBezTo>
                    <a:pt x="54" y="65"/>
                    <a:pt x="58" y="62"/>
                    <a:pt x="64" y="52"/>
                  </a:cubicBezTo>
                  <a:cubicBezTo>
                    <a:pt x="64" y="17"/>
                    <a:pt x="64" y="17"/>
                    <a:pt x="64" y="17"/>
                  </a:cubicBezTo>
                  <a:cubicBezTo>
                    <a:pt x="64" y="11"/>
                    <a:pt x="60" y="7"/>
                    <a:pt x="53" y="6"/>
                  </a:cubicBezTo>
                  <a:cubicBezTo>
                    <a:pt x="53" y="3"/>
                    <a:pt x="53" y="3"/>
                    <a:pt x="53" y="3"/>
                  </a:cubicBezTo>
                  <a:cubicBezTo>
                    <a:pt x="82" y="0"/>
                    <a:pt x="82" y="0"/>
                    <a:pt x="82" y="0"/>
                  </a:cubicBezTo>
                  <a:cubicBezTo>
                    <a:pt x="86" y="0"/>
                    <a:pt x="86" y="0"/>
                    <a:pt x="86" y="0"/>
                  </a:cubicBezTo>
                  <a:cubicBezTo>
                    <a:pt x="86" y="57"/>
                    <a:pt x="86" y="57"/>
                    <a:pt x="86" y="57"/>
                  </a:cubicBezTo>
                  <a:cubicBezTo>
                    <a:pt x="86" y="66"/>
                    <a:pt x="88" y="69"/>
                    <a:pt x="97" y="71"/>
                  </a:cubicBezTo>
                  <a:cubicBezTo>
                    <a:pt x="97" y="74"/>
                    <a:pt x="97" y="74"/>
                    <a:pt x="97" y="74"/>
                  </a:cubicBezTo>
                  <a:cubicBezTo>
                    <a:pt x="64" y="77"/>
                    <a:pt x="64" y="77"/>
                    <a:pt x="64" y="77"/>
                  </a:cubicBezTo>
                  <a:cubicBezTo>
                    <a:pt x="64" y="60"/>
                    <a:pt x="64" y="60"/>
                    <a:pt x="64" y="60"/>
                  </a:cubicBezTo>
                  <a:cubicBezTo>
                    <a:pt x="64" y="60"/>
                    <a:pt x="64" y="60"/>
                    <a:pt x="64" y="60"/>
                  </a:cubicBezTo>
                  <a:cubicBezTo>
                    <a:pt x="56" y="72"/>
                    <a:pt x="47" y="77"/>
                    <a:pt x="35" y="77"/>
                  </a:cubicBezTo>
                  <a:cubicBezTo>
                    <a:pt x="21" y="77"/>
                    <a:pt x="12" y="69"/>
                    <a:pt x="12" y="55"/>
                  </a:cubicBezTo>
                  <a:lnTo>
                    <a:pt x="12" y="18"/>
                  </a:lnTo>
                  <a:close/>
                </a:path>
              </a:pathLst>
            </a:custGeom>
            <a:solidFill>
              <a:srgbClr val="1A14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65"/>
            <p:cNvSpPr>
              <a:spLocks noEditPoints="1"/>
            </p:cNvSpPr>
            <p:nvPr/>
          </p:nvSpPr>
          <p:spPr bwMode="gray">
            <a:xfrm>
              <a:off x="8183563" y="3297238"/>
              <a:ext cx="304800" cy="290513"/>
            </a:xfrm>
            <a:custGeom>
              <a:avLst/>
              <a:gdLst>
                <a:gd name="T0" fmla="*/ 46 w 81"/>
                <a:gd name="T1" fmla="*/ 62 h 77"/>
                <a:gd name="T2" fmla="*/ 33 w 81"/>
                <a:gd name="T3" fmla="*/ 69 h 77"/>
                <a:gd name="T4" fmla="*/ 23 w 81"/>
                <a:gd name="T5" fmla="*/ 56 h 77"/>
                <a:gd name="T6" fmla="*/ 46 w 81"/>
                <a:gd name="T7" fmla="*/ 35 h 77"/>
                <a:gd name="T8" fmla="*/ 46 w 81"/>
                <a:gd name="T9" fmla="*/ 62 h 77"/>
                <a:gd name="T10" fmla="*/ 68 w 81"/>
                <a:gd name="T11" fmla="*/ 27 h 77"/>
                <a:gd name="T12" fmla="*/ 36 w 81"/>
                <a:gd name="T13" fmla="*/ 0 h 77"/>
                <a:gd name="T14" fmla="*/ 4 w 81"/>
                <a:gd name="T15" fmla="*/ 24 h 77"/>
                <a:gd name="T16" fmla="*/ 7 w 81"/>
                <a:gd name="T17" fmla="*/ 24 h 77"/>
                <a:gd name="T18" fmla="*/ 28 w 81"/>
                <a:gd name="T19" fmla="*/ 12 h 77"/>
                <a:gd name="T20" fmla="*/ 46 w 81"/>
                <a:gd name="T21" fmla="*/ 31 h 77"/>
                <a:gd name="T22" fmla="*/ 0 w 81"/>
                <a:gd name="T23" fmla="*/ 58 h 77"/>
                <a:gd name="T24" fmla="*/ 22 w 81"/>
                <a:gd name="T25" fmla="*/ 77 h 77"/>
                <a:gd name="T26" fmla="*/ 44 w 81"/>
                <a:gd name="T27" fmla="*/ 69 h 77"/>
                <a:gd name="T28" fmla="*/ 46 w 81"/>
                <a:gd name="T29" fmla="*/ 67 h 77"/>
                <a:gd name="T30" fmla="*/ 63 w 81"/>
                <a:gd name="T31" fmla="*/ 77 h 77"/>
                <a:gd name="T32" fmla="*/ 81 w 81"/>
                <a:gd name="T33" fmla="*/ 63 h 77"/>
                <a:gd name="T34" fmla="*/ 78 w 81"/>
                <a:gd name="T35" fmla="*/ 63 h 77"/>
                <a:gd name="T36" fmla="*/ 72 w 81"/>
                <a:gd name="T37" fmla="*/ 70 h 77"/>
                <a:gd name="T38" fmla="*/ 68 w 81"/>
                <a:gd name="T39" fmla="*/ 60 h 77"/>
                <a:gd name="T40" fmla="*/ 68 w 81"/>
                <a:gd name="T41" fmla="*/ 2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1" h="77">
                  <a:moveTo>
                    <a:pt x="46" y="62"/>
                  </a:moveTo>
                  <a:cubicBezTo>
                    <a:pt x="41" y="67"/>
                    <a:pt x="37" y="69"/>
                    <a:pt x="33" y="69"/>
                  </a:cubicBezTo>
                  <a:cubicBezTo>
                    <a:pt x="27" y="69"/>
                    <a:pt x="23" y="64"/>
                    <a:pt x="23" y="56"/>
                  </a:cubicBezTo>
                  <a:cubicBezTo>
                    <a:pt x="23" y="47"/>
                    <a:pt x="28" y="42"/>
                    <a:pt x="46" y="35"/>
                  </a:cubicBezTo>
                  <a:lnTo>
                    <a:pt x="46" y="62"/>
                  </a:lnTo>
                  <a:close/>
                  <a:moveTo>
                    <a:pt x="68" y="27"/>
                  </a:moveTo>
                  <a:cubicBezTo>
                    <a:pt x="68" y="7"/>
                    <a:pt x="52" y="0"/>
                    <a:pt x="36" y="0"/>
                  </a:cubicBezTo>
                  <a:cubicBezTo>
                    <a:pt x="19" y="0"/>
                    <a:pt x="8" y="9"/>
                    <a:pt x="4" y="24"/>
                  </a:cubicBezTo>
                  <a:cubicBezTo>
                    <a:pt x="7" y="24"/>
                    <a:pt x="7" y="24"/>
                    <a:pt x="7" y="24"/>
                  </a:cubicBezTo>
                  <a:cubicBezTo>
                    <a:pt x="12" y="16"/>
                    <a:pt x="19" y="12"/>
                    <a:pt x="28" y="12"/>
                  </a:cubicBezTo>
                  <a:cubicBezTo>
                    <a:pt x="41" y="12"/>
                    <a:pt x="46" y="18"/>
                    <a:pt x="46" y="31"/>
                  </a:cubicBezTo>
                  <a:cubicBezTo>
                    <a:pt x="29" y="37"/>
                    <a:pt x="0" y="39"/>
                    <a:pt x="0" y="58"/>
                  </a:cubicBezTo>
                  <a:cubicBezTo>
                    <a:pt x="0" y="69"/>
                    <a:pt x="10" y="77"/>
                    <a:pt x="22" y="77"/>
                  </a:cubicBezTo>
                  <a:cubicBezTo>
                    <a:pt x="31" y="77"/>
                    <a:pt x="37" y="75"/>
                    <a:pt x="44" y="69"/>
                  </a:cubicBezTo>
                  <a:cubicBezTo>
                    <a:pt x="46" y="67"/>
                    <a:pt x="46" y="67"/>
                    <a:pt x="46" y="67"/>
                  </a:cubicBezTo>
                  <a:cubicBezTo>
                    <a:pt x="50" y="74"/>
                    <a:pt x="55" y="77"/>
                    <a:pt x="63" y="77"/>
                  </a:cubicBezTo>
                  <a:cubicBezTo>
                    <a:pt x="74" y="77"/>
                    <a:pt x="80" y="72"/>
                    <a:pt x="81" y="63"/>
                  </a:cubicBezTo>
                  <a:cubicBezTo>
                    <a:pt x="78" y="63"/>
                    <a:pt x="78" y="63"/>
                    <a:pt x="78" y="63"/>
                  </a:cubicBezTo>
                  <a:cubicBezTo>
                    <a:pt x="77" y="68"/>
                    <a:pt x="75" y="70"/>
                    <a:pt x="72" y="70"/>
                  </a:cubicBezTo>
                  <a:cubicBezTo>
                    <a:pt x="69" y="70"/>
                    <a:pt x="68" y="67"/>
                    <a:pt x="68" y="60"/>
                  </a:cubicBezTo>
                  <a:lnTo>
                    <a:pt x="68" y="27"/>
                  </a:lnTo>
                  <a:close/>
                </a:path>
              </a:pathLst>
            </a:custGeom>
            <a:solidFill>
              <a:srgbClr val="1A14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66"/>
            <p:cNvSpPr>
              <a:spLocks/>
            </p:cNvSpPr>
            <p:nvPr/>
          </p:nvSpPr>
          <p:spPr bwMode="gray">
            <a:xfrm>
              <a:off x="8491538" y="3125788"/>
              <a:ext cx="180975" cy="450850"/>
            </a:xfrm>
            <a:custGeom>
              <a:avLst/>
              <a:gdLst>
                <a:gd name="T0" fmla="*/ 14 w 48"/>
                <a:gd name="T1" fmla="*/ 20 h 119"/>
                <a:gd name="T2" fmla="*/ 0 w 48"/>
                <a:gd name="T3" fmla="*/ 6 h 119"/>
                <a:gd name="T4" fmla="*/ 0 w 48"/>
                <a:gd name="T5" fmla="*/ 3 h 119"/>
                <a:gd name="T6" fmla="*/ 32 w 48"/>
                <a:gd name="T7" fmla="*/ 0 h 119"/>
                <a:gd name="T8" fmla="*/ 35 w 48"/>
                <a:gd name="T9" fmla="*/ 0 h 119"/>
                <a:gd name="T10" fmla="*/ 35 w 48"/>
                <a:gd name="T11" fmla="*/ 102 h 119"/>
                <a:gd name="T12" fmla="*/ 48 w 48"/>
                <a:gd name="T13" fmla="*/ 116 h 119"/>
                <a:gd name="T14" fmla="*/ 48 w 48"/>
                <a:gd name="T15" fmla="*/ 119 h 119"/>
                <a:gd name="T16" fmla="*/ 0 w 48"/>
                <a:gd name="T17" fmla="*/ 119 h 119"/>
                <a:gd name="T18" fmla="*/ 0 w 48"/>
                <a:gd name="T19" fmla="*/ 116 h 119"/>
                <a:gd name="T20" fmla="*/ 14 w 48"/>
                <a:gd name="T21" fmla="*/ 102 h 119"/>
                <a:gd name="T22" fmla="*/ 14 w 48"/>
                <a:gd name="T23" fmla="*/ 2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119">
                  <a:moveTo>
                    <a:pt x="14" y="20"/>
                  </a:moveTo>
                  <a:cubicBezTo>
                    <a:pt x="14" y="10"/>
                    <a:pt x="10" y="6"/>
                    <a:pt x="0" y="6"/>
                  </a:cubicBezTo>
                  <a:cubicBezTo>
                    <a:pt x="0" y="3"/>
                    <a:pt x="0" y="3"/>
                    <a:pt x="0" y="3"/>
                  </a:cubicBezTo>
                  <a:cubicBezTo>
                    <a:pt x="32" y="0"/>
                    <a:pt x="32" y="0"/>
                    <a:pt x="32" y="0"/>
                  </a:cubicBezTo>
                  <a:cubicBezTo>
                    <a:pt x="35" y="0"/>
                    <a:pt x="35" y="0"/>
                    <a:pt x="35" y="0"/>
                  </a:cubicBezTo>
                  <a:cubicBezTo>
                    <a:pt x="35" y="102"/>
                    <a:pt x="35" y="102"/>
                    <a:pt x="35" y="102"/>
                  </a:cubicBezTo>
                  <a:cubicBezTo>
                    <a:pt x="35" y="111"/>
                    <a:pt x="37" y="114"/>
                    <a:pt x="48" y="116"/>
                  </a:cubicBezTo>
                  <a:cubicBezTo>
                    <a:pt x="48" y="119"/>
                    <a:pt x="48" y="119"/>
                    <a:pt x="48" y="119"/>
                  </a:cubicBezTo>
                  <a:cubicBezTo>
                    <a:pt x="0" y="119"/>
                    <a:pt x="0" y="119"/>
                    <a:pt x="0" y="119"/>
                  </a:cubicBezTo>
                  <a:cubicBezTo>
                    <a:pt x="0" y="116"/>
                    <a:pt x="0" y="116"/>
                    <a:pt x="0" y="116"/>
                  </a:cubicBezTo>
                  <a:cubicBezTo>
                    <a:pt x="11" y="114"/>
                    <a:pt x="14" y="111"/>
                    <a:pt x="14" y="102"/>
                  </a:cubicBezTo>
                  <a:lnTo>
                    <a:pt x="14" y="20"/>
                  </a:lnTo>
                  <a:close/>
                </a:path>
              </a:pathLst>
            </a:custGeom>
            <a:solidFill>
              <a:srgbClr val="1A14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67"/>
            <p:cNvSpPr>
              <a:spLocks/>
            </p:cNvSpPr>
            <p:nvPr/>
          </p:nvSpPr>
          <p:spPr bwMode="gray">
            <a:xfrm>
              <a:off x="3387726" y="2736850"/>
              <a:ext cx="981075" cy="1308100"/>
            </a:xfrm>
            <a:custGeom>
              <a:avLst/>
              <a:gdLst>
                <a:gd name="T0" fmla="*/ 258 w 261"/>
                <a:gd name="T1" fmla="*/ 146 h 346"/>
                <a:gd name="T2" fmla="*/ 215 w 261"/>
                <a:gd name="T3" fmla="*/ 141 h 346"/>
                <a:gd name="T4" fmla="*/ 226 w 261"/>
                <a:gd name="T5" fmla="*/ 107 h 346"/>
                <a:gd name="T6" fmla="*/ 203 w 261"/>
                <a:gd name="T7" fmla="*/ 125 h 346"/>
                <a:gd name="T8" fmla="*/ 164 w 261"/>
                <a:gd name="T9" fmla="*/ 101 h 346"/>
                <a:gd name="T10" fmla="*/ 156 w 261"/>
                <a:gd name="T11" fmla="*/ 75 h 346"/>
                <a:gd name="T12" fmla="*/ 150 w 261"/>
                <a:gd name="T13" fmla="*/ 98 h 346"/>
                <a:gd name="T14" fmla="*/ 98 w 261"/>
                <a:gd name="T15" fmla="*/ 105 h 346"/>
                <a:gd name="T16" fmla="*/ 82 w 261"/>
                <a:gd name="T17" fmla="*/ 115 h 346"/>
                <a:gd name="T18" fmla="*/ 82 w 261"/>
                <a:gd name="T19" fmla="*/ 79 h 346"/>
                <a:gd name="T20" fmla="*/ 78 w 261"/>
                <a:gd name="T21" fmla="*/ 53 h 346"/>
                <a:gd name="T22" fmla="*/ 76 w 261"/>
                <a:gd name="T23" fmla="*/ 45 h 346"/>
                <a:gd name="T24" fmla="*/ 71 w 261"/>
                <a:gd name="T25" fmla="*/ 42 h 346"/>
                <a:gd name="T26" fmla="*/ 98 w 261"/>
                <a:gd name="T27" fmla="*/ 16 h 346"/>
                <a:gd name="T28" fmla="*/ 83 w 261"/>
                <a:gd name="T29" fmla="*/ 9 h 346"/>
                <a:gd name="T30" fmla="*/ 68 w 261"/>
                <a:gd name="T31" fmla="*/ 0 h 346"/>
                <a:gd name="T32" fmla="*/ 40 w 261"/>
                <a:gd name="T33" fmla="*/ 3 h 346"/>
                <a:gd name="T34" fmla="*/ 19 w 261"/>
                <a:gd name="T35" fmla="*/ 40 h 346"/>
                <a:gd name="T36" fmla="*/ 6 w 261"/>
                <a:gd name="T37" fmla="*/ 45 h 346"/>
                <a:gd name="T38" fmla="*/ 1 w 261"/>
                <a:gd name="T39" fmla="*/ 69 h 346"/>
                <a:gd name="T40" fmla="*/ 13 w 261"/>
                <a:gd name="T41" fmla="*/ 99 h 346"/>
                <a:gd name="T42" fmla="*/ 16 w 261"/>
                <a:gd name="T43" fmla="*/ 108 h 346"/>
                <a:gd name="T44" fmla="*/ 24 w 261"/>
                <a:gd name="T45" fmla="*/ 124 h 346"/>
                <a:gd name="T46" fmla="*/ 28 w 261"/>
                <a:gd name="T47" fmla="*/ 137 h 346"/>
                <a:gd name="T48" fmla="*/ 34 w 261"/>
                <a:gd name="T49" fmla="*/ 146 h 346"/>
                <a:gd name="T50" fmla="*/ 47 w 261"/>
                <a:gd name="T51" fmla="*/ 148 h 346"/>
                <a:gd name="T52" fmla="*/ 37 w 261"/>
                <a:gd name="T53" fmla="*/ 229 h 346"/>
                <a:gd name="T54" fmla="*/ 73 w 261"/>
                <a:gd name="T55" fmla="*/ 333 h 346"/>
                <a:gd name="T56" fmla="*/ 96 w 261"/>
                <a:gd name="T57" fmla="*/ 311 h 346"/>
                <a:gd name="T58" fmla="*/ 121 w 261"/>
                <a:gd name="T59" fmla="*/ 288 h 346"/>
                <a:gd name="T60" fmla="*/ 123 w 261"/>
                <a:gd name="T61" fmla="*/ 296 h 346"/>
                <a:gd name="T62" fmla="*/ 94 w 261"/>
                <a:gd name="T63" fmla="*/ 346 h 346"/>
                <a:gd name="T64" fmla="*/ 235 w 261"/>
                <a:gd name="T65" fmla="*/ 259 h 346"/>
                <a:gd name="T66" fmla="*/ 231 w 261"/>
                <a:gd name="T67" fmla="*/ 181 h 346"/>
                <a:gd name="T68" fmla="*/ 261 w 261"/>
                <a:gd name="T69" fmla="*/ 146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1" h="346">
                  <a:moveTo>
                    <a:pt x="261" y="146"/>
                  </a:moveTo>
                  <a:cubicBezTo>
                    <a:pt x="260" y="145"/>
                    <a:pt x="258" y="146"/>
                    <a:pt x="258" y="146"/>
                  </a:cubicBezTo>
                  <a:cubicBezTo>
                    <a:pt x="224" y="158"/>
                    <a:pt x="224" y="158"/>
                    <a:pt x="224" y="158"/>
                  </a:cubicBezTo>
                  <a:cubicBezTo>
                    <a:pt x="222" y="152"/>
                    <a:pt x="219" y="146"/>
                    <a:pt x="215" y="141"/>
                  </a:cubicBezTo>
                  <a:cubicBezTo>
                    <a:pt x="226" y="111"/>
                    <a:pt x="226" y="111"/>
                    <a:pt x="226" y="111"/>
                  </a:cubicBezTo>
                  <a:cubicBezTo>
                    <a:pt x="226" y="111"/>
                    <a:pt x="227" y="108"/>
                    <a:pt x="226" y="107"/>
                  </a:cubicBezTo>
                  <a:cubicBezTo>
                    <a:pt x="225" y="107"/>
                    <a:pt x="223" y="109"/>
                    <a:pt x="223" y="109"/>
                  </a:cubicBezTo>
                  <a:cubicBezTo>
                    <a:pt x="203" y="125"/>
                    <a:pt x="203" y="125"/>
                    <a:pt x="203" y="125"/>
                  </a:cubicBezTo>
                  <a:cubicBezTo>
                    <a:pt x="196" y="117"/>
                    <a:pt x="187" y="110"/>
                    <a:pt x="176" y="105"/>
                  </a:cubicBezTo>
                  <a:cubicBezTo>
                    <a:pt x="173" y="104"/>
                    <a:pt x="169" y="102"/>
                    <a:pt x="164" y="101"/>
                  </a:cubicBezTo>
                  <a:cubicBezTo>
                    <a:pt x="158" y="78"/>
                    <a:pt x="158" y="78"/>
                    <a:pt x="158" y="78"/>
                  </a:cubicBezTo>
                  <a:cubicBezTo>
                    <a:pt x="158" y="78"/>
                    <a:pt x="158" y="75"/>
                    <a:pt x="156" y="75"/>
                  </a:cubicBezTo>
                  <a:cubicBezTo>
                    <a:pt x="155" y="75"/>
                    <a:pt x="154" y="77"/>
                    <a:pt x="154" y="77"/>
                  </a:cubicBezTo>
                  <a:cubicBezTo>
                    <a:pt x="150" y="98"/>
                    <a:pt x="150" y="98"/>
                    <a:pt x="150" y="98"/>
                  </a:cubicBezTo>
                  <a:cubicBezTo>
                    <a:pt x="146" y="98"/>
                    <a:pt x="142" y="97"/>
                    <a:pt x="137" y="97"/>
                  </a:cubicBezTo>
                  <a:cubicBezTo>
                    <a:pt x="122" y="97"/>
                    <a:pt x="109" y="100"/>
                    <a:pt x="98" y="105"/>
                  </a:cubicBezTo>
                  <a:cubicBezTo>
                    <a:pt x="93" y="107"/>
                    <a:pt x="89" y="110"/>
                    <a:pt x="84" y="113"/>
                  </a:cubicBezTo>
                  <a:cubicBezTo>
                    <a:pt x="84" y="113"/>
                    <a:pt x="83" y="114"/>
                    <a:pt x="82" y="115"/>
                  </a:cubicBezTo>
                  <a:cubicBezTo>
                    <a:pt x="78" y="104"/>
                    <a:pt x="75" y="96"/>
                    <a:pt x="74" y="93"/>
                  </a:cubicBezTo>
                  <a:cubicBezTo>
                    <a:pt x="77" y="91"/>
                    <a:pt x="81" y="84"/>
                    <a:pt x="82" y="79"/>
                  </a:cubicBezTo>
                  <a:cubicBezTo>
                    <a:pt x="84" y="72"/>
                    <a:pt x="84" y="68"/>
                    <a:pt x="82" y="63"/>
                  </a:cubicBezTo>
                  <a:cubicBezTo>
                    <a:pt x="81" y="59"/>
                    <a:pt x="78" y="55"/>
                    <a:pt x="78" y="53"/>
                  </a:cubicBezTo>
                  <a:cubicBezTo>
                    <a:pt x="79" y="51"/>
                    <a:pt x="79" y="50"/>
                    <a:pt x="80" y="49"/>
                  </a:cubicBezTo>
                  <a:cubicBezTo>
                    <a:pt x="80" y="46"/>
                    <a:pt x="78" y="45"/>
                    <a:pt x="76" y="45"/>
                  </a:cubicBezTo>
                  <a:cubicBezTo>
                    <a:pt x="74" y="45"/>
                    <a:pt x="73" y="45"/>
                    <a:pt x="71" y="45"/>
                  </a:cubicBezTo>
                  <a:cubicBezTo>
                    <a:pt x="71" y="45"/>
                    <a:pt x="70" y="45"/>
                    <a:pt x="71" y="42"/>
                  </a:cubicBezTo>
                  <a:cubicBezTo>
                    <a:pt x="72" y="38"/>
                    <a:pt x="79" y="36"/>
                    <a:pt x="86" y="34"/>
                  </a:cubicBezTo>
                  <a:cubicBezTo>
                    <a:pt x="94" y="31"/>
                    <a:pt x="98" y="25"/>
                    <a:pt x="98" y="16"/>
                  </a:cubicBezTo>
                  <a:cubicBezTo>
                    <a:pt x="99" y="9"/>
                    <a:pt x="95" y="4"/>
                    <a:pt x="90" y="2"/>
                  </a:cubicBezTo>
                  <a:cubicBezTo>
                    <a:pt x="89" y="4"/>
                    <a:pt x="85" y="8"/>
                    <a:pt x="83" y="9"/>
                  </a:cubicBezTo>
                  <a:cubicBezTo>
                    <a:pt x="80" y="11"/>
                    <a:pt x="76" y="11"/>
                    <a:pt x="74" y="11"/>
                  </a:cubicBezTo>
                  <a:cubicBezTo>
                    <a:pt x="74" y="6"/>
                    <a:pt x="72" y="2"/>
                    <a:pt x="68" y="0"/>
                  </a:cubicBezTo>
                  <a:cubicBezTo>
                    <a:pt x="67" y="2"/>
                    <a:pt x="63" y="5"/>
                    <a:pt x="56" y="5"/>
                  </a:cubicBezTo>
                  <a:cubicBezTo>
                    <a:pt x="50" y="5"/>
                    <a:pt x="49" y="3"/>
                    <a:pt x="40" y="3"/>
                  </a:cubicBezTo>
                  <a:cubicBezTo>
                    <a:pt x="27" y="3"/>
                    <a:pt x="16" y="11"/>
                    <a:pt x="15" y="23"/>
                  </a:cubicBezTo>
                  <a:cubicBezTo>
                    <a:pt x="14" y="30"/>
                    <a:pt x="17" y="36"/>
                    <a:pt x="19" y="40"/>
                  </a:cubicBezTo>
                  <a:cubicBezTo>
                    <a:pt x="17" y="41"/>
                    <a:pt x="14" y="45"/>
                    <a:pt x="13" y="46"/>
                  </a:cubicBezTo>
                  <a:cubicBezTo>
                    <a:pt x="12" y="45"/>
                    <a:pt x="9" y="43"/>
                    <a:pt x="6" y="45"/>
                  </a:cubicBezTo>
                  <a:cubicBezTo>
                    <a:pt x="7" y="47"/>
                    <a:pt x="7" y="49"/>
                    <a:pt x="7" y="51"/>
                  </a:cubicBezTo>
                  <a:cubicBezTo>
                    <a:pt x="6" y="53"/>
                    <a:pt x="1" y="62"/>
                    <a:pt x="1" y="69"/>
                  </a:cubicBezTo>
                  <a:cubicBezTo>
                    <a:pt x="0" y="82"/>
                    <a:pt x="7" y="91"/>
                    <a:pt x="13" y="93"/>
                  </a:cubicBezTo>
                  <a:cubicBezTo>
                    <a:pt x="12" y="95"/>
                    <a:pt x="12" y="97"/>
                    <a:pt x="13" y="99"/>
                  </a:cubicBezTo>
                  <a:cubicBezTo>
                    <a:pt x="13" y="100"/>
                    <a:pt x="14" y="101"/>
                    <a:pt x="17" y="101"/>
                  </a:cubicBezTo>
                  <a:cubicBezTo>
                    <a:pt x="16" y="103"/>
                    <a:pt x="15" y="105"/>
                    <a:pt x="16" y="108"/>
                  </a:cubicBezTo>
                  <a:cubicBezTo>
                    <a:pt x="17" y="111"/>
                    <a:pt x="20" y="115"/>
                    <a:pt x="23" y="115"/>
                  </a:cubicBezTo>
                  <a:cubicBezTo>
                    <a:pt x="23" y="117"/>
                    <a:pt x="24" y="122"/>
                    <a:pt x="24" y="124"/>
                  </a:cubicBezTo>
                  <a:cubicBezTo>
                    <a:pt x="23" y="126"/>
                    <a:pt x="22" y="128"/>
                    <a:pt x="23" y="131"/>
                  </a:cubicBezTo>
                  <a:cubicBezTo>
                    <a:pt x="23" y="134"/>
                    <a:pt x="25" y="137"/>
                    <a:pt x="28" y="137"/>
                  </a:cubicBezTo>
                  <a:cubicBezTo>
                    <a:pt x="28" y="139"/>
                    <a:pt x="29" y="141"/>
                    <a:pt x="30" y="142"/>
                  </a:cubicBezTo>
                  <a:cubicBezTo>
                    <a:pt x="31" y="143"/>
                    <a:pt x="32" y="144"/>
                    <a:pt x="34" y="146"/>
                  </a:cubicBezTo>
                  <a:cubicBezTo>
                    <a:pt x="36" y="147"/>
                    <a:pt x="38" y="148"/>
                    <a:pt x="41" y="148"/>
                  </a:cubicBezTo>
                  <a:cubicBezTo>
                    <a:pt x="43" y="148"/>
                    <a:pt x="46" y="148"/>
                    <a:pt x="47" y="148"/>
                  </a:cubicBezTo>
                  <a:cubicBezTo>
                    <a:pt x="47" y="149"/>
                    <a:pt x="47" y="156"/>
                    <a:pt x="48" y="164"/>
                  </a:cubicBezTo>
                  <a:cubicBezTo>
                    <a:pt x="41" y="183"/>
                    <a:pt x="37" y="205"/>
                    <a:pt x="37" y="229"/>
                  </a:cubicBezTo>
                  <a:cubicBezTo>
                    <a:pt x="37" y="229"/>
                    <a:pt x="37" y="229"/>
                    <a:pt x="37" y="229"/>
                  </a:cubicBezTo>
                  <a:cubicBezTo>
                    <a:pt x="37" y="271"/>
                    <a:pt x="50" y="309"/>
                    <a:pt x="73" y="333"/>
                  </a:cubicBezTo>
                  <a:cubicBezTo>
                    <a:pt x="73" y="333"/>
                    <a:pt x="74" y="335"/>
                    <a:pt x="78" y="338"/>
                  </a:cubicBezTo>
                  <a:cubicBezTo>
                    <a:pt x="78" y="338"/>
                    <a:pt x="85" y="325"/>
                    <a:pt x="96" y="311"/>
                  </a:cubicBezTo>
                  <a:cubicBezTo>
                    <a:pt x="99" y="308"/>
                    <a:pt x="102" y="304"/>
                    <a:pt x="105" y="301"/>
                  </a:cubicBezTo>
                  <a:cubicBezTo>
                    <a:pt x="111" y="296"/>
                    <a:pt x="116" y="292"/>
                    <a:pt x="121" y="288"/>
                  </a:cubicBezTo>
                  <a:cubicBezTo>
                    <a:pt x="135" y="278"/>
                    <a:pt x="152" y="271"/>
                    <a:pt x="167" y="268"/>
                  </a:cubicBezTo>
                  <a:cubicBezTo>
                    <a:pt x="150" y="277"/>
                    <a:pt x="140" y="282"/>
                    <a:pt x="123" y="296"/>
                  </a:cubicBezTo>
                  <a:cubicBezTo>
                    <a:pt x="113" y="305"/>
                    <a:pt x="96" y="320"/>
                    <a:pt x="85" y="342"/>
                  </a:cubicBezTo>
                  <a:cubicBezTo>
                    <a:pt x="87" y="344"/>
                    <a:pt x="91" y="346"/>
                    <a:pt x="94" y="346"/>
                  </a:cubicBezTo>
                  <a:cubicBezTo>
                    <a:pt x="97" y="343"/>
                    <a:pt x="109" y="321"/>
                    <a:pt x="128" y="303"/>
                  </a:cubicBezTo>
                  <a:cubicBezTo>
                    <a:pt x="166" y="267"/>
                    <a:pt x="211" y="259"/>
                    <a:pt x="235" y="259"/>
                  </a:cubicBezTo>
                  <a:cubicBezTo>
                    <a:pt x="236" y="249"/>
                    <a:pt x="237" y="239"/>
                    <a:pt x="237" y="229"/>
                  </a:cubicBezTo>
                  <a:cubicBezTo>
                    <a:pt x="237" y="212"/>
                    <a:pt x="235" y="195"/>
                    <a:pt x="231" y="181"/>
                  </a:cubicBezTo>
                  <a:cubicBezTo>
                    <a:pt x="259" y="149"/>
                    <a:pt x="259" y="149"/>
                    <a:pt x="259" y="149"/>
                  </a:cubicBezTo>
                  <a:cubicBezTo>
                    <a:pt x="259" y="149"/>
                    <a:pt x="261" y="147"/>
                    <a:pt x="261" y="146"/>
                  </a:cubicBezTo>
                </a:path>
              </a:pathLst>
            </a:custGeom>
            <a:solidFill>
              <a:srgbClr val="1A14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68"/>
            <p:cNvSpPr>
              <a:spLocks/>
            </p:cNvSpPr>
            <p:nvPr/>
          </p:nvSpPr>
          <p:spPr bwMode="gray">
            <a:xfrm>
              <a:off x="3505201" y="3119438"/>
              <a:ext cx="82550" cy="117475"/>
            </a:xfrm>
            <a:custGeom>
              <a:avLst/>
              <a:gdLst>
                <a:gd name="T0" fmla="*/ 20 w 22"/>
                <a:gd name="T1" fmla="*/ 31 h 31"/>
                <a:gd name="T2" fmla="*/ 11 w 22"/>
                <a:gd name="T3" fmla="*/ 28 h 31"/>
                <a:gd name="T4" fmla="*/ 1 w 22"/>
                <a:gd name="T5" fmla="*/ 31 h 31"/>
                <a:gd name="T6" fmla="*/ 0 w 22"/>
                <a:gd name="T7" fmla="*/ 26 h 31"/>
                <a:gd name="T8" fmla="*/ 2 w 22"/>
                <a:gd name="T9" fmla="*/ 24 h 31"/>
                <a:gd name="T10" fmla="*/ 1 w 22"/>
                <a:gd name="T11" fmla="*/ 6 h 31"/>
                <a:gd name="T12" fmla="*/ 8 w 22"/>
                <a:gd name="T13" fmla="*/ 2 h 31"/>
                <a:gd name="T14" fmla="*/ 10 w 22"/>
                <a:gd name="T15" fmla="*/ 0 h 31"/>
                <a:gd name="T16" fmla="*/ 17 w 22"/>
                <a:gd name="T17" fmla="*/ 7 h 31"/>
                <a:gd name="T18" fmla="*/ 19 w 22"/>
                <a:gd name="T19" fmla="*/ 15 h 31"/>
                <a:gd name="T20" fmla="*/ 19 w 22"/>
                <a:gd name="T21" fmla="*/ 25 h 31"/>
                <a:gd name="T22" fmla="*/ 21 w 22"/>
                <a:gd name="T23" fmla="*/ 28 h 31"/>
                <a:gd name="T24" fmla="*/ 20 w 22"/>
                <a:gd name="T25"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1">
                  <a:moveTo>
                    <a:pt x="20" y="31"/>
                  </a:moveTo>
                  <a:cubicBezTo>
                    <a:pt x="19" y="30"/>
                    <a:pt x="14" y="28"/>
                    <a:pt x="11" y="28"/>
                  </a:cubicBezTo>
                  <a:cubicBezTo>
                    <a:pt x="7" y="28"/>
                    <a:pt x="4" y="29"/>
                    <a:pt x="1" y="31"/>
                  </a:cubicBezTo>
                  <a:cubicBezTo>
                    <a:pt x="0" y="30"/>
                    <a:pt x="0" y="28"/>
                    <a:pt x="0" y="26"/>
                  </a:cubicBezTo>
                  <a:cubicBezTo>
                    <a:pt x="1" y="25"/>
                    <a:pt x="2" y="24"/>
                    <a:pt x="2" y="24"/>
                  </a:cubicBezTo>
                  <a:cubicBezTo>
                    <a:pt x="1" y="6"/>
                    <a:pt x="1" y="6"/>
                    <a:pt x="1" y="6"/>
                  </a:cubicBezTo>
                  <a:cubicBezTo>
                    <a:pt x="1" y="6"/>
                    <a:pt x="6" y="3"/>
                    <a:pt x="8" y="2"/>
                  </a:cubicBezTo>
                  <a:cubicBezTo>
                    <a:pt x="9" y="2"/>
                    <a:pt x="10" y="1"/>
                    <a:pt x="10" y="0"/>
                  </a:cubicBezTo>
                  <a:cubicBezTo>
                    <a:pt x="12" y="1"/>
                    <a:pt x="15" y="4"/>
                    <a:pt x="17" y="7"/>
                  </a:cubicBezTo>
                  <a:cubicBezTo>
                    <a:pt x="18" y="9"/>
                    <a:pt x="19" y="12"/>
                    <a:pt x="19" y="15"/>
                  </a:cubicBezTo>
                  <a:cubicBezTo>
                    <a:pt x="20" y="18"/>
                    <a:pt x="20" y="21"/>
                    <a:pt x="19" y="25"/>
                  </a:cubicBezTo>
                  <a:cubicBezTo>
                    <a:pt x="20" y="25"/>
                    <a:pt x="21" y="26"/>
                    <a:pt x="21" y="28"/>
                  </a:cubicBezTo>
                  <a:cubicBezTo>
                    <a:pt x="22" y="29"/>
                    <a:pt x="21" y="30"/>
                    <a:pt x="20" y="3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69"/>
            <p:cNvSpPr>
              <a:spLocks/>
            </p:cNvSpPr>
            <p:nvPr/>
          </p:nvSpPr>
          <p:spPr bwMode="gray">
            <a:xfrm>
              <a:off x="4165601" y="3319463"/>
              <a:ext cx="161925" cy="128588"/>
            </a:xfrm>
            <a:custGeom>
              <a:avLst/>
              <a:gdLst>
                <a:gd name="T0" fmla="*/ 7 w 43"/>
                <a:gd name="T1" fmla="*/ 34 h 34"/>
                <a:gd name="T2" fmla="*/ 0 w 43"/>
                <a:gd name="T3" fmla="*/ 19 h 34"/>
                <a:gd name="T4" fmla="*/ 43 w 43"/>
                <a:gd name="T5" fmla="*/ 0 h 34"/>
                <a:gd name="T6" fmla="*/ 7 w 43"/>
                <a:gd name="T7" fmla="*/ 34 h 34"/>
              </a:gdLst>
              <a:ahLst/>
              <a:cxnLst>
                <a:cxn ang="0">
                  <a:pos x="T0" y="T1"/>
                </a:cxn>
                <a:cxn ang="0">
                  <a:pos x="T2" y="T3"/>
                </a:cxn>
                <a:cxn ang="0">
                  <a:pos x="T4" y="T5"/>
                </a:cxn>
                <a:cxn ang="0">
                  <a:pos x="T6" y="T7"/>
                </a:cxn>
              </a:cxnLst>
              <a:rect l="0" t="0" r="r" b="b"/>
              <a:pathLst>
                <a:path w="43" h="34">
                  <a:moveTo>
                    <a:pt x="7" y="34"/>
                  </a:moveTo>
                  <a:cubicBezTo>
                    <a:pt x="7" y="30"/>
                    <a:pt x="3" y="21"/>
                    <a:pt x="0" y="19"/>
                  </a:cubicBezTo>
                  <a:cubicBezTo>
                    <a:pt x="43" y="0"/>
                    <a:pt x="43" y="0"/>
                    <a:pt x="43" y="0"/>
                  </a:cubicBezTo>
                  <a:lnTo>
                    <a:pt x="7"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70"/>
            <p:cNvSpPr>
              <a:spLocks/>
            </p:cNvSpPr>
            <p:nvPr/>
          </p:nvSpPr>
          <p:spPr bwMode="gray">
            <a:xfrm>
              <a:off x="3756026" y="3179763"/>
              <a:ext cx="136525" cy="166688"/>
            </a:xfrm>
            <a:custGeom>
              <a:avLst/>
              <a:gdLst>
                <a:gd name="T0" fmla="*/ 0 w 36"/>
                <a:gd name="T1" fmla="*/ 0 h 44"/>
                <a:gd name="T2" fmla="*/ 36 w 36"/>
                <a:gd name="T3" fmla="*/ 33 h 44"/>
                <a:gd name="T4" fmla="*/ 26 w 36"/>
                <a:gd name="T5" fmla="*/ 44 h 44"/>
                <a:gd name="T6" fmla="*/ 0 w 36"/>
                <a:gd name="T7" fmla="*/ 0 h 44"/>
              </a:gdLst>
              <a:ahLst/>
              <a:cxnLst>
                <a:cxn ang="0">
                  <a:pos x="T0" y="T1"/>
                </a:cxn>
                <a:cxn ang="0">
                  <a:pos x="T2" y="T3"/>
                </a:cxn>
                <a:cxn ang="0">
                  <a:pos x="T4" y="T5"/>
                </a:cxn>
                <a:cxn ang="0">
                  <a:pos x="T6" y="T7"/>
                </a:cxn>
              </a:cxnLst>
              <a:rect l="0" t="0" r="r" b="b"/>
              <a:pathLst>
                <a:path w="36" h="44">
                  <a:moveTo>
                    <a:pt x="0" y="0"/>
                  </a:moveTo>
                  <a:cubicBezTo>
                    <a:pt x="36" y="33"/>
                    <a:pt x="36" y="33"/>
                    <a:pt x="36" y="33"/>
                  </a:cubicBezTo>
                  <a:cubicBezTo>
                    <a:pt x="32" y="35"/>
                    <a:pt x="27" y="40"/>
                    <a:pt x="26" y="44"/>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71"/>
            <p:cNvSpPr>
              <a:spLocks/>
            </p:cNvSpPr>
            <p:nvPr/>
          </p:nvSpPr>
          <p:spPr bwMode="gray">
            <a:xfrm>
              <a:off x="3783013" y="3398838"/>
              <a:ext cx="52388" cy="68263"/>
            </a:xfrm>
            <a:custGeom>
              <a:avLst/>
              <a:gdLst>
                <a:gd name="T0" fmla="*/ 14 w 14"/>
                <a:gd name="T1" fmla="*/ 7 h 18"/>
                <a:gd name="T2" fmla="*/ 12 w 14"/>
                <a:gd name="T3" fmla="*/ 12 h 18"/>
                <a:gd name="T4" fmla="*/ 12 w 14"/>
                <a:gd name="T5" fmla="*/ 18 h 18"/>
                <a:gd name="T6" fmla="*/ 1 w 14"/>
                <a:gd name="T7" fmla="*/ 10 h 18"/>
                <a:gd name="T8" fmla="*/ 0 w 14"/>
                <a:gd name="T9" fmla="*/ 1 h 18"/>
                <a:gd name="T10" fmla="*/ 0 w 14"/>
                <a:gd name="T11" fmla="*/ 0 h 18"/>
                <a:gd name="T12" fmla="*/ 14 w 14"/>
                <a:gd name="T13" fmla="*/ 7 h 18"/>
              </a:gdLst>
              <a:ahLst/>
              <a:cxnLst>
                <a:cxn ang="0">
                  <a:pos x="T0" y="T1"/>
                </a:cxn>
                <a:cxn ang="0">
                  <a:pos x="T2" y="T3"/>
                </a:cxn>
                <a:cxn ang="0">
                  <a:pos x="T4" y="T5"/>
                </a:cxn>
                <a:cxn ang="0">
                  <a:pos x="T6" y="T7"/>
                </a:cxn>
                <a:cxn ang="0">
                  <a:pos x="T8" y="T9"/>
                </a:cxn>
                <a:cxn ang="0">
                  <a:pos x="T10" y="T11"/>
                </a:cxn>
                <a:cxn ang="0">
                  <a:pos x="T12" y="T13"/>
                </a:cxn>
              </a:cxnLst>
              <a:rect l="0" t="0" r="r" b="b"/>
              <a:pathLst>
                <a:path w="14" h="18">
                  <a:moveTo>
                    <a:pt x="14" y="7"/>
                  </a:moveTo>
                  <a:cubicBezTo>
                    <a:pt x="13" y="9"/>
                    <a:pt x="12" y="10"/>
                    <a:pt x="12" y="12"/>
                  </a:cubicBezTo>
                  <a:cubicBezTo>
                    <a:pt x="11" y="15"/>
                    <a:pt x="12" y="16"/>
                    <a:pt x="12" y="18"/>
                  </a:cubicBezTo>
                  <a:cubicBezTo>
                    <a:pt x="1" y="10"/>
                    <a:pt x="1" y="10"/>
                    <a:pt x="1" y="10"/>
                  </a:cubicBezTo>
                  <a:cubicBezTo>
                    <a:pt x="1" y="8"/>
                    <a:pt x="0" y="3"/>
                    <a:pt x="0" y="1"/>
                  </a:cubicBezTo>
                  <a:cubicBezTo>
                    <a:pt x="0" y="1"/>
                    <a:pt x="0" y="1"/>
                    <a:pt x="0" y="0"/>
                  </a:cubicBezTo>
                  <a:lnTo>
                    <a:pt x="14"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72"/>
            <p:cNvSpPr>
              <a:spLocks/>
            </p:cNvSpPr>
            <p:nvPr/>
          </p:nvSpPr>
          <p:spPr bwMode="gray">
            <a:xfrm>
              <a:off x="3535363" y="3035300"/>
              <a:ext cx="247650" cy="601663"/>
            </a:xfrm>
            <a:custGeom>
              <a:avLst/>
              <a:gdLst>
                <a:gd name="T0" fmla="*/ 19 w 66"/>
                <a:gd name="T1" fmla="*/ 106 h 159"/>
                <a:gd name="T2" fmla="*/ 15 w 66"/>
                <a:gd name="T3" fmla="*/ 36 h 159"/>
                <a:gd name="T4" fmla="*/ 19 w 66"/>
                <a:gd name="T5" fmla="*/ 34 h 159"/>
                <a:gd name="T6" fmla="*/ 19 w 66"/>
                <a:gd name="T7" fmla="*/ 33 h 159"/>
                <a:gd name="T8" fmla="*/ 12 w 66"/>
                <a:gd name="T9" fmla="*/ 30 h 159"/>
                <a:gd name="T10" fmla="*/ 11 w 66"/>
                <a:gd name="T11" fmla="*/ 10 h 159"/>
                <a:gd name="T12" fmla="*/ 3 w 66"/>
                <a:gd name="T13" fmla="*/ 7 h 159"/>
                <a:gd name="T14" fmla="*/ 2 w 66"/>
                <a:gd name="T15" fmla="*/ 0 h 159"/>
                <a:gd name="T16" fmla="*/ 13 w 66"/>
                <a:gd name="T17" fmla="*/ 3 h 159"/>
                <a:gd name="T18" fmla="*/ 17 w 66"/>
                <a:gd name="T19" fmla="*/ 5 h 159"/>
                <a:gd name="T20" fmla="*/ 22 w 66"/>
                <a:gd name="T21" fmla="*/ 7 h 159"/>
                <a:gd name="T22" fmla="*/ 23 w 66"/>
                <a:gd name="T23" fmla="*/ 11 h 159"/>
                <a:gd name="T24" fmla="*/ 57 w 66"/>
                <a:gd name="T25" fmla="*/ 98 h 159"/>
                <a:gd name="T26" fmla="*/ 60 w 66"/>
                <a:gd name="T27" fmla="*/ 114 h 159"/>
                <a:gd name="T28" fmla="*/ 66 w 66"/>
                <a:gd name="T29" fmla="*/ 128 h 159"/>
                <a:gd name="T30" fmla="*/ 48 w 66"/>
                <a:gd name="T31" fmla="*/ 136 h 159"/>
                <a:gd name="T32" fmla="*/ 36 w 66"/>
                <a:gd name="T33" fmla="*/ 159 h 159"/>
                <a:gd name="T34" fmla="*/ 19 w 66"/>
                <a:gd name="T35" fmla="*/ 10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159">
                  <a:moveTo>
                    <a:pt x="19" y="106"/>
                  </a:moveTo>
                  <a:cubicBezTo>
                    <a:pt x="19" y="105"/>
                    <a:pt x="15" y="39"/>
                    <a:pt x="15" y="36"/>
                  </a:cubicBezTo>
                  <a:cubicBezTo>
                    <a:pt x="19" y="34"/>
                    <a:pt x="19" y="34"/>
                    <a:pt x="19" y="34"/>
                  </a:cubicBezTo>
                  <a:cubicBezTo>
                    <a:pt x="19" y="33"/>
                    <a:pt x="19" y="33"/>
                    <a:pt x="19" y="33"/>
                  </a:cubicBezTo>
                  <a:cubicBezTo>
                    <a:pt x="16" y="33"/>
                    <a:pt x="13" y="32"/>
                    <a:pt x="12" y="30"/>
                  </a:cubicBezTo>
                  <a:cubicBezTo>
                    <a:pt x="11" y="10"/>
                    <a:pt x="11" y="10"/>
                    <a:pt x="11" y="10"/>
                  </a:cubicBezTo>
                  <a:cubicBezTo>
                    <a:pt x="8" y="10"/>
                    <a:pt x="4" y="9"/>
                    <a:pt x="3" y="7"/>
                  </a:cubicBezTo>
                  <a:cubicBezTo>
                    <a:pt x="1" y="6"/>
                    <a:pt x="0" y="4"/>
                    <a:pt x="2" y="0"/>
                  </a:cubicBezTo>
                  <a:cubicBezTo>
                    <a:pt x="3" y="1"/>
                    <a:pt x="9" y="3"/>
                    <a:pt x="13" y="3"/>
                  </a:cubicBezTo>
                  <a:cubicBezTo>
                    <a:pt x="14" y="3"/>
                    <a:pt x="16" y="5"/>
                    <a:pt x="17" y="5"/>
                  </a:cubicBezTo>
                  <a:cubicBezTo>
                    <a:pt x="18" y="6"/>
                    <a:pt x="21" y="7"/>
                    <a:pt x="22" y="7"/>
                  </a:cubicBezTo>
                  <a:cubicBezTo>
                    <a:pt x="23" y="8"/>
                    <a:pt x="23" y="10"/>
                    <a:pt x="23" y="11"/>
                  </a:cubicBezTo>
                  <a:cubicBezTo>
                    <a:pt x="24" y="12"/>
                    <a:pt x="57" y="97"/>
                    <a:pt x="57" y="98"/>
                  </a:cubicBezTo>
                  <a:cubicBezTo>
                    <a:pt x="58" y="99"/>
                    <a:pt x="60" y="113"/>
                    <a:pt x="60" y="114"/>
                  </a:cubicBezTo>
                  <a:cubicBezTo>
                    <a:pt x="60" y="115"/>
                    <a:pt x="65" y="127"/>
                    <a:pt x="66" y="128"/>
                  </a:cubicBezTo>
                  <a:cubicBezTo>
                    <a:pt x="61" y="128"/>
                    <a:pt x="54" y="130"/>
                    <a:pt x="48" y="136"/>
                  </a:cubicBezTo>
                  <a:cubicBezTo>
                    <a:pt x="43" y="141"/>
                    <a:pt x="38" y="154"/>
                    <a:pt x="36" y="159"/>
                  </a:cubicBezTo>
                  <a:cubicBezTo>
                    <a:pt x="36" y="156"/>
                    <a:pt x="20" y="107"/>
                    <a:pt x="19" y="10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73"/>
            <p:cNvSpPr>
              <a:spLocks/>
            </p:cNvSpPr>
            <p:nvPr/>
          </p:nvSpPr>
          <p:spPr bwMode="gray">
            <a:xfrm>
              <a:off x="3673476" y="3535363"/>
              <a:ext cx="206375" cy="407988"/>
            </a:xfrm>
            <a:custGeom>
              <a:avLst/>
              <a:gdLst>
                <a:gd name="T0" fmla="*/ 24 w 55"/>
                <a:gd name="T1" fmla="*/ 55 h 108"/>
                <a:gd name="T2" fmla="*/ 14 w 55"/>
                <a:gd name="T3" fmla="*/ 88 h 108"/>
                <a:gd name="T4" fmla="*/ 0 w 55"/>
                <a:gd name="T5" fmla="*/ 108 h 108"/>
                <a:gd name="T6" fmla="*/ 5 w 55"/>
                <a:gd name="T7" fmla="*/ 73 h 108"/>
                <a:gd name="T8" fmla="*/ 5 w 55"/>
                <a:gd name="T9" fmla="*/ 36 h 108"/>
                <a:gd name="T10" fmla="*/ 19 w 55"/>
                <a:gd name="T11" fmla="*/ 9 h 108"/>
                <a:gd name="T12" fmla="*/ 44 w 55"/>
                <a:gd name="T13" fmla="*/ 3 h 108"/>
                <a:gd name="T14" fmla="*/ 55 w 55"/>
                <a:gd name="T15" fmla="*/ 22 h 108"/>
                <a:gd name="T16" fmla="*/ 37 w 55"/>
                <a:gd name="T17" fmla="*/ 26 h 108"/>
                <a:gd name="T18" fmla="*/ 24 w 55"/>
                <a:gd name="T19" fmla="*/ 5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108">
                  <a:moveTo>
                    <a:pt x="24" y="55"/>
                  </a:moveTo>
                  <a:cubicBezTo>
                    <a:pt x="22" y="68"/>
                    <a:pt x="19" y="80"/>
                    <a:pt x="14" y="88"/>
                  </a:cubicBezTo>
                  <a:cubicBezTo>
                    <a:pt x="11" y="93"/>
                    <a:pt x="3" y="104"/>
                    <a:pt x="0" y="108"/>
                  </a:cubicBezTo>
                  <a:cubicBezTo>
                    <a:pt x="3" y="101"/>
                    <a:pt x="6" y="85"/>
                    <a:pt x="5" y="73"/>
                  </a:cubicBezTo>
                  <a:cubicBezTo>
                    <a:pt x="5" y="65"/>
                    <a:pt x="3" y="48"/>
                    <a:pt x="5" y="36"/>
                  </a:cubicBezTo>
                  <a:cubicBezTo>
                    <a:pt x="7" y="24"/>
                    <a:pt x="11" y="17"/>
                    <a:pt x="19" y="9"/>
                  </a:cubicBezTo>
                  <a:cubicBezTo>
                    <a:pt x="23" y="5"/>
                    <a:pt x="32" y="0"/>
                    <a:pt x="44" y="3"/>
                  </a:cubicBezTo>
                  <a:cubicBezTo>
                    <a:pt x="55" y="22"/>
                    <a:pt x="55" y="22"/>
                    <a:pt x="55" y="22"/>
                  </a:cubicBezTo>
                  <a:cubicBezTo>
                    <a:pt x="49" y="21"/>
                    <a:pt x="42" y="22"/>
                    <a:pt x="37" y="26"/>
                  </a:cubicBezTo>
                  <a:cubicBezTo>
                    <a:pt x="28" y="33"/>
                    <a:pt x="25" y="42"/>
                    <a:pt x="24" y="5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74"/>
            <p:cNvSpPr>
              <a:spLocks/>
            </p:cNvSpPr>
            <p:nvPr/>
          </p:nvSpPr>
          <p:spPr bwMode="gray">
            <a:xfrm>
              <a:off x="3767138" y="3640138"/>
              <a:ext cx="180975" cy="201613"/>
            </a:xfrm>
            <a:custGeom>
              <a:avLst/>
              <a:gdLst>
                <a:gd name="T0" fmla="*/ 0 w 48"/>
                <a:gd name="T1" fmla="*/ 53 h 53"/>
                <a:gd name="T2" fmla="*/ 6 w 48"/>
                <a:gd name="T3" fmla="*/ 27 h 53"/>
                <a:gd name="T4" fmla="*/ 17 w 48"/>
                <a:gd name="T5" fmla="*/ 3 h 53"/>
                <a:gd name="T6" fmla="*/ 30 w 48"/>
                <a:gd name="T7" fmla="*/ 0 h 53"/>
                <a:gd name="T8" fmla="*/ 41 w 48"/>
                <a:gd name="T9" fmla="*/ 24 h 53"/>
                <a:gd name="T10" fmla="*/ 48 w 48"/>
                <a:gd name="T11" fmla="*/ 27 h 53"/>
                <a:gd name="T12" fmla="*/ 0 w 48"/>
                <a:gd name="T13" fmla="*/ 53 h 53"/>
              </a:gdLst>
              <a:ahLst/>
              <a:cxnLst>
                <a:cxn ang="0">
                  <a:pos x="T0" y="T1"/>
                </a:cxn>
                <a:cxn ang="0">
                  <a:pos x="T2" y="T3"/>
                </a:cxn>
                <a:cxn ang="0">
                  <a:pos x="T4" y="T5"/>
                </a:cxn>
                <a:cxn ang="0">
                  <a:pos x="T6" y="T7"/>
                </a:cxn>
                <a:cxn ang="0">
                  <a:pos x="T8" y="T9"/>
                </a:cxn>
                <a:cxn ang="0">
                  <a:pos x="T10" y="T11"/>
                </a:cxn>
                <a:cxn ang="0">
                  <a:pos x="T12" y="T13"/>
                </a:cxn>
              </a:cxnLst>
              <a:rect l="0" t="0" r="r" b="b"/>
              <a:pathLst>
                <a:path w="48" h="53">
                  <a:moveTo>
                    <a:pt x="0" y="53"/>
                  </a:moveTo>
                  <a:cubicBezTo>
                    <a:pt x="2" y="48"/>
                    <a:pt x="6" y="32"/>
                    <a:pt x="6" y="27"/>
                  </a:cubicBezTo>
                  <a:cubicBezTo>
                    <a:pt x="8" y="20"/>
                    <a:pt x="9" y="10"/>
                    <a:pt x="17" y="3"/>
                  </a:cubicBezTo>
                  <a:cubicBezTo>
                    <a:pt x="21" y="0"/>
                    <a:pt x="27" y="0"/>
                    <a:pt x="30" y="0"/>
                  </a:cubicBezTo>
                  <a:cubicBezTo>
                    <a:pt x="41" y="24"/>
                    <a:pt x="41" y="24"/>
                    <a:pt x="41" y="24"/>
                  </a:cubicBezTo>
                  <a:cubicBezTo>
                    <a:pt x="42" y="26"/>
                    <a:pt x="45" y="27"/>
                    <a:pt x="48" y="27"/>
                  </a:cubicBezTo>
                  <a:cubicBezTo>
                    <a:pt x="37" y="30"/>
                    <a:pt x="10" y="43"/>
                    <a:pt x="0" y="5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75"/>
            <p:cNvSpPr>
              <a:spLocks/>
            </p:cNvSpPr>
            <p:nvPr/>
          </p:nvSpPr>
          <p:spPr bwMode="gray">
            <a:xfrm>
              <a:off x="4124326" y="3530600"/>
              <a:ext cx="95250" cy="152400"/>
            </a:xfrm>
            <a:custGeom>
              <a:avLst/>
              <a:gdLst>
                <a:gd name="T0" fmla="*/ 2 w 25"/>
                <a:gd name="T1" fmla="*/ 8 h 40"/>
                <a:gd name="T2" fmla="*/ 2 w 25"/>
                <a:gd name="T3" fmla="*/ 16 h 40"/>
                <a:gd name="T4" fmla="*/ 9 w 25"/>
                <a:gd name="T5" fmla="*/ 29 h 40"/>
                <a:gd name="T6" fmla="*/ 14 w 25"/>
                <a:gd name="T7" fmla="*/ 40 h 40"/>
                <a:gd name="T8" fmla="*/ 25 w 25"/>
                <a:gd name="T9" fmla="*/ 40 h 40"/>
                <a:gd name="T10" fmla="*/ 11 w 25"/>
                <a:gd name="T11" fmla="*/ 14 h 40"/>
                <a:gd name="T12" fmla="*/ 11 w 25"/>
                <a:gd name="T13" fmla="*/ 0 h 40"/>
                <a:gd name="T14" fmla="*/ 2 w 25"/>
                <a:gd name="T15" fmla="*/ 8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40">
                  <a:moveTo>
                    <a:pt x="2" y="8"/>
                  </a:moveTo>
                  <a:cubicBezTo>
                    <a:pt x="0" y="11"/>
                    <a:pt x="1" y="14"/>
                    <a:pt x="2" y="16"/>
                  </a:cubicBezTo>
                  <a:cubicBezTo>
                    <a:pt x="3" y="18"/>
                    <a:pt x="9" y="29"/>
                    <a:pt x="9" y="29"/>
                  </a:cubicBezTo>
                  <a:cubicBezTo>
                    <a:pt x="11" y="34"/>
                    <a:pt x="12" y="36"/>
                    <a:pt x="14" y="40"/>
                  </a:cubicBezTo>
                  <a:cubicBezTo>
                    <a:pt x="17" y="40"/>
                    <a:pt x="21" y="40"/>
                    <a:pt x="25" y="40"/>
                  </a:cubicBezTo>
                  <a:cubicBezTo>
                    <a:pt x="21" y="31"/>
                    <a:pt x="11" y="14"/>
                    <a:pt x="11" y="14"/>
                  </a:cubicBezTo>
                  <a:cubicBezTo>
                    <a:pt x="11" y="0"/>
                    <a:pt x="11" y="0"/>
                    <a:pt x="11" y="0"/>
                  </a:cubicBezTo>
                  <a:cubicBezTo>
                    <a:pt x="8" y="1"/>
                    <a:pt x="4" y="5"/>
                    <a:pt x="2"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76"/>
            <p:cNvSpPr>
              <a:spLocks/>
            </p:cNvSpPr>
            <p:nvPr/>
          </p:nvSpPr>
          <p:spPr bwMode="gray">
            <a:xfrm>
              <a:off x="3948113" y="3065463"/>
              <a:ext cx="68263" cy="223838"/>
            </a:xfrm>
            <a:custGeom>
              <a:avLst/>
              <a:gdLst>
                <a:gd name="T0" fmla="*/ 0 w 18"/>
                <a:gd name="T1" fmla="*/ 57 h 59"/>
                <a:gd name="T2" fmla="*/ 18 w 18"/>
                <a:gd name="T3" fmla="*/ 59 h 59"/>
                <a:gd name="T4" fmla="*/ 8 w 18"/>
                <a:gd name="T5" fmla="*/ 0 h 59"/>
                <a:gd name="T6" fmla="*/ 0 w 18"/>
                <a:gd name="T7" fmla="*/ 57 h 59"/>
              </a:gdLst>
              <a:ahLst/>
              <a:cxnLst>
                <a:cxn ang="0">
                  <a:pos x="T0" y="T1"/>
                </a:cxn>
                <a:cxn ang="0">
                  <a:pos x="T2" y="T3"/>
                </a:cxn>
                <a:cxn ang="0">
                  <a:pos x="T4" y="T5"/>
                </a:cxn>
                <a:cxn ang="0">
                  <a:pos x="T6" y="T7"/>
                </a:cxn>
              </a:cxnLst>
              <a:rect l="0" t="0" r="r" b="b"/>
              <a:pathLst>
                <a:path w="18" h="59">
                  <a:moveTo>
                    <a:pt x="0" y="57"/>
                  </a:moveTo>
                  <a:cubicBezTo>
                    <a:pt x="5" y="56"/>
                    <a:pt x="15" y="57"/>
                    <a:pt x="18" y="59"/>
                  </a:cubicBezTo>
                  <a:cubicBezTo>
                    <a:pt x="8" y="0"/>
                    <a:pt x="8" y="0"/>
                    <a:pt x="8" y="0"/>
                  </a:cubicBezTo>
                  <a:lnTo>
                    <a:pt x="0" y="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77"/>
            <p:cNvSpPr>
              <a:spLocks/>
            </p:cNvSpPr>
            <p:nvPr/>
          </p:nvSpPr>
          <p:spPr bwMode="gray">
            <a:xfrm>
              <a:off x="3535363" y="3035300"/>
              <a:ext cx="247650" cy="601663"/>
            </a:xfrm>
            <a:custGeom>
              <a:avLst/>
              <a:gdLst>
                <a:gd name="T0" fmla="*/ 23 w 66"/>
                <a:gd name="T1" fmla="*/ 11 h 159"/>
                <a:gd name="T2" fmla="*/ 22 w 66"/>
                <a:gd name="T3" fmla="*/ 7 h 159"/>
                <a:gd name="T4" fmla="*/ 17 w 66"/>
                <a:gd name="T5" fmla="*/ 5 h 159"/>
                <a:gd name="T6" fmla="*/ 13 w 66"/>
                <a:gd name="T7" fmla="*/ 3 h 159"/>
                <a:gd name="T8" fmla="*/ 2 w 66"/>
                <a:gd name="T9" fmla="*/ 0 h 159"/>
                <a:gd name="T10" fmla="*/ 3 w 66"/>
                <a:gd name="T11" fmla="*/ 7 h 159"/>
                <a:gd name="T12" fmla="*/ 11 w 66"/>
                <a:gd name="T13" fmla="*/ 10 h 159"/>
                <a:gd name="T14" fmla="*/ 12 w 66"/>
                <a:gd name="T15" fmla="*/ 30 h 159"/>
                <a:gd name="T16" fmla="*/ 19 w 66"/>
                <a:gd name="T17" fmla="*/ 33 h 159"/>
                <a:gd name="T18" fmla="*/ 19 w 66"/>
                <a:gd name="T19" fmla="*/ 34 h 159"/>
                <a:gd name="T20" fmla="*/ 15 w 66"/>
                <a:gd name="T21" fmla="*/ 36 h 159"/>
                <a:gd name="T22" fmla="*/ 19 w 66"/>
                <a:gd name="T23" fmla="*/ 106 h 159"/>
                <a:gd name="T24" fmla="*/ 36 w 66"/>
                <a:gd name="T25" fmla="*/ 159 h 159"/>
                <a:gd name="T26" fmla="*/ 48 w 66"/>
                <a:gd name="T27" fmla="*/ 136 h 159"/>
                <a:gd name="T28" fmla="*/ 66 w 66"/>
                <a:gd name="T29" fmla="*/ 128 h 159"/>
                <a:gd name="T30" fmla="*/ 60 w 66"/>
                <a:gd name="T31" fmla="*/ 114 h 159"/>
                <a:gd name="T32" fmla="*/ 57 w 66"/>
                <a:gd name="T33" fmla="*/ 98 h 159"/>
                <a:gd name="T34" fmla="*/ 23 w 66"/>
                <a:gd name="T35" fmla="*/ 1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159">
                  <a:moveTo>
                    <a:pt x="23" y="11"/>
                  </a:moveTo>
                  <a:cubicBezTo>
                    <a:pt x="23" y="10"/>
                    <a:pt x="23" y="8"/>
                    <a:pt x="22" y="7"/>
                  </a:cubicBezTo>
                  <a:cubicBezTo>
                    <a:pt x="21" y="7"/>
                    <a:pt x="18" y="6"/>
                    <a:pt x="17" y="5"/>
                  </a:cubicBezTo>
                  <a:cubicBezTo>
                    <a:pt x="16" y="5"/>
                    <a:pt x="14" y="3"/>
                    <a:pt x="13" y="3"/>
                  </a:cubicBezTo>
                  <a:cubicBezTo>
                    <a:pt x="9" y="3"/>
                    <a:pt x="3" y="1"/>
                    <a:pt x="2" y="0"/>
                  </a:cubicBezTo>
                  <a:cubicBezTo>
                    <a:pt x="0" y="4"/>
                    <a:pt x="1" y="6"/>
                    <a:pt x="3" y="7"/>
                  </a:cubicBezTo>
                  <a:cubicBezTo>
                    <a:pt x="4" y="9"/>
                    <a:pt x="8" y="10"/>
                    <a:pt x="11" y="10"/>
                  </a:cubicBezTo>
                  <a:cubicBezTo>
                    <a:pt x="12" y="30"/>
                    <a:pt x="12" y="30"/>
                    <a:pt x="12" y="30"/>
                  </a:cubicBezTo>
                  <a:cubicBezTo>
                    <a:pt x="13" y="32"/>
                    <a:pt x="16" y="33"/>
                    <a:pt x="19" y="33"/>
                  </a:cubicBezTo>
                  <a:cubicBezTo>
                    <a:pt x="19" y="34"/>
                    <a:pt x="19" y="34"/>
                    <a:pt x="19" y="34"/>
                  </a:cubicBezTo>
                  <a:cubicBezTo>
                    <a:pt x="15" y="36"/>
                    <a:pt x="15" y="36"/>
                    <a:pt x="15" y="36"/>
                  </a:cubicBezTo>
                  <a:cubicBezTo>
                    <a:pt x="15" y="39"/>
                    <a:pt x="19" y="105"/>
                    <a:pt x="19" y="106"/>
                  </a:cubicBezTo>
                  <a:cubicBezTo>
                    <a:pt x="20" y="107"/>
                    <a:pt x="36" y="156"/>
                    <a:pt x="36" y="159"/>
                  </a:cubicBezTo>
                  <a:cubicBezTo>
                    <a:pt x="38" y="154"/>
                    <a:pt x="43" y="141"/>
                    <a:pt x="48" y="136"/>
                  </a:cubicBezTo>
                  <a:cubicBezTo>
                    <a:pt x="54" y="130"/>
                    <a:pt x="61" y="128"/>
                    <a:pt x="66" y="128"/>
                  </a:cubicBezTo>
                  <a:cubicBezTo>
                    <a:pt x="65" y="127"/>
                    <a:pt x="60" y="115"/>
                    <a:pt x="60" y="114"/>
                  </a:cubicBezTo>
                  <a:cubicBezTo>
                    <a:pt x="60" y="113"/>
                    <a:pt x="58" y="99"/>
                    <a:pt x="57" y="98"/>
                  </a:cubicBezTo>
                  <a:cubicBezTo>
                    <a:pt x="57" y="97"/>
                    <a:pt x="24" y="12"/>
                    <a:pt x="23" y="1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78"/>
            <p:cNvSpPr>
              <a:spLocks/>
            </p:cNvSpPr>
            <p:nvPr/>
          </p:nvSpPr>
          <p:spPr bwMode="gray">
            <a:xfrm>
              <a:off x="3489326" y="2994025"/>
              <a:ext cx="117475" cy="46038"/>
            </a:xfrm>
            <a:custGeom>
              <a:avLst/>
              <a:gdLst>
                <a:gd name="T0" fmla="*/ 15 w 31"/>
                <a:gd name="T1" fmla="*/ 6 h 12"/>
                <a:gd name="T2" fmla="*/ 30 w 31"/>
                <a:gd name="T3" fmla="*/ 12 h 12"/>
                <a:gd name="T4" fmla="*/ 27 w 31"/>
                <a:gd name="T5" fmla="*/ 3 h 12"/>
                <a:gd name="T6" fmla="*/ 14 w 31"/>
                <a:gd name="T7" fmla="*/ 0 h 12"/>
                <a:gd name="T8" fmla="*/ 3 w 31"/>
                <a:gd name="T9" fmla="*/ 3 h 12"/>
                <a:gd name="T10" fmla="*/ 0 w 31"/>
                <a:gd name="T11" fmla="*/ 11 h 12"/>
                <a:gd name="T12" fmla="*/ 15 w 31"/>
                <a:gd name="T13" fmla="*/ 6 h 12"/>
              </a:gdLst>
              <a:ahLst/>
              <a:cxnLst>
                <a:cxn ang="0">
                  <a:pos x="T0" y="T1"/>
                </a:cxn>
                <a:cxn ang="0">
                  <a:pos x="T2" y="T3"/>
                </a:cxn>
                <a:cxn ang="0">
                  <a:pos x="T4" y="T5"/>
                </a:cxn>
                <a:cxn ang="0">
                  <a:pos x="T6" y="T7"/>
                </a:cxn>
                <a:cxn ang="0">
                  <a:pos x="T8" y="T9"/>
                </a:cxn>
                <a:cxn ang="0">
                  <a:pos x="T10" y="T11"/>
                </a:cxn>
                <a:cxn ang="0">
                  <a:pos x="T12" y="T13"/>
                </a:cxn>
              </a:cxnLst>
              <a:rect l="0" t="0" r="r" b="b"/>
              <a:pathLst>
                <a:path w="31" h="12">
                  <a:moveTo>
                    <a:pt x="15" y="6"/>
                  </a:moveTo>
                  <a:cubicBezTo>
                    <a:pt x="24" y="6"/>
                    <a:pt x="28" y="10"/>
                    <a:pt x="30" y="12"/>
                  </a:cubicBezTo>
                  <a:cubicBezTo>
                    <a:pt x="31" y="8"/>
                    <a:pt x="30" y="6"/>
                    <a:pt x="27" y="3"/>
                  </a:cubicBezTo>
                  <a:cubicBezTo>
                    <a:pt x="25" y="1"/>
                    <a:pt x="21" y="0"/>
                    <a:pt x="14" y="0"/>
                  </a:cubicBezTo>
                  <a:cubicBezTo>
                    <a:pt x="10" y="0"/>
                    <a:pt x="5" y="1"/>
                    <a:pt x="3" y="3"/>
                  </a:cubicBezTo>
                  <a:cubicBezTo>
                    <a:pt x="0" y="5"/>
                    <a:pt x="0" y="8"/>
                    <a:pt x="0" y="11"/>
                  </a:cubicBezTo>
                  <a:cubicBezTo>
                    <a:pt x="1" y="9"/>
                    <a:pt x="7" y="6"/>
                    <a:pt x="15" y="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79"/>
            <p:cNvSpPr>
              <a:spLocks/>
            </p:cNvSpPr>
            <p:nvPr/>
          </p:nvSpPr>
          <p:spPr bwMode="gray">
            <a:xfrm>
              <a:off x="3482976" y="2778125"/>
              <a:ext cx="242888" cy="106363"/>
            </a:xfrm>
            <a:custGeom>
              <a:avLst/>
              <a:gdLst>
                <a:gd name="T0" fmla="*/ 0 w 65"/>
                <a:gd name="T1" fmla="*/ 14 h 28"/>
                <a:gd name="T2" fmla="*/ 2 w 65"/>
                <a:gd name="T3" fmla="*/ 24 h 28"/>
                <a:gd name="T4" fmla="*/ 7 w 65"/>
                <a:gd name="T5" fmla="*/ 27 h 28"/>
                <a:gd name="T6" fmla="*/ 17 w 65"/>
                <a:gd name="T7" fmla="*/ 23 h 28"/>
                <a:gd name="T8" fmla="*/ 26 w 65"/>
                <a:gd name="T9" fmla="*/ 28 h 28"/>
                <a:gd name="T10" fmla="*/ 32 w 65"/>
                <a:gd name="T11" fmla="*/ 26 h 28"/>
                <a:gd name="T12" fmla="*/ 36 w 65"/>
                <a:gd name="T13" fmla="*/ 28 h 28"/>
                <a:gd name="T14" fmla="*/ 41 w 65"/>
                <a:gd name="T15" fmla="*/ 22 h 28"/>
                <a:gd name="T16" fmla="*/ 62 w 65"/>
                <a:gd name="T17" fmla="*/ 12 h 28"/>
                <a:gd name="T18" fmla="*/ 65 w 65"/>
                <a:gd name="T19" fmla="*/ 2 h 28"/>
                <a:gd name="T20" fmla="*/ 52 w 65"/>
                <a:gd name="T21" fmla="*/ 8 h 28"/>
                <a:gd name="T22" fmla="*/ 40 w 65"/>
                <a:gd name="T23" fmla="*/ 6 h 28"/>
                <a:gd name="T24" fmla="*/ 41 w 65"/>
                <a:gd name="T25" fmla="*/ 0 h 28"/>
                <a:gd name="T26" fmla="*/ 28 w 65"/>
                <a:gd name="T27" fmla="*/ 2 h 28"/>
                <a:gd name="T28" fmla="*/ 15 w 65"/>
                <a:gd name="T29" fmla="*/ 1 h 28"/>
                <a:gd name="T30" fmla="*/ 0 w 65"/>
                <a:gd name="T31"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 h="28">
                  <a:moveTo>
                    <a:pt x="0" y="14"/>
                  </a:moveTo>
                  <a:cubicBezTo>
                    <a:pt x="0" y="18"/>
                    <a:pt x="1" y="21"/>
                    <a:pt x="2" y="24"/>
                  </a:cubicBezTo>
                  <a:cubicBezTo>
                    <a:pt x="3" y="25"/>
                    <a:pt x="5" y="27"/>
                    <a:pt x="7" y="27"/>
                  </a:cubicBezTo>
                  <a:cubicBezTo>
                    <a:pt x="9" y="27"/>
                    <a:pt x="12" y="22"/>
                    <a:pt x="17" y="23"/>
                  </a:cubicBezTo>
                  <a:cubicBezTo>
                    <a:pt x="21" y="23"/>
                    <a:pt x="23" y="28"/>
                    <a:pt x="26" y="28"/>
                  </a:cubicBezTo>
                  <a:cubicBezTo>
                    <a:pt x="28" y="28"/>
                    <a:pt x="29" y="26"/>
                    <a:pt x="32" y="26"/>
                  </a:cubicBezTo>
                  <a:cubicBezTo>
                    <a:pt x="34" y="25"/>
                    <a:pt x="34" y="26"/>
                    <a:pt x="36" y="28"/>
                  </a:cubicBezTo>
                  <a:cubicBezTo>
                    <a:pt x="36" y="26"/>
                    <a:pt x="38" y="24"/>
                    <a:pt x="41" y="22"/>
                  </a:cubicBezTo>
                  <a:cubicBezTo>
                    <a:pt x="44" y="19"/>
                    <a:pt x="57" y="17"/>
                    <a:pt x="62" y="12"/>
                  </a:cubicBezTo>
                  <a:cubicBezTo>
                    <a:pt x="65" y="10"/>
                    <a:pt x="65" y="5"/>
                    <a:pt x="65" y="2"/>
                  </a:cubicBezTo>
                  <a:cubicBezTo>
                    <a:pt x="63" y="5"/>
                    <a:pt x="57" y="8"/>
                    <a:pt x="52" y="8"/>
                  </a:cubicBezTo>
                  <a:cubicBezTo>
                    <a:pt x="49" y="9"/>
                    <a:pt x="42" y="7"/>
                    <a:pt x="40" y="6"/>
                  </a:cubicBezTo>
                  <a:cubicBezTo>
                    <a:pt x="41" y="4"/>
                    <a:pt x="42" y="2"/>
                    <a:pt x="41" y="0"/>
                  </a:cubicBezTo>
                  <a:cubicBezTo>
                    <a:pt x="39" y="1"/>
                    <a:pt x="31" y="2"/>
                    <a:pt x="28" y="2"/>
                  </a:cubicBezTo>
                  <a:cubicBezTo>
                    <a:pt x="25" y="2"/>
                    <a:pt x="19" y="1"/>
                    <a:pt x="15" y="1"/>
                  </a:cubicBezTo>
                  <a:cubicBezTo>
                    <a:pt x="5" y="1"/>
                    <a:pt x="0" y="8"/>
                    <a:pt x="0" y="1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80"/>
            <p:cNvSpPr>
              <a:spLocks/>
            </p:cNvSpPr>
            <p:nvPr/>
          </p:nvSpPr>
          <p:spPr bwMode="gray">
            <a:xfrm>
              <a:off x="3422651" y="2895600"/>
              <a:ext cx="247650" cy="125413"/>
            </a:xfrm>
            <a:custGeom>
              <a:avLst/>
              <a:gdLst>
                <a:gd name="T0" fmla="*/ 33 w 66"/>
                <a:gd name="T1" fmla="*/ 14 h 33"/>
                <a:gd name="T2" fmla="*/ 65 w 66"/>
                <a:gd name="T3" fmla="*/ 32 h 33"/>
                <a:gd name="T4" fmla="*/ 65 w 66"/>
                <a:gd name="T5" fmla="*/ 25 h 33"/>
                <a:gd name="T6" fmla="*/ 62 w 66"/>
                <a:gd name="T7" fmla="*/ 15 h 33"/>
                <a:gd name="T8" fmla="*/ 63 w 66"/>
                <a:gd name="T9" fmla="*/ 9 h 33"/>
                <a:gd name="T10" fmla="*/ 55 w 66"/>
                <a:gd name="T11" fmla="*/ 10 h 33"/>
                <a:gd name="T12" fmla="*/ 51 w 66"/>
                <a:gd name="T13" fmla="*/ 3 h 33"/>
                <a:gd name="T14" fmla="*/ 41 w 66"/>
                <a:gd name="T15" fmla="*/ 5 h 33"/>
                <a:gd name="T16" fmla="*/ 33 w 66"/>
                <a:gd name="T17" fmla="*/ 0 h 33"/>
                <a:gd name="T18" fmla="*/ 24 w 66"/>
                <a:gd name="T19" fmla="*/ 5 h 33"/>
                <a:gd name="T20" fmla="*/ 16 w 66"/>
                <a:gd name="T21" fmla="*/ 4 h 33"/>
                <a:gd name="T22" fmla="*/ 13 w 66"/>
                <a:gd name="T23" fmla="*/ 7 h 33"/>
                <a:gd name="T24" fmla="*/ 9 w 66"/>
                <a:gd name="T25" fmla="*/ 10 h 33"/>
                <a:gd name="T26" fmla="*/ 4 w 66"/>
                <a:gd name="T27" fmla="*/ 9 h 33"/>
                <a:gd name="T28" fmla="*/ 4 w 66"/>
                <a:gd name="T29" fmla="*/ 16 h 33"/>
                <a:gd name="T30" fmla="*/ 0 w 66"/>
                <a:gd name="T31" fmla="*/ 26 h 33"/>
                <a:gd name="T32" fmla="*/ 2 w 66"/>
                <a:gd name="T33" fmla="*/ 33 h 33"/>
                <a:gd name="T34" fmla="*/ 33 w 66"/>
                <a:gd name="T35" fmla="*/ 1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33">
                  <a:moveTo>
                    <a:pt x="33" y="14"/>
                  </a:moveTo>
                  <a:cubicBezTo>
                    <a:pt x="55" y="14"/>
                    <a:pt x="64" y="24"/>
                    <a:pt x="65" y="32"/>
                  </a:cubicBezTo>
                  <a:cubicBezTo>
                    <a:pt x="66" y="30"/>
                    <a:pt x="66" y="28"/>
                    <a:pt x="65" y="25"/>
                  </a:cubicBezTo>
                  <a:cubicBezTo>
                    <a:pt x="65" y="23"/>
                    <a:pt x="62" y="17"/>
                    <a:pt x="62" y="15"/>
                  </a:cubicBezTo>
                  <a:cubicBezTo>
                    <a:pt x="62" y="13"/>
                    <a:pt x="62" y="11"/>
                    <a:pt x="63" y="9"/>
                  </a:cubicBezTo>
                  <a:cubicBezTo>
                    <a:pt x="61" y="10"/>
                    <a:pt x="57" y="12"/>
                    <a:pt x="55" y="10"/>
                  </a:cubicBezTo>
                  <a:cubicBezTo>
                    <a:pt x="52" y="8"/>
                    <a:pt x="54" y="4"/>
                    <a:pt x="51" y="3"/>
                  </a:cubicBezTo>
                  <a:cubicBezTo>
                    <a:pt x="48" y="2"/>
                    <a:pt x="44" y="5"/>
                    <a:pt x="41" y="5"/>
                  </a:cubicBezTo>
                  <a:cubicBezTo>
                    <a:pt x="38" y="4"/>
                    <a:pt x="35" y="0"/>
                    <a:pt x="33" y="0"/>
                  </a:cubicBezTo>
                  <a:cubicBezTo>
                    <a:pt x="29" y="0"/>
                    <a:pt x="28" y="4"/>
                    <a:pt x="24" y="5"/>
                  </a:cubicBezTo>
                  <a:cubicBezTo>
                    <a:pt x="21" y="5"/>
                    <a:pt x="18" y="4"/>
                    <a:pt x="16" y="4"/>
                  </a:cubicBezTo>
                  <a:cubicBezTo>
                    <a:pt x="15" y="4"/>
                    <a:pt x="13" y="5"/>
                    <a:pt x="13" y="7"/>
                  </a:cubicBezTo>
                  <a:cubicBezTo>
                    <a:pt x="12" y="9"/>
                    <a:pt x="11" y="10"/>
                    <a:pt x="9" y="10"/>
                  </a:cubicBezTo>
                  <a:cubicBezTo>
                    <a:pt x="7" y="11"/>
                    <a:pt x="5" y="9"/>
                    <a:pt x="4" y="9"/>
                  </a:cubicBezTo>
                  <a:cubicBezTo>
                    <a:pt x="4" y="10"/>
                    <a:pt x="5" y="14"/>
                    <a:pt x="4" y="16"/>
                  </a:cubicBezTo>
                  <a:cubicBezTo>
                    <a:pt x="3" y="19"/>
                    <a:pt x="1" y="22"/>
                    <a:pt x="0" y="26"/>
                  </a:cubicBezTo>
                  <a:cubicBezTo>
                    <a:pt x="0" y="29"/>
                    <a:pt x="1" y="30"/>
                    <a:pt x="2" y="33"/>
                  </a:cubicBezTo>
                  <a:cubicBezTo>
                    <a:pt x="1" y="21"/>
                    <a:pt x="14" y="14"/>
                    <a:pt x="33" y="1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81"/>
            <p:cNvSpPr>
              <a:spLocks/>
            </p:cNvSpPr>
            <p:nvPr/>
          </p:nvSpPr>
          <p:spPr bwMode="gray">
            <a:xfrm>
              <a:off x="3463926" y="3046413"/>
              <a:ext cx="71438" cy="103188"/>
            </a:xfrm>
            <a:custGeom>
              <a:avLst/>
              <a:gdLst>
                <a:gd name="T0" fmla="*/ 9 w 19"/>
                <a:gd name="T1" fmla="*/ 15 h 27"/>
                <a:gd name="T2" fmla="*/ 2 w 19"/>
                <a:gd name="T3" fmla="*/ 20 h 27"/>
                <a:gd name="T4" fmla="*/ 6 w 19"/>
                <a:gd name="T5" fmla="*/ 27 h 27"/>
                <a:gd name="T6" fmla="*/ 10 w 19"/>
                <a:gd name="T7" fmla="*/ 22 h 27"/>
                <a:gd name="T8" fmla="*/ 13 w 19"/>
                <a:gd name="T9" fmla="*/ 19 h 27"/>
                <a:gd name="T10" fmla="*/ 15 w 19"/>
                <a:gd name="T11" fmla="*/ 17 h 27"/>
                <a:gd name="T12" fmla="*/ 14 w 19"/>
                <a:gd name="T13" fmla="*/ 14 h 27"/>
                <a:gd name="T14" fmla="*/ 18 w 19"/>
                <a:gd name="T15" fmla="*/ 13 h 27"/>
                <a:gd name="T16" fmla="*/ 19 w 19"/>
                <a:gd name="T17" fmla="*/ 10 h 27"/>
                <a:gd name="T18" fmla="*/ 17 w 19"/>
                <a:gd name="T19" fmla="*/ 8 h 27"/>
                <a:gd name="T20" fmla="*/ 11 w 19"/>
                <a:gd name="T21" fmla="*/ 8 h 27"/>
                <a:gd name="T22" fmla="*/ 14 w 19"/>
                <a:gd name="T23" fmla="*/ 6 h 27"/>
                <a:gd name="T24" fmla="*/ 16 w 19"/>
                <a:gd name="T25" fmla="*/ 4 h 27"/>
                <a:gd name="T26" fmla="*/ 15 w 19"/>
                <a:gd name="T27" fmla="*/ 0 h 27"/>
                <a:gd name="T28" fmla="*/ 2 w 19"/>
                <a:gd name="T29" fmla="*/ 6 h 27"/>
                <a:gd name="T30" fmla="*/ 4 w 19"/>
                <a:gd name="T31" fmla="*/ 9 h 27"/>
                <a:gd name="T32" fmla="*/ 1 w 19"/>
                <a:gd name="T33" fmla="*/ 9 h 27"/>
                <a:gd name="T34" fmla="*/ 1 w 19"/>
                <a:gd name="T35" fmla="*/ 16 h 27"/>
                <a:gd name="T36" fmla="*/ 9 w 19"/>
                <a:gd name="T37"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 h="27">
                  <a:moveTo>
                    <a:pt x="9" y="15"/>
                  </a:moveTo>
                  <a:cubicBezTo>
                    <a:pt x="7" y="16"/>
                    <a:pt x="4" y="18"/>
                    <a:pt x="2" y="20"/>
                  </a:cubicBezTo>
                  <a:cubicBezTo>
                    <a:pt x="3" y="22"/>
                    <a:pt x="5" y="26"/>
                    <a:pt x="6" y="27"/>
                  </a:cubicBezTo>
                  <a:cubicBezTo>
                    <a:pt x="7" y="25"/>
                    <a:pt x="9" y="22"/>
                    <a:pt x="10" y="22"/>
                  </a:cubicBezTo>
                  <a:cubicBezTo>
                    <a:pt x="11" y="21"/>
                    <a:pt x="12" y="20"/>
                    <a:pt x="13" y="19"/>
                  </a:cubicBezTo>
                  <a:cubicBezTo>
                    <a:pt x="15" y="19"/>
                    <a:pt x="15" y="18"/>
                    <a:pt x="15" y="17"/>
                  </a:cubicBezTo>
                  <a:cubicBezTo>
                    <a:pt x="15" y="16"/>
                    <a:pt x="15" y="15"/>
                    <a:pt x="14" y="14"/>
                  </a:cubicBezTo>
                  <a:cubicBezTo>
                    <a:pt x="15" y="14"/>
                    <a:pt x="17" y="14"/>
                    <a:pt x="18" y="13"/>
                  </a:cubicBezTo>
                  <a:cubicBezTo>
                    <a:pt x="19" y="12"/>
                    <a:pt x="19" y="11"/>
                    <a:pt x="19" y="10"/>
                  </a:cubicBezTo>
                  <a:cubicBezTo>
                    <a:pt x="19" y="9"/>
                    <a:pt x="18" y="8"/>
                    <a:pt x="17" y="8"/>
                  </a:cubicBezTo>
                  <a:cubicBezTo>
                    <a:pt x="16" y="8"/>
                    <a:pt x="12" y="8"/>
                    <a:pt x="11" y="8"/>
                  </a:cubicBezTo>
                  <a:cubicBezTo>
                    <a:pt x="11" y="8"/>
                    <a:pt x="13" y="7"/>
                    <a:pt x="14" y="6"/>
                  </a:cubicBezTo>
                  <a:cubicBezTo>
                    <a:pt x="15" y="6"/>
                    <a:pt x="15" y="5"/>
                    <a:pt x="16" y="4"/>
                  </a:cubicBezTo>
                  <a:cubicBezTo>
                    <a:pt x="16" y="4"/>
                    <a:pt x="16" y="2"/>
                    <a:pt x="15" y="0"/>
                  </a:cubicBezTo>
                  <a:cubicBezTo>
                    <a:pt x="11" y="0"/>
                    <a:pt x="4" y="4"/>
                    <a:pt x="2" y="6"/>
                  </a:cubicBezTo>
                  <a:cubicBezTo>
                    <a:pt x="4" y="9"/>
                    <a:pt x="4" y="9"/>
                    <a:pt x="4" y="9"/>
                  </a:cubicBezTo>
                  <a:cubicBezTo>
                    <a:pt x="1" y="9"/>
                    <a:pt x="1" y="9"/>
                    <a:pt x="1" y="9"/>
                  </a:cubicBezTo>
                  <a:cubicBezTo>
                    <a:pt x="0" y="11"/>
                    <a:pt x="1" y="14"/>
                    <a:pt x="1" y="16"/>
                  </a:cubicBezTo>
                  <a:cubicBezTo>
                    <a:pt x="4" y="15"/>
                    <a:pt x="7" y="15"/>
                    <a:pt x="9"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82"/>
            <p:cNvSpPr>
              <a:spLocks noEditPoints="1"/>
            </p:cNvSpPr>
            <p:nvPr/>
          </p:nvSpPr>
          <p:spPr bwMode="gray">
            <a:xfrm>
              <a:off x="3846513" y="3303588"/>
              <a:ext cx="312738" cy="431800"/>
            </a:xfrm>
            <a:custGeom>
              <a:avLst/>
              <a:gdLst>
                <a:gd name="T0" fmla="*/ 64 w 83"/>
                <a:gd name="T1" fmla="*/ 13 h 114"/>
                <a:gd name="T2" fmla="*/ 5 w 83"/>
                <a:gd name="T3" fmla="*/ 19 h 114"/>
                <a:gd name="T4" fmla="*/ 1 w 83"/>
                <a:gd name="T5" fmla="*/ 37 h 114"/>
                <a:gd name="T6" fmla="*/ 6 w 83"/>
                <a:gd name="T7" fmla="*/ 36 h 114"/>
                <a:gd name="T8" fmla="*/ 13 w 83"/>
                <a:gd name="T9" fmla="*/ 36 h 114"/>
                <a:gd name="T10" fmla="*/ 8 w 83"/>
                <a:gd name="T11" fmla="*/ 50 h 114"/>
                <a:gd name="T12" fmla="*/ 15 w 83"/>
                <a:gd name="T13" fmla="*/ 48 h 114"/>
                <a:gd name="T14" fmla="*/ 16 w 83"/>
                <a:gd name="T15" fmla="*/ 62 h 114"/>
                <a:gd name="T16" fmla="*/ 16 w 83"/>
                <a:gd name="T17" fmla="*/ 70 h 114"/>
                <a:gd name="T18" fmla="*/ 20 w 83"/>
                <a:gd name="T19" fmla="*/ 71 h 114"/>
                <a:gd name="T20" fmla="*/ 27 w 83"/>
                <a:gd name="T21" fmla="*/ 75 h 114"/>
                <a:gd name="T22" fmla="*/ 16 w 83"/>
                <a:gd name="T23" fmla="*/ 75 h 114"/>
                <a:gd name="T24" fmla="*/ 22 w 83"/>
                <a:gd name="T25" fmla="*/ 77 h 114"/>
                <a:gd name="T26" fmla="*/ 24 w 83"/>
                <a:gd name="T27" fmla="*/ 80 h 114"/>
                <a:gd name="T28" fmla="*/ 19 w 83"/>
                <a:gd name="T29" fmla="*/ 83 h 114"/>
                <a:gd name="T30" fmla="*/ 26 w 83"/>
                <a:gd name="T31" fmla="*/ 91 h 114"/>
                <a:gd name="T32" fmla="*/ 30 w 83"/>
                <a:gd name="T33" fmla="*/ 100 h 114"/>
                <a:gd name="T34" fmla="*/ 78 w 83"/>
                <a:gd name="T35" fmla="*/ 102 h 114"/>
                <a:gd name="T36" fmla="*/ 63 w 83"/>
                <a:gd name="T37" fmla="*/ 68 h 114"/>
                <a:gd name="T38" fmla="*/ 72 w 83"/>
                <a:gd name="T39" fmla="*/ 61 h 114"/>
                <a:gd name="T40" fmla="*/ 74 w 83"/>
                <a:gd name="T41" fmla="*/ 55 h 114"/>
                <a:gd name="T42" fmla="*/ 70 w 83"/>
                <a:gd name="T43" fmla="*/ 51 h 114"/>
                <a:gd name="T44" fmla="*/ 59 w 83"/>
                <a:gd name="T45" fmla="*/ 50 h 114"/>
                <a:gd name="T46" fmla="*/ 23 w 83"/>
                <a:gd name="T47" fmla="*/ 33 h 114"/>
                <a:gd name="T48" fmla="*/ 12 w 83"/>
                <a:gd name="T49" fmla="*/ 28 h 114"/>
                <a:gd name="T50" fmla="*/ 17 w 83"/>
                <a:gd name="T51" fmla="*/ 29 h 114"/>
                <a:gd name="T52" fmla="*/ 53 w 83"/>
                <a:gd name="T53" fmla="*/ 32 h 114"/>
                <a:gd name="T54" fmla="*/ 78 w 83"/>
                <a:gd name="T55" fmla="*/ 42 h 114"/>
                <a:gd name="T56" fmla="*/ 73 w 83"/>
                <a:gd name="T57" fmla="*/ 26 h 114"/>
                <a:gd name="T58" fmla="*/ 83 w 83"/>
                <a:gd name="T59" fmla="*/ 32 h 114"/>
                <a:gd name="T60" fmla="*/ 29 w 83"/>
                <a:gd name="T61" fmla="*/ 40 h 114"/>
                <a:gd name="T62" fmla="*/ 46 w 83"/>
                <a:gd name="T63" fmla="*/ 47 h 114"/>
                <a:gd name="T64" fmla="*/ 32 w 83"/>
                <a:gd name="T65" fmla="*/ 47 h 114"/>
                <a:gd name="T66" fmla="*/ 29 w 83"/>
                <a:gd name="T67" fmla="*/ 51 h 114"/>
                <a:gd name="T68" fmla="*/ 20 w 83"/>
                <a:gd name="T69" fmla="*/ 47 h 114"/>
                <a:gd name="T70" fmla="*/ 9 w 83"/>
                <a:gd name="T71" fmla="*/ 27 h 114"/>
                <a:gd name="T72" fmla="*/ 18 w 83"/>
                <a:gd name="T73" fmla="*/ 20 h 114"/>
                <a:gd name="T74" fmla="*/ 42 w 83"/>
                <a:gd name="T75" fmla="*/ 20 h 114"/>
                <a:gd name="T76" fmla="*/ 20 w 83"/>
                <a:gd name="T77" fmla="*/ 10 h 114"/>
                <a:gd name="T78" fmla="*/ 43 w 83"/>
                <a:gd name="T79" fmla="*/ 9 h 114"/>
                <a:gd name="T80" fmla="*/ 63 w 83"/>
                <a:gd name="T81" fmla="*/ 30 h 114"/>
                <a:gd name="T82" fmla="*/ 51 w 83"/>
                <a:gd name="T83" fmla="*/ 12 h 114"/>
                <a:gd name="T84" fmla="*/ 63 w 83"/>
                <a:gd name="T85" fmla="*/ 3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3" h="114">
                  <a:moveTo>
                    <a:pt x="83" y="32"/>
                  </a:moveTo>
                  <a:cubicBezTo>
                    <a:pt x="82" y="30"/>
                    <a:pt x="75" y="22"/>
                    <a:pt x="64" y="13"/>
                  </a:cubicBezTo>
                  <a:cubicBezTo>
                    <a:pt x="55" y="7"/>
                    <a:pt x="42" y="0"/>
                    <a:pt x="32" y="0"/>
                  </a:cubicBezTo>
                  <a:cubicBezTo>
                    <a:pt x="14" y="0"/>
                    <a:pt x="6" y="13"/>
                    <a:pt x="5" y="19"/>
                  </a:cubicBezTo>
                  <a:cubicBezTo>
                    <a:pt x="4" y="23"/>
                    <a:pt x="4" y="27"/>
                    <a:pt x="5" y="29"/>
                  </a:cubicBezTo>
                  <a:cubicBezTo>
                    <a:pt x="2" y="32"/>
                    <a:pt x="1" y="34"/>
                    <a:pt x="1" y="37"/>
                  </a:cubicBezTo>
                  <a:cubicBezTo>
                    <a:pt x="0" y="39"/>
                    <a:pt x="1" y="42"/>
                    <a:pt x="3" y="43"/>
                  </a:cubicBezTo>
                  <a:cubicBezTo>
                    <a:pt x="2" y="41"/>
                    <a:pt x="4" y="38"/>
                    <a:pt x="6" y="36"/>
                  </a:cubicBezTo>
                  <a:cubicBezTo>
                    <a:pt x="7" y="33"/>
                    <a:pt x="10" y="32"/>
                    <a:pt x="12" y="31"/>
                  </a:cubicBezTo>
                  <a:cubicBezTo>
                    <a:pt x="13" y="36"/>
                    <a:pt x="13" y="36"/>
                    <a:pt x="13" y="36"/>
                  </a:cubicBezTo>
                  <a:cubicBezTo>
                    <a:pt x="11" y="37"/>
                    <a:pt x="8" y="40"/>
                    <a:pt x="7" y="42"/>
                  </a:cubicBezTo>
                  <a:cubicBezTo>
                    <a:pt x="8" y="50"/>
                    <a:pt x="8" y="50"/>
                    <a:pt x="8" y="50"/>
                  </a:cubicBezTo>
                  <a:cubicBezTo>
                    <a:pt x="14" y="46"/>
                    <a:pt x="14" y="46"/>
                    <a:pt x="14" y="46"/>
                  </a:cubicBezTo>
                  <a:cubicBezTo>
                    <a:pt x="15" y="48"/>
                    <a:pt x="15" y="48"/>
                    <a:pt x="15" y="48"/>
                  </a:cubicBezTo>
                  <a:cubicBezTo>
                    <a:pt x="13" y="63"/>
                    <a:pt x="13" y="63"/>
                    <a:pt x="13" y="63"/>
                  </a:cubicBezTo>
                  <a:cubicBezTo>
                    <a:pt x="16" y="62"/>
                    <a:pt x="16" y="62"/>
                    <a:pt x="16" y="62"/>
                  </a:cubicBezTo>
                  <a:cubicBezTo>
                    <a:pt x="23" y="65"/>
                    <a:pt x="23" y="65"/>
                    <a:pt x="23" y="65"/>
                  </a:cubicBezTo>
                  <a:cubicBezTo>
                    <a:pt x="16" y="70"/>
                    <a:pt x="16" y="70"/>
                    <a:pt x="16" y="70"/>
                  </a:cubicBezTo>
                  <a:cubicBezTo>
                    <a:pt x="16" y="72"/>
                    <a:pt x="16" y="72"/>
                    <a:pt x="16" y="72"/>
                  </a:cubicBezTo>
                  <a:cubicBezTo>
                    <a:pt x="16" y="72"/>
                    <a:pt x="17" y="71"/>
                    <a:pt x="20" y="71"/>
                  </a:cubicBezTo>
                  <a:cubicBezTo>
                    <a:pt x="22" y="71"/>
                    <a:pt x="27" y="73"/>
                    <a:pt x="27" y="73"/>
                  </a:cubicBezTo>
                  <a:cubicBezTo>
                    <a:pt x="27" y="75"/>
                    <a:pt x="27" y="75"/>
                    <a:pt x="27" y="75"/>
                  </a:cubicBezTo>
                  <a:cubicBezTo>
                    <a:pt x="25" y="75"/>
                    <a:pt x="25" y="75"/>
                    <a:pt x="25" y="75"/>
                  </a:cubicBezTo>
                  <a:cubicBezTo>
                    <a:pt x="16" y="75"/>
                    <a:pt x="16" y="75"/>
                    <a:pt x="16" y="75"/>
                  </a:cubicBezTo>
                  <a:cubicBezTo>
                    <a:pt x="16" y="76"/>
                    <a:pt x="17" y="77"/>
                    <a:pt x="18" y="78"/>
                  </a:cubicBezTo>
                  <a:cubicBezTo>
                    <a:pt x="19" y="77"/>
                    <a:pt x="21" y="77"/>
                    <a:pt x="22" y="77"/>
                  </a:cubicBezTo>
                  <a:cubicBezTo>
                    <a:pt x="22" y="77"/>
                    <a:pt x="24" y="77"/>
                    <a:pt x="26" y="77"/>
                  </a:cubicBezTo>
                  <a:cubicBezTo>
                    <a:pt x="24" y="80"/>
                    <a:pt x="24" y="80"/>
                    <a:pt x="24" y="80"/>
                  </a:cubicBezTo>
                  <a:cubicBezTo>
                    <a:pt x="24" y="80"/>
                    <a:pt x="23" y="81"/>
                    <a:pt x="21" y="80"/>
                  </a:cubicBezTo>
                  <a:cubicBezTo>
                    <a:pt x="20" y="80"/>
                    <a:pt x="19" y="81"/>
                    <a:pt x="19" y="83"/>
                  </a:cubicBezTo>
                  <a:cubicBezTo>
                    <a:pt x="19" y="84"/>
                    <a:pt x="20" y="87"/>
                    <a:pt x="20" y="87"/>
                  </a:cubicBezTo>
                  <a:cubicBezTo>
                    <a:pt x="21" y="92"/>
                    <a:pt x="26" y="91"/>
                    <a:pt x="26" y="91"/>
                  </a:cubicBezTo>
                  <a:cubicBezTo>
                    <a:pt x="29" y="90"/>
                    <a:pt x="39" y="87"/>
                    <a:pt x="39" y="87"/>
                  </a:cubicBezTo>
                  <a:cubicBezTo>
                    <a:pt x="30" y="100"/>
                    <a:pt x="30" y="100"/>
                    <a:pt x="30" y="100"/>
                  </a:cubicBezTo>
                  <a:cubicBezTo>
                    <a:pt x="34" y="114"/>
                    <a:pt x="34" y="114"/>
                    <a:pt x="34" y="114"/>
                  </a:cubicBezTo>
                  <a:cubicBezTo>
                    <a:pt x="40" y="111"/>
                    <a:pt x="58" y="105"/>
                    <a:pt x="78" y="102"/>
                  </a:cubicBezTo>
                  <a:cubicBezTo>
                    <a:pt x="76" y="98"/>
                    <a:pt x="76" y="96"/>
                    <a:pt x="73" y="91"/>
                  </a:cubicBezTo>
                  <a:cubicBezTo>
                    <a:pt x="63" y="68"/>
                    <a:pt x="63" y="68"/>
                    <a:pt x="63" y="68"/>
                  </a:cubicBezTo>
                  <a:cubicBezTo>
                    <a:pt x="64" y="64"/>
                    <a:pt x="64" y="64"/>
                    <a:pt x="64" y="64"/>
                  </a:cubicBezTo>
                  <a:cubicBezTo>
                    <a:pt x="66" y="65"/>
                    <a:pt x="70" y="63"/>
                    <a:pt x="72" y="61"/>
                  </a:cubicBezTo>
                  <a:cubicBezTo>
                    <a:pt x="74" y="60"/>
                    <a:pt x="77" y="56"/>
                    <a:pt x="78" y="54"/>
                  </a:cubicBezTo>
                  <a:cubicBezTo>
                    <a:pt x="77" y="54"/>
                    <a:pt x="75" y="54"/>
                    <a:pt x="74" y="55"/>
                  </a:cubicBezTo>
                  <a:cubicBezTo>
                    <a:pt x="73" y="55"/>
                    <a:pt x="72" y="57"/>
                    <a:pt x="70" y="56"/>
                  </a:cubicBezTo>
                  <a:cubicBezTo>
                    <a:pt x="68" y="55"/>
                    <a:pt x="69" y="53"/>
                    <a:pt x="70" y="51"/>
                  </a:cubicBezTo>
                  <a:cubicBezTo>
                    <a:pt x="70" y="50"/>
                    <a:pt x="67" y="50"/>
                    <a:pt x="66" y="51"/>
                  </a:cubicBezTo>
                  <a:cubicBezTo>
                    <a:pt x="64" y="52"/>
                    <a:pt x="61" y="52"/>
                    <a:pt x="59" y="50"/>
                  </a:cubicBezTo>
                  <a:cubicBezTo>
                    <a:pt x="56" y="47"/>
                    <a:pt x="45" y="38"/>
                    <a:pt x="42" y="36"/>
                  </a:cubicBezTo>
                  <a:cubicBezTo>
                    <a:pt x="36" y="33"/>
                    <a:pt x="28" y="32"/>
                    <a:pt x="23" y="33"/>
                  </a:cubicBezTo>
                  <a:cubicBezTo>
                    <a:pt x="20" y="34"/>
                    <a:pt x="17" y="35"/>
                    <a:pt x="16" y="35"/>
                  </a:cubicBezTo>
                  <a:cubicBezTo>
                    <a:pt x="12" y="28"/>
                    <a:pt x="12" y="28"/>
                    <a:pt x="12" y="28"/>
                  </a:cubicBezTo>
                  <a:cubicBezTo>
                    <a:pt x="13" y="28"/>
                    <a:pt x="13" y="28"/>
                    <a:pt x="13" y="28"/>
                  </a:cubicBezTo>
                  <a:cubicBezTo>
                    <a:pt x="14" y="28"/>
                    <a:pt x="16" y="30"/>
                    <a:pt x="17" y="29"/>
                  </a:cubicBezTo>
                  <a:cubicBezTo>
                    <a:pt x="19" y="28"/>
                    <a:pt x="25" y="27"/>
                    <a:pt x="31" y="27"/>
                  </a:cubicBezTo>
                  <a:cubicBezTo>
                    <a:pt x="39" y="27"/>
                    <a:pt x="49" y="30"/>
                    <a:pt x="53" y="32"/>
                  </a:cubicBezTo>
                  <a:cubicBezTo>
                    <a:pt x="53" y="37"/>
                    <a:pt x="64" y="44"/>
                    <a:pt x="69" y="44"/>
                  </a:cubicBezTo>
                  <a:cubicBezTo>
                    <a:pt x="73" y="45"/>
                    <a:pt x="75" y="44"/>
                    <a:pt x="78" y="42"/>
                  </a:cubicBezTo>
                  <a:cubicBezTo>
                    <a:pt x="67" y="33"/>
                    <a:pt x="67" y="33"/>
                    <a:pt x="67" y="33"/>
                  </a:cubicBezTo>
                  <a:cubicBezTo>
                    <a:pt x="73" y="26"/>
                    <a:pt x="73" y="26"/>
                    <a:pt x="73" y="26"/>
                  </a:cubicBezTo>
                  <a:cubicBezTo>
                    <a:pt x="73" y="26"/>
                    <a:pt x="82" y="35"/>
                    <a:pt x="83" y="36"/>
                  </a:cubicBezTo>
                  <a:cubicBezTo>
                    <a:pt x="83" y="35"/>
                    <a:pt x="83" y="34"/>
                    <a:pt x="83" y="32"/>
                  </a:cubicBezTo>
                  <a:moveTo>
                    <a:pt x="20" y="43"/>
                  </a:moveTo>
                  <a:cubicBezTo>
                    <a:pt x="20" y="43"/>
                    <a:pt x="24" y="41"/>
                    <a:pt x="29" y="40"/>
                  </a:cubicBezTo>
                  <a:cubicBezTo>
                    <a:pt x="35" y="38"/>
                    <a:pt x="42" y="42"/>
                    <a:pt x="47" y="46"/>
                  </a:cubicBezTo>
                  <a:cubicBezTo>
                    <a:pt x="46" y="47"/>
                    <a:pt x="46" y="47"/>
                    <a:pt x="46" y="47"/>
                  </a:cubicBezTo>
                  <a:cubicBezTo>
                    <a:pt x="39" y="49"/>
                    <a:pt x="39" y="49"/>
                    <a:pt x="39" y="49"/>
                  </a:cubicBezTo>
                  <a:cubicBezTo>
                    <a:pt x="37" y="48"/>
                    <a:pt x="35" y="47"/>
                    <a:pt x="32" y="47"/>
                  </a:cubicBezTo>
                  <a:cubicBezTo>
                    <a:pt x="29" y="47"/>
                    <a:pt x="27" y="48"/>
                    <a:pt x="27" y="48"/>
                  </a:cubicBezTo>
                  <a:cubicBezTo>
                    <a:pt x="29" y="51"/>
                    <a:pt x="29" y="51"/>
                    <a:pt x="29" y="51"/>
                  </a:cubicBezTo>
                  <a:cubicBezTo>
                    <a:pt x="26" y="51"/>
                    <a:pt x="26" y="51"/>
                    <a:pt x="26" y="51"/>
                  </a:cubicBezTo>
                  <a:cubicBezTo>
                    <a:pt x="24" y="50"/>
                    <a:pt x="22" y="47"/>
                    <a:pt x="20" y="47"/>
                  </a:cubicBezTo>
                  <a:lnTo>
                    <a:pt x="20" y="43"/>
                  </a:lnTo>
                  <a:close/>
                  <a:moveTo>
                    <a:pt x="9" y="27"/>
                  </a:moveTo>
                  <a:cubicBezTo>
                    <a:pt x="7" y="21"/>
                    <a:pt x="12" y="15"/>
                    <a:pt x="15" y="12"/>
                  </a:cubicBezTo>
                  <a:cubicBezTo>
                    <a:pt x="18" y="20"/>
                    <a:pt x="18" y="20"/>
                    <a:pt x="18" y="20"/>
                  </a:cubicBezTo>
                  <a:cubicBezTo>
                    <a:pt x="15" y="22"/>
                    <a:pt x="11" y="25"/>
                    <a:pt x="9" y="27"/>
                  </a:cubicBezTo>
                  <a:moveTo>
                    <a:pt x="42" y="20"/>
                  </a:moveTo>
                  <a:cubicBezTo>
                    <a:pt x="38" y="18"/>
                    <a:pt x="27" y="18"/>
                    <a:pt x="23" y="19"/>
                  </a:cubicBezTo>
                  <a:cubicBezTo>
                    <a:pt x="20" y="10"/>
                    <a:pt x="20" y="10"/>
                    <a:pt x="20" y="10"/>
                  </a:cubicBezTo>
                  <a:cubicBezTo>
                    <a:pt x="22" y="8"/>
                    <a:pt x="27" y="7"/>
                    <a:pt x="31" y="7"/>
                  </a:cubicBezTo>
                  <a:cubicBezTo>
                    <a:pt x="35" y="7"/>
                    <a:pt x="40" y="8"/>
                    <a:pt x="43" y="9"/>
                  </a:cubicBezTo>
                  <a:lnTo>
                    <a:pt x="42" y="20"/>
                  </a:lnTo>
                  <a:close/>
                  <a:moveTo>
                    <a:pt x="63" y="30"/>
                  </a:moveTo>
                  <a:cubicBezTo>
                    <a:pt x="58" y="27"/>
                    <a:pt x="50" y="22"/>
                    <a:pt x="47" y="22"/>
                  </a:cubicBezTo>
                  <a:cubicBezTo>
                    <a:pt x="51" y="12"/>
                    <a:pt x="51" y="12"/>
                    <a:pt x="51" y="12"/>
                  </a:cubicBezTo>
                  <a:cubicBezTo>
                    <a:pt x="54" y="13"/>
                    <a:pt x="66" y="21"/>
                    <a:pt x="68" y="22"/>
                  </a:cubicBezTo>
                  <a:lnTo>
                    <a:pt x="63"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83"/>
            <p:cNvSpPr>
              <a:spLocks/>
            </p:cNvSpPr>
            <p:nvPr/>
          </p:nvSpPr>
          <p:spPr bwMode="gray">
            <a:xfrm>
              <a:off x="4076701" y="3179763"/>
              <a:ext cx="138113" cy="173038"/>
            </a:xfrm>
            <a:custGeom>
              <a:avLst/>
              <a:gdLst>
                <a:gd name="T0" fmla="*/ 0 w 37"/>
                <a:gd name="T1" fmla="*/ 36 h 46"/>
                <a:gd name="T2" fmla="*/ 15 w 37"/>
                <a:gd name="T3" fmla="*/ 46 h 46"/>
                <a:gd name="T4" fmla="*/ 37 w 37"/>
                <a:gd name="T5" fmla="*/ 0 h 46"/>
                <a:gd name="T6" fmla="*/ 0 w 37"/>
                <a:gd name="T7" fmla="*/ 36 h 46"/>
              </a:gdLst>
              <a:ahLst/>
              <a:cxnLst>
                <a:cxn ang="0">
                  <a:pos x="T0" y="T1"/>
                </a:cxn>
                <a:cxn ang="0">
                  <a:pos x="T2" y="T3"/>
                </a:cxn>
                <a:cxn ang="0">
                  <a:pos x="T4" y="T5"/>
                </a:cxn>
                <a:cxn ang="0">
                  <a:pos x="T6" y="T7"/>
                </a:cxn>
              </a:cxnLst>
              <a:rect l="0" t="0" r="r" b="b"/>
              <a:pathLst>
                <a:path w="37" h="46">
                  <a:moveTo>
                    <a:pt x="0" y="36"/>
                  </a:moveTo>
                  <a:cubicBezTo>
                    <a:pt x="4" y="38"/>
                    <a:pt x="13" y="45"/>
                    <a:pt x="15" y="46"/>
                  </a:cubicBezTo>
                  <a:cubicBezTo>
                    <a:pt x="37" y="0"/>
                    <a:pt x="37" y="0"/>
                    <a:pt x="37" y="0"/>
                  </a:cubicBezTo>
                  <a:lnTo>
                    <a:pt x="0"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84"/>
            <p:cNvSpPr>
              <a:spLocks noEditPoints="1"/>
            </p:cNvSpPr>
            <p:nvPr/>
          </p:nvSpPr>
          <p:spPr bwMode="gray">
            <a:xfrm>
              <a:off x="8705851" y="3481388"/>
              <a:ext cx="93663" cy="98425"/>
            </a:xfrm>
            <a:custGeom>
              <a:avLst/>
              <a:gdLst>
                <a:gd name="T0" fmla="*/ 12 w 25"/>
                <a:gd name="T1" fmla="*/ 0 h 26"/>
                <a:gd name="T2" fmla="*/ 25 w 25"/>
                <a:gd name="T3" fmla="*/ 13 h 26"/>
                <a:gd name="T4" fmla="*/ 12 w 25"/>
                <a:gd name="T5" fmla="*/ 26 h 26"/>
                <a:gd name="T6" fmla="*/ 0 w 25"/>
                <a:gd name="T7" fmla="*/ 13 h 26"/>
                <a:gd name="T8" fmla="*/ 12 w 25"/>
                <a:gd name="T9" fmla="*/ 0 h 26"/>
                <a:gd name="T10" fmla="*/ 12 w 25"/>
                <a:gd name="T11" fmla="*/ 23 h 26"/>
                <a:gd name="T12" fmla="*/ 22 w 25"/>
                <a:gd name="T13" fmla="*/ 13 h 26"/>
                <a:gd name="T14" fmla="*/ 12 w 25"/>
                <a:gd name="T15" fmla="*/ 3 h 26"/>
                <a:gd name="T16" fmla="*/ 3 w 25"/>
                <a:gd name="T17" fmla="*/ 13 h 26"/>
                <a:gd name="T18" fmla="*/ 12 w 25"/>
                <a:gd name="T19" fmla="*/ 23 h 26"/>
                <a:gd name="T20" fmla="*/ 8 w 25"/>
                <a:gd name="T21" fmla="*/ 6 h 26"/>
                <a:gd name="T22" fmla="*/ 13 w 25"/>
                <a:gd name="T23" fmla="*/ 6 h 26"/>
                <a:gd name="T24" fmla="*/ 18 w 25"/>
                <a:gd name="T25" fmla="*/ 10 h 26"/>
                <a:gd name="T26" fmla="*/ 15 w 25"/>
                <a:gd name="T27" fmla="*/ 14 h 26"/>
                <a:gd name="T28" fmla="*/ 18 w 25"/>
                <a:gd name="T29" fmla="*/ 20 h 26"/>
                <a:gd name="T30" fmla="*/ 16 w 25"/>
                <a:gd name="T31" fmla="*/ 20 h 26"/>
                <a:gd name="T32" fmla="*/ 12 w 25"/>
                <a:gd name="T33" fmla="*/ 14 h 26"/>
                <a:gd name="T34" fmla="*/ 10 w 25"/>
                <a:gd name="T35" fmla="*/ 14 h 26"/>
                <a:gd name="T36" fmla="*/ 10 w 25"/>
                <a:gd name="T37" fmla="*/ 20 h 26"/>
                <a:gd name="T38" fmla="*/ 8 w 25"/>
                <a:gd name="T39" fmla="*/ 20 h 26"/>
                <a:gd name="T40" fmla="*/ 8 w 25"/>
                <a:gd name="T41" fmla="*/ 6 h 26"/>
                <a:gd name="T42" fmla="*/ 10 w 25"/>
                <a:gd name="T43" fmla="*/ 12 h 26"/>
                <a:gd name="T44" fmla="*/ 13 w 25"/>
                <a:gd name="T45" fmla="*/ 12 h 26"/>
                <a:gd name="T46" fmla="*/ 16 w 25"/>
                <a:gd name="T47" fmla="*/ 10 h 26"/>
                <a:gd name="T48" fmla="*/ 13 w 25"/>
                <a:gd name="T49" fmla="*/ 8 h 26"/>
                <a:gd name="T50" fmla="*/ 10 w 25"/>
                <a:gd name="T51" fmla="*/ 8 h 26"/>
                <a:gd name="T52" fmla="*/ 10 w 25"/>
                <a:gd name="T53"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 h="26">
                  <a:moveTo>
                    <a:pt x="12" y="0"/>
                  </a:moveTo>
                  <a:cubicBezTo>
                    <a:pt x="19" y="0"/>
                    <a:pt x="25" y="5"/>
                    <a:pt x="25" y="13"/>
                  </a:cubicBezTo>
                  <a:cubicBezTo>
                    <a:pt x="25" y="20"/>
                    <a:pt x="19" y="26"/>
                    <a:pt x="12" y="26"/>
                  </a:cubicBezTo>
                  <a:cubicBezTo>
                    <a:pt x="6" y="26"/>
                    <a:pt x="0" y="20"/>
                    <a:pt x="0" y="13"/>
                  </a:cubicBezTo>
                  <a:cubicBezTo>
                    <a:pt x="0" y="5"/>
                    <a:pt x="6" y="0"/>
                    <a:pt x="12" y="0"/>
                  </a:cubicBezTo>
                  <a:moveTo>
                    <a:pt x="12" y="23"/>
                  </a:moveTo>
                  <a:cubicBezTo>
                    <a:pt x="18" y="23"/>
                    <a:pt x="22" y="19"/>
                    <a:pt x="22" y="13"/>
                  </a:cubicBezTo>
                  <a:cubicBezTo>
                    <a:pt x="22" y="7"/>
                    <a:pt x="18" y="3"/>
                    <a:pt x="12" y="3"/>
                  </a:cubicBezTo>
                  <a:cubicBezTo>
                    <a:pt x="7" y="3"/>
                    <a:pt x="3" y="7"/>
                    <a:pt x="3" y="13"/>
                  </a:cubicBezTo>
                  <a:cubicBezTo>
                    <a:pt x="3" y="19"/>
                    <a:pt x="7" y="23"/>
                    <a:pt x="12" y="23"/>
                  </a:cubicBezTo>
                  <a:moveTo>
                    <a:pt x="8" y="6"/>
                  </a:moveTo>
                  <a:cubicBezTo>
                    <a:pt x="13" y="6"/>
                    <a:pt x="13" y="6"/>
                    <a:pt x="13" y="6"/>
                  </a:cubicBezTo>
                  <a:cubicBezTo>
                    <a:pt x="16" y="6"/>
                    <a:pt x="18" y="7"/>
                    <a:pt x="18" y="10"/>
                  </a:cubicBezTo>
                  <a:cubicBezTo>
                    <a:pt x="18" y="13"/>
                    <a:pt x="17" y="14"/>
                    <a:pt x="15" y="14"/>
                  </a:cubicBezTo>
                  <a:cubicBezTo>
                    <a:pt x="18" y="20"/>
                    <a:pt x="18" y="20"/>
                    <a:pt x="18" y="20"/>
                  </a:cubicBezTo>
                  <a:cubicBezTo>
                    <a:pt x="16" y="20"/>
                    <a:pt x="16" y="20"/>
                    <a:pt x="16" y="20"/>
                  </a:cubicBezTo>
                  <a:cubicBezTo>
                    <a:pt x="12" y="14"/>
                    <a:pt x="12" y="14"/>
                    <a:pt x="12" y="14"/>
                  </a:cubicBezTo>
                  <a:cubicBezTo>
                    <a:pt x="10" y="14"/>
                    <a:pt x="10" y="14"/>
                    <a:pt x="10" y="14"/>
                  </a:cubicBezTo>
                  <a:cubicBezTo>
                    <a:pt x="10" y="20"/>
                    <a:pt x="10" y="20"/>
                    <a:pt x="10" y="20"/>
                  </a:cubicBezTo>
                  <a:cubicBezTo>
                    <a:pt x="8" y="20"/>
                    <a:pt x="8" y="20"/>
                    <a:pt x="8" y="20"/>
                  </a:cubicBezTo>
                  <a:lnTo>
                    <a:pt x="8" y="6"/>
                  </a:lnTo>
                  <a:close/>
                  <a:moveTo>
                    <a:pt x="10" y="12"/>
                  </a:moveTo>
                  <a:cubicBezTo>
                    <a:pt x="13" y="12"/>
                    <a:pt x="13" y="12"/>
                    <a:pt x="13" y="12"/>
                  </a:cubicBezTo>
                  <a:cubicBezTo>
                    <a:pt x="14" y="12"/>
                    <a:pt x="16" y="12"/>
                    <a:pt x="16" y="10"/>
                  </a:cubicBezTo>
                  <a:cubicBezTo>
                    <a:pt x="16" y="8"/>
                    <a:pt x="14" y="8"/>
                    <a:pt x="13" y="8"/>
                  </a:cubicBezTo>
                  <a:cubicBezTo>
                    <a:pt x="10" y="8"/>
                    <a:pt x="10" y="8"/>
                    <a:pt x="10" y="8"/>
                  </a:cubicBezTo>
                  <a:lnTo>
                    <a:pt x="10" y="12"/>
                  </a:lnTo>
                  <a:close/>
                </a:path>
              </a:pathLst>
            </a:custGeom>
            <a:solidFill>
              <a:srgbClr val="1A14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Rectangle 85"/>
            <p:cNvSpPr>
              <a:spLocks noChangeArrowheads="1"/>
            </p:cNvSpPr>
            <p:nvPr/>
          </p:nvSpPr>
          <p:spPr bwMode="gray">
            <a:xfrm>
              <a:off x="4470401" y="3727450"/>
              <a:ext cx="1631950" cy="15875"/>
            </a:xfrm>
            <a:prstGeom prst="rect">
              <a:avLst/>
            </a:prstGeom>
            <a:solidFill>
              <a:srgbClr val="1A14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Rectangle 86"/>
            <p:cNvSpPr>
              <a:spLocks noChangeArrowheads="1"/>
            </p:cNvSpPr>
            <p:nvPr/>
          </p:nvSpPr>
          <p:spPr bwMode="gray">
            <a:xfrm>
              <a:off x="6327776" y="3727450"/>
              <a:ext cx="2352675" cy="15875"/>
            </a:xfrm>
            <a:prstGeom prst="rect">
              <a:avLst/>
            </a:prstGeom>
            <a:solidFill>
              <a:srgbClr val="1A14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Rectangle 87"/>
            <p:cNvSpPr>
              <a:spLocks noChangeArrowheads="1"/>
            </p:cNvSpPr>
            <p:nvPr/>
          </p:nvSpPr>
          <p:spPr bwMode="gray">
            <a:xfrm>
              <a:off x="5410201" y="3886200"/>
              <a:ext cx="44450" cy="231775"/>
            </a:xfrm>
            <a:prstGeom prst="rect">
              <a:avLst/>
            </a:prstGeom>
            <a:solidFill>
              <a:srgbClr val="1A14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88"/>
            <p:cNvSpPr>
              <a:spLocks/>
            </p:cNvSpPr>
            <p:nvPr/>
          </p:nvSpPr>
          <p:spPr bwMode="gray">
            <a:xfrm>
              <a:off x="5580063" y="3886200"/>
              <a:ext cx="171450" cy="231775"/>
            </a:xfrm>
            <a:custGeom>
              <a:avLst/>
              <a:gdLst>
                <a:gd name="T0" fmla="*/ 0 w 108"/>
                <a:gd name="T1" fmla="*/ 0 h 146"/>
                <a:gd name="T2" fmla="*/ 23 w 108"/>
                <a:gd name="T3" fmla="*/ 0 h 146"/>
                <a:gd name="T4" fmla="*/ 85 w 108"/>
                <a:gd name="T5" fmla="*/ 103 h 146"/>
                <a:gd name="T6" fmla="*/ 85 w 108"/>
                <a:gd name="T7" fmla="*/ 103 h 146"/>
                <a:gd name="T8" fmla="*/ 85 w 108"/>
                <a:gd name="T9" fmla="*/ 0 h 146"/>
                <a:gd name="T10" fmla="*/ 108 w 108"/>
                <a:gd name="T11" fmla="*/ 0 h 146"/>
                <a:gd name="T12" fmla="*/ 108 w 108"/>
                <a:gd name="T13" fmla="*/ 146 h 146"/>
                <a:gd name="T14" fmla="*/ 85 w 108"/>
                <a:gd name="T15" fmla="*/ 146 h 146"/>
                <a:gd name="T16" fmla="*/ 26 w 108"/>
                <a:gd name="T17" fmla="*/ 43 h 146"/>
                <a:gd name="T18" fmla="*/ 23 w 108"/>
                <a:gd name="T19" fmla="*/ 43 h 146"/>
                <a:gd name="T20" fmla="*/ 23 w 108"/>
                <a:gd name="T21" fmla="*/ 146 h 146"/>
                <a:gd name="T22" fmla="*/ 0 w 108"/>
                <a:gd name="T23" fmla="*/ 146 h 146"/>
                <a:gd name="T24" fmla="*/ 0 w 108"/>
                <a:gd name="T25"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46">
                  <a:moveTo>
                    <a:pt x="0" y="0"/>
                  </a:moveTo>
                  <a:lnTo>
                    <a:pt x="23" y="0"/>
                  </a:lnTo>
                  <a:lnTo>
                    <a:pt x="85" y="103"/>
                  </a:lnTo>
                  <a:lnTo>
                    <a:pt x="85" y="103"/>
                  </a:lnTo>
                  <a:lnTo>
                    <a:pt x="85" y="0"/>
                  </a:lnTo>
                  <a:lnTo>
                    <a:pt x="108" y="0"/>
                  </a:lnTo>
                  <a:lnTo>
                    <a:pt x="108" y="146"/>
                  </a:lnTo>
                  <a:lnTo>
                    <a:pt x="85" y="146"/>
                  </a:lnTo>
                  <a:lnTo>
                    <a:pt x="26" y="43"/>
                  </a:lnTo>
                  <a:lnTo>
                    <a:pt x="23" y="43"/>
                  </a:lnTo>
                  <a:lnTo>
                    <a:pt x="23" y="146"/>
                  </a:lnTo>
                  <a:lnTo>
                    <a:pt x="0" y="146"/>
                  </a:lnTo>
                  <a:lnTo>
                    <a:pt x="0" y="0"/>
                  </a:lnTo>
                  <a:close/>
                </a:path>
              </a:pathLst>
            </a:custGeom>
            <a:solidFill>
              <a:srgbClr val="1A14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89"/>
            <p:cNvSpPr>
              <a:spLocks/>
            </p:cNvSpPr>
            <p:nvPr/>
          </p:nvSpPr>
          <p:spPr bwMode="gray">
            <a:xfrm>
              <a:off x="5849938" y="3883025"/>
              <a:ext cx="198438" cy="238125"/>
            </a:xfrm>
            <a:custGeom>
              <a:avLst/>
              <a:gdLst>
                <a:gd name="T0" fmla="*/ 10 w 53"/>
                <a:gd name="T1" fmla="*/ 43 h 63"/>
                <a:gd name="T2" fmla="*/ 28 w 53"/>
                <a:gd name="T3" fmla="*/ 53 h 63"/>
                <a:gd name="T4" fmla="*/ 41 w 53"/>
                <a:gd name="T5" fmla="*/ 45 h 63"/>
                <a:gd name="T6" fmla="*/ 28 w 53"/>
                <a:gd name="T7" fmla="*/ 37 h 63"/>
                <a:gd name="T8" fmla="*/ 22 w 53"/>
                <a:gd name="T9" fmla="*/ 35 h 63"/>
                <a:gd name="T10" fmla="*/ 3 w 53"/>
                <a:gd name="T11" fmla="*/ 18 h 63"/>
                <a:gd name="T12" fmla="*/ 27 w 53"/>
                <a:gd name="T13" fmla="*/ 0 h 63"/>
                <a:gd name="T14" fmla="*/ 52 w 53"/>
                <a:gd name="T15" fmla="*/ 12 h 63"/>
                <a:gd name="T16" fmla="*/ 43 w 53"/>
                <a:gd name="T17" fmla="*/ 19 h 63"/>
                <a:gd name="T18" fmla="*/ 27 w 53"/>
                <a:gd name="T19" fmla="*/ 10 h 63"/>
                <a:gd name="T20" fmla="*/ 15 w 53"/>
                <a:gd name="T21" fmla="*/ 17 h 63"/>
                <a:gd name="T22" fmla="*/ 28 w 53"/>
                <a:gd name="T23" fmla="*/ 25 h 63"/>
                <a:gd name="T24" fmla="*/ 35 w 53"/>
                <a:gd name="T25" fmla="*/ 26 h 63"/>
                <a:gd name="T26" fmla="*/ 53 w 53"/>
                <a:gd name="T27" fmla="*/ 43 h 63"/>
                <a:gd name="T28" fmla="*/ 26 w 53"/>
                <a:gd name="T29" fmla="*/ 63 h 63"/>
                <a:gd name="T30" fmla="*/ 0 w 53"/>
                <a:gd name="T31" fmla="*/ 50 h 63"/>
                <a:gd name="T32" fmla="*/ 10 w 53"/>
                <a:gd name="T33" fmla="*/ 4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63">
                  <a:moveTo>
                    <a:pt x="10" y="43"/>
                  </a:moveTo>
                  <a:cubicBezTo>
                    <a:pt x="14" y="50"/>
                    <a:pt x="21" y="53"/>
                    <a:pt x="28" y="53"/>
                  </a:cubicBezTo>
                  <a:cubicBezTo>
                    <a:pt x="33" y="53"/>
                    <a:pt x="41" y="51"/>
                    <a:pt x="41" y="45"/>
                  </a:cubicBezTo>
                  <a:cubicBezTo>
                    <a:pt x="41" y="40"/>
                    <a:pt x="36" y="39"/>
                    <a:pt x="28" y="37"/>
                  </a:cubicBezTo>
                  <a:cubicBezTo>
                    <a:pt x="22" y="35"/>
                    <a:pt x="22" y="35"/>
                    <a:pt x="22" y="35"/>
                  </a:cubicBezTo>
                  <a:cubicBezTo>
                    <a:pt x="12" y="33"/>
                    <a:pt x="3" y="30"/>
                    <a:pt x="3" y="18"/>
                  </a:cubicBezTo>
                  <a:cubicBezTo>
                    <a:pt x="3" y="6"/>
                    <a:pt x="16" y="0"/>
                    <a:pt x="27" y="0"/>
                  </a:cubicBezTo>
                  <a:cubicBezTo>
                    <a:pt x="37" y="0"/>
                    <a:pt x="46" y="3"/>
                    <a:pt x="52" y="12"/>
                  </a:cubicBezTo>
                  <a:cubicBezTo>
                    <a:pt x="43" y="19"/>
                    <a:pt x="43" y="19"/>
                    <a:pt x="43" y="19"/>
                  </a:cubicBezTo>
                  <a:cubicBezTo>
                    <a:pt x="40" y="13"/>
                    <a:pt x="34" y="10"/>
                    <a:pt x="27" y="10"/>
                  </a:cubicBezTo>
                  <a:cubicBezTo>
                    <a:pt x="20" y="10"/>
                    <a:pt x="15" y="13"/>
                    <a:pt x="15" y="17"/>
                  </a:cubicBezTo>
                  <a:cubicBezTo>
                    <a:pt x="15" y="22"/>
                    <a:pt x="21" y="23"/>
                    <a:pt x="28" y="25"/>
                  </a:cubicBezTo>
                  <a:cubicBezTo>
                    <a:pt x="35" y="26"/>
                    <a:pt x="35" y="26"/>
                    <a:pt x="35" y="26"/>
                  </a:cubicBezTo>
                  <a:cubicBezTo>
                    <a:pt x="44" y="28"/>
                    <a:pt x="53" y="32"/>
                    <a:pt x="53" y="43"/>
                  </a:cubicBezTo>
                  <a:cubicBezTo>
                    <a:pt x="53" y="58"/>
                    <a:pt x="39" y="63"/>
                    <a:pt x="26" y="63"/>
                  </a:cubicBezTo>
                  <a:cubicBezTo>
                    <a:pt x="16" y="63"/>
                    <a:pt x="6" y="59"/>
                    <a:pt x="0" y="50"/>
                  </a:cubicBezTo>
                  <a:lnTo>
                    <a:pt x="10" y="43"/>
                  </a:lnTo>
                  <a:close/>
                </a:path>
              </a:pathLst>
            </a:custGeom>
            <a:solidFill>
              <a:srgbClr val="1A14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90"/>
            <p:cNvSpPr>
              <a:spLocks/>
            </p:cNvSpPr>
            <p:nvPr/>
          </p:nvSpPr>
          <p:spPr bwMode="gray">
            <a:xfrm>
              <a:off x="6157913" y="3886200"/>
              <a:ext cx="184150" cy="234950"/>
            </a:xfrm>
            <a:custGeom>
              <a:avLst/>
              <a:gdLst>
                <a:gd name="T0" fmla="*/ 49 w 49"/>
                <a:gd name="T1" fmla="*/ 42 h 62"/>
                <a:gd name="T2" fmla="*/ 24 w 49"/>
                <a:gd name="T3" fmla="*/ 62 h 62"/>
                <a:gd name="T4" fmla="*/ 0 w 49"/>
                <a:gd name="T5" fmla="*/ 42 h 62"/>
                <a:gd name="T6" fmla="*/ 0 w 49"/>
                <a:gd name="T7" fmla="*/ 0 h 62"/>
                <a:gd name="T8" fmla="*/ 11 w 49"/>
                <a:gd name="T9" fmla="*/ 0 h 62"/>
                <a:gd name="T10" fmla="*/ 11 w 49"/>
                <a:gd name="T11" fmla="*/ 39 h 62"/>
                <a:gd name="T12" fmla="*/ 24 w 49"/>
                <a:gd name="T13" fmla="*/ 51 h 62"/>
                <a:gd name="T14" fmla="*/ 37 w 49"/>
                <a:gd name="T15" fmla="*/ 39 h 62"/>
                <a:gd name="T16" fmla="*/ 37 w 49"/>
                <a:gd name="T17" fmla="*/ 0 h 62"/>
                <a:gd name="T18" fmla="*/ 49 w 49"/>
                <a:gd name="T19" fmla="*/ 0 h 62"/>
                <a:gd name="T20" fmla="*/ 49 w 49"/>
                <a:gd name="T21" fmla="*/ 4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 h="62">
                  <a:moveTo>
                    <a:pt x="49" y="42"/>
                  </a:moveTo>
                  <a:cubicBezTo>
                    <a:pt x="49" y="54"/>
                    <a:pt x="39" y="62"/>
                    <a:pt x="24" y="62"/>
                  </a:cubicBezTo>
                  <a:cubicBezTo>
                    <a:pt x="10" y="62"/>
                    <a:pt x="0" y="54"/>
                    <a:pt x="0" y="42"/>
                  </a:cubicBezTo>
                  <a:cubicBezTo>
                    <a:pt x="0" y="0"/>
                    <a:pt x="0" y="0"/>
                    <a:pt x="0" y="0"/>
                  </a:cubicBezTo>
                  <a:cubicBezTo>
                    <a:pt x="11" y="0"/>
                    <a:pt x="11" y="0"/>
                    <a:pt x="11" y="0"/>
                  </a:cubicBezTo>
                  <a:cubicBezTo>
                    <a:pt x="11" y="39"/>
                    <a:pt x="11" y="39"/>
                    <a:pt x="11" y="39"/>
                  </a:cubicBezTo>
                  <a:cubicBezTo>
                    <a:pt x="11" y="46"/>
                    <a:pt x="14" y="51"/>
                    <a:pt x="24" y="51"/>
                  </a:cubicBezTo>
                  <a:cubicBezTo>
                    <a:pt x="34" y="51"/>
                    <a:pt x="37" y="46"/>
                    <a:pt x="37" y="39"/>
                  </a:cubicBezTo>
                  <a:cubicBezTo>
                    <a:pt x="37" y="0"/>
                    <a:pt x="37" y="0"/>
                    <a:pt x="37" y="0"/>
                  </a:cubicBezTo>
                  <a:cubicBezTo>
                    <a:pt x="49" y="0"/>
                    <a:pt x="49" y="0"/>
                    <a:pt x="49" y="0"/>
                  </a:cubicBezTo>
                  <a:lnTo>
                    <a:pt x="49" y="42"/>
                  </a:lnTo>
                  <a:close/>
                </a:path>
              </a:pathLst>
            </a:custGeom>
            <a:solidFill>
              <a:srgbClr val="1A14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91"/>
            <p:cNvSpPr>
              <a:spLocks noEditPoints="1"/>
            </p:cNvSpPr>
            <p:nvPr/>
          </p:nvSpPr>
          <p:spPr bwMode="gray">
            <a:xfrm>
              <a:off x="6462713" y="3886200"/>
              <a:ext cx="176213" cy="231775"/>
            </a:xfrm>
            <a:custGeom>
              <a:avLst/>
              <a:gdLst>
                <a:gd name="T0" fmla="*/ 0 w 47"/>
                <a:gd name="T1" fmla="*/ 0 h 61"/>
                <a:gd name="T2" fmla="*/ 25 w 47"/>
                <a:gd name="T3" fmla="*/ 0 h 61"/>
                <a:gd name="T4" fmla="*/ 46 w 47"/>
                <a:gd name="T5" fmla="*/ 18 h 61"/>
                <a:gd name="T6" fmla="*/ 34 w 47"/>
                <a:gd name="T7" fmla="*/ 36 h 61"/>
                <a:gd name="T8" fmla="*/ 47 w 47"/>
                <a:gd name="T9" fmla="*/ 61 h 61"/>
                <a:gd name="T10" fmla="*/ 34 w 47"/>
                <a:gd name="T11" fmla="*/ 61 h 61"/>
                <a:gd name="T12" fmla="*/ 22 w 47"/>
                <a:gd name="T13" fmla="*/ 38 h 61"/>
                <a:gd name="T14" fmla="*/ 11 w 47"/>
                <a:gd name="T15" fmla="*/ 38 h 61"/>
                <a:gd name="T16" fmla="*/ 11 w 47"/>
                <a:gd name="T17" fmla="*/ 61 h 61"/>
                <a:gd name="T18" fmla="*/ 0 w 47"/>
                <a:gd name="T19" fmla="*/ 61 h 61"/>
                <a:gd name="T20" fmla="*/ 0 w 47"/>
                <a:gd name="T21" fmla="*/ 0 h 61"/>
                <a:gd name="T22" fmla="*/ 11 w 47"/>
                <a:gd name="T23" fmla="*/ 28 h 61"/>
                <a:gd name="T24" fmla="*/ 24 w 47"/>
                <a:gd name="T25" fmla="*/ 28 h 61"/>
                <a:gd name="T26" fmla="*/ 34 w 47"/>
                <a:gd name="T27" fmla="*/ 19 h 61"/>
                <a:gd name="T28" fmla="*/ 22 w 47"/>
                <a:gd name="T29" fmla="*/ 10 h 61"/>
                <a:gd name="T30" fmla="*/ 11 w 47"/>
                <a:gd name="T31" fmla="*/ 10 h 61"/>
                <a:gd name="T32" fmla="*/ 11 w 47"/>
                <a:gd name="T33" fmla="*/ 2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61">
                  <a:moveTo>
                    <a:pt x="0" y="0"/>
                  </a:moveTo>
                  <a:cubicBezTo>
                    <a:pt x="25" y="0"/>
                    <a:pt x="25" y="0"/>
                    <a:pt x="25" y="0"/>
                  </a:cubicBezTo>
                  <a:cubicBezTo>
                    <a:pt x="38" y="0"/>
                    <a:pt x="46" y="8"/>
                    <a:pt x="46" y="18"/>
                  </a:cubicBezTo>
                  <a:cubicBezTo>
                    <a:pt x="46" y="32"/>
                    <a:pt x="37" y="35"/>
                    <a:pt x="34" y="36"/>
                  </a:cubicBezTo>
                  <a:cubicBezTo>
                    <a:pt x="47" y="61"/>
                    <a:pt x="47" y="61"/>
                    <a:pt x="47" y="61"/>
                  </a:cubicBezTo>
                  <a:cubicBezTo>
                    <a:pt x="34" y="61"/>
                    <a:pt x="34" y="61"/>
                    <a:pt x="34" y="61"/>
                  </a:cubicBezTo>
                  <a:cubicBezTo>
                    <a:pt x="22" y="38"/>
                    <a:pt x="22" y="38"/>
                    <a:pt x="22" y="38"/>
                  </a:cubicBezTo>
                  <a:cubicBezTo>
                    <a:pt x="11" y="38"/>
                    <a:pt x="11" y="38"/>
                    <a:pt x="11" y="38"/>
                  </a:cubicBezTo>
                  <a:cubicBezTo>
                    <a:pt x="11" y="61"/>
                    <a:pt x="11" y="61"/>
                    <a:pt x="11" y="61"/>
                  </a:cubicBezTo>
                  <a:cubicBezTo>
                    <a:pt x="0" y="61"/>
                    <a:pt x="0" y="61"/>
                    <a:pt x="0" y="61"/>
                  </a:cubicBezTo>
                  <a:lnTo>
                    <a:pt x="0" y="0"/>
                  </a:lnTo>
                  <a:close/>
                  <a:moveTo>
                    <a:pt x="11" y="28"/>
                  </a:moveTo>
                  <a:cubicBezTo>
                    <a:pt x="24" y="28"/>
                    <a:pt x="24" y="28"/>
                    <a:pt x="24" y="28"/>
                  </a:cubicBezTo>
                  <a:cubicBezTo>
                    <a:pt x="30" y="28"/>
                    <a:pt x="34" y="25"/>
                    <a:pt x="34" y="19"/>
                  </a:cubicBezTo>
                  <a:cubicBezTo>
                    <a:pt x="34" y="14"/>
                    <a:pt x="30" y="10"/>
                    <a:pt x="22" y="10"/>
                  </a:cubicBezTo>
                  <a:cubicBezTo>
                    <a:pt x="11" y="10"/>
                    <a:pt x="11" y="10"/>
                    <a:pt x="11" y="10"/>
                  </a:cubicBezTo>
                  <a:lnTo>
                    <a:pt x="11" y="28"/>
                  </a:lnTo>
                  <a:close/>
                </a:path>
              </a:pathLst>
            </a:custGeom>
            <a:solidFill>
              <a:srgbClr val="1A14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92"/>
            <p:cNvSpPr>
              <a:spLocks noEditPoints="1"/>
            </p:cNvSpPr>
            <p:nvPr/>
          </p:nvSpPr>
          <p:spPr bwMode="gray">
            <a:xfrm>
              <a:off x="6721476" y="3886200"/>
              <a:ext cx="203200" cy="231775"/>
            </a:xfrm>
            <a:custGeom>
              <a:avLst/>
              <a:gdLst>
                <a:gd name="T0" fmla="*/ 50 w 128"/>
                <a:gd name="T1" fmla="*/ 0 h 146"/>
                <a:gd name="T2" fmla="*/ 81 w 128"/>
                <a:gd name="T3" fmla="*/ 0 h 146"/>
                <a:gd name="T4" fmla="*/ 128 w 128"/>
                <a:gd name="T5" fmla="*/ 146 h 146"/>
                <a:gd name="T6" fmla="*/ 100 w 128"/>
                <a:gd name="T7" fmla="*/ 146 h 146"/>
                <a:gd name="T8" fmla="*/ 93 w 128"/>
                <a:gd name="T9" fmla="*/ 117 h 146"/>
                <a:gd name="T10" fmla="*/ 38 w 128"/>
                <a:gd name="T11" fmla="*/ 117 h 146"/>
                <a:gd name="T12" fmla="*/ 29 w 128"/>
                <a:gd name="T13" fmla="*/ 146 h 146"/>
                <a:gd name="T14" fmla="*/ 0 w 128"/>
                <a:gd name="T15" fmla="*/ 146 h 146"/>
                <a:gd name="T16" fmla="*/ 50 w 128"/>
                <a:gd name="T17" fmla="*/ 0 h 146"/>
                <a:gd name="T18" fmla="*/ 64 w 128"/>
                <a:gd name="T19" fmla="*/ 26 h 146"/>
                <a:gd name="T20" fmla="*/ 64 w 128"/>
                <a:gd name="T21" fmla="*/ 26 h 146"/>
                <a:gd name="T22" fmla="*/ 45 w 128"/>
                <a:gd name="T23" fmla="*/ 93 h 146"/>
                <a:gd name="T24" fmla="*/ 85 w 128"/>
                <a:gd name="T25" fmla="*/ 93 h 146"/>
                <a:gd name="T26" fmla="*/ 64 w 128"/>
                <a:gd name="T27" fmla="*/ 2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8" h="146">
                  <a:moveTo>
                    <a:pt x="50" y="0"/>
                  </a:moveTo>
                  <a:lnTo>
                    <a:pt x="81" y="0"/>
                  </a:lnTo>
                  <a:lnTo>
                    <a:pt x="128" y="146"/>
                  </a:lnTo>
                  <a:lnTo>
                    <a:pt x="100" y="146"/>
                  </a:lnTo>
                  <a:lnTo>
                    <a:pt x="93" y="117"/>
                  </a:lnTo>
                  <a:lnTo>
                    <a:pt x="38" y="117"/>
                  </a:lnTo>
                  <a:lnTo>
                    <a:pt x="29" y="146"/>
                  </a:lnTo>
                  <a:lnTo>
                    <a:pt x="0" y="146"/>
                  </a:lnTo>
                  <a:lnTo>
                    <a:pt x="50" y="0"/>
                  </a:lnTo>
                  <a:close/>
                  <a:moveTo>
                    <a:pt x="64" y="26"/>
                  </a:moveTo>
                  <a:lnTo>
                    <a:pt x="64" y="26"/>
                  </a:lnTo>
                  <a:lnTo>
                    <a:pt x="45" y="93"/>
                  </a:lnTo>
                  <a:lnTo>
                    <a:pt x="85" y="93"/>
                  </a:lnTo>
                  <a:lnTo>
                    <a:pt x="64" y="26"/>
                  </a:lnTo>
                  <a:close/>
                </a:path>
              </a:pathLst>
            </a:custGeom>
            <a:solidFill>
              <a:srgbClr val="1A14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93"/>
            <p:cNvSpPr>
              <a:spLocks/>
            </p:cNvSpPr>
            <p:nvPr/>
          </p:nvSpPr>
          <p:spPr bwMode="gray">
            <a:xfrm>
              <a:off x="7023101" y="3886200"/>
              <a:ext cx="171450" cy="231775"/>
            </a:xfrm>
            <a:custGeom>
              <a:avLst/>
              <a:gdLst>
                <a:gd name="T0" fmla="*/ 0 w 108"/>
                <a:gd name="T1" fmla="*/ 0 h 146"/>
                <a:gd name="T2" fmla="*/ 23 w 108"/>
                <a:gd name="T3" fmla="*/ 0 h 146"/>
                <a:gd name="T4" fmla="*/ 82 w 108"/>
                <a:gd name="T5" fmla="*/ 103 h 146"/>
                <a:gd name="T6" fmla="*/ 85 w 108"/>
                <a:gd name="T7" fmla="*/ 103 h 146"/>
                <a:gd name="T8" fmla="*/ 85 w 108"/>
                <a:gd name="T9" fmla="*/ 0 h 146"/>
                <a:gd name="T10" fmla="*/ 108 w 108"/>
                <a:gd name="T11" fmla="*/ 0 h 146"/>
                <a:gd name="T12" fmla="*/ 108 w 108"/>
                <a:gd name="T13" fmla="*/ 146 h 146"/>
                <a:gd name="T14" fmla="*/ 82 w 108"/>
                <a:gd name="T15" fmla="*/ 146 h 146"/>
                <a:gd name="T16" fmla="*/ 23 w 108"/>
                <a:gd name="T17" fmla="*/ 43 h 146"/>
                <a:gd name="T18" fmla="*/ 23 w 108"/>
                <a:gd name="T19" fmla="*/ 43 h 146"/>
                <a:gd name="T20" fmla="*/ 23 w 108"/>
                <a:gd name="T21" fmla="*/ 146 h 146"/>
                <a:gd name="T22" fmla="*/ 0 w 108"/>
                <a:gd name="T23" fmla="*/ 146 h 146"/>
                <a:gd name="T24" fmla="*/ 0 w 108"/>
                <a:gd name="T25"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46">
                  <a:moveTo>
                    <a:pt x="0" y="0"/>
                  </a:moveTo>
                  <a:lnTo>
                    <a:pt x="23" y="0"/>
                  </a:lnTo>
                  <a:lnTo>
                    <a:pt x="82" y="103"/>
                  </a:lnTo>
                  <a:lnTo>
                    <a:pt x="85" y="103"/>
                  </a:lnTo>
                  <a:lnTo>
                    <a:pt x="85" y="0"/>
                  </a:lnTo>
                  <a:lnTo>
                    <a:pt x="108" y="0"/>
                  </a:lnTo>
                  <a:lnTo>
                    <a:pt x="108" y="146"/>
                  </a:lnTo>
                  <a:lnTo>
                    <a:pt x="82" y="146"/>
                  </a:lnTo>
                  <a:lnTo>
                    <a:pt x="23" y="43"/>
                  </a:lnTo>
                  <a:lnTo>
                    <a:pt x="23" y="43"/>
                  </a:lnTo>
                  <a:lnTo>
                    <a:pt x="23" y="146"/>
                  </a:lnTo>
                  <a:lnTo>
                    <a:pt x="0" y="146"/>
                  </a:lnTo>
                  <a:lnTo>
                    <a:pt x="0" y="0"/>
                  </a:lnTo>
                  <a:close/>
                </a:path>
              </a:pathLst>
            </a:custGeom>
            <a:solidFill>
              <a:srgbClr val="1A14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94"/>
            <p:cNvSpPr>
              <a:spLocks/>
            </p:cNvSpPr>
            <p:nvPr/>
          </p:nvSpPr>
          <p:spPr bwMode="gray">
            <a:xfrm>
              <a:off x="7304088" y="3883025"/>
              <a:ext cx="203200" cy="238125"/>
            </a:xfrm>
            <a:custGeom>
              <a:avLst/>
              <a:gdLst>
                <a:gd name="T0" fmla="*/ 42 w 54"/>
                <a:gd name="T1" fmla="*/ 21 h 63"/>
                <a:gd name="T2" fmla="*/ 29 w 54"/>
                <a:gd name="T3" fmla="*/ 10 h 63"/>
                <a:gd name="T4" fmla="*/ 12 w 54"/>
                <a:gd name="T5" fmla="*/ 31 h 63"/>
                <a:gd name="T6" fmla="*/ 29 w 54"/>
                <a:gd name="T7" fmla="*/ 53 h 63"/>
                <a:gd name="T8" fmla="*/ 43 w 54"/>
                <a:gd name="T9" fmla="*/ 40 h 63"/>
                <a:gd name="T10" fmla="*/ 54 w 54"/>
                <a:gd name="T11" fmla="*/ 45 h 63"/>
                <a:gd name="T12" fmla="*/ 29 w 54"/>
                <a:gd name="T13" fmla="*/ 63 h 63"/>
                <a:gd name="T14" fmla="*/ 0 w 54"/>
                <a:gd name="T15" fmla="*/ 31 h 63"/>
                <a:gd name="T16" fmla="*/ 29 w 54"/>
                <a:gd name="T17" fmla="*/ 0 h 63"/>
                <a:gd name="T18" fmla="*/ 53 w 54"/>
                <a:gd name="T19" fmla="*/ 19 h 63"/>
                <a:gd name="T20" fmla="*/ 42 w 54"/>
                <a:gd name="T21" fmla="*/ 2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 h="63">
                  <a:moveTo>
                    <a:pt x="42" y="21"/>
                  </a:moveTo>
                  <a:cubicBezTo>
                    <a:pt x="41" y="15"/>
                    <a:pt x="36" y="10"/>
                    <a:pt x="29" y="10"/>
                  </a:cubicBezTo>
                  <a:cubicBezTo>
                    <a:pt x="17" y="10"/>
                    <a:pt x="12" y="21"/>
                    <a:pt x="12" y="31"/>
                  </a:cubicBezTo>
                  <a:cubicBezTo>
                    <a:pt x="12" y="42"/>
                    <a:pt x="17" y="53"/>
                    <a:pt x="29" y="53"/>
                  </a:cubicBezTo>
                  <a:cubicBezTo>
                    <a:pt x="37" y="53"/>
                    <a:pt x="41" y="47"/>
                    <a:pt x="43" y="40"/>
                  </a:cubicBezTo>
                  <a:cubicBezTo>
                    <a:pt x="54" y="45"/>
                    <a:pt x="54" y="45"/>
                    <a:pt x="54" y="45"/>
                  </a:cubicBezTo>
                  <a:cubicBezTo>
                    <a:pt x="49" y="57"/>
                    <a:pt x="41" y="63"/>
                    <a:pt x="29" y="63"/>
                  </a:cubicBezTo>
                  <a:cubicBezTo>
                    <a:pt x="9" y="63"/>
                    <a:pt x="0" y="48"/>
                    <a:pt x="0" y="31"/>
                  </a:cubicBezTo>
                  <a:cubicBezTo>
                    <a:pt x="0" y="14"/>
                    <a:pt x="11" y="0"/>
                    <a:pt x="29" y="0"/>
                  </a:cubicBezTo>
                  <a:cubicBezTo>
                    <a:pt x="41" y="0"/>
                    <a:pt x="50" y="6"/>
                    <a:pt x="53" y="19"/>
                  </a:cubicBezTo>
                  <a:lnTo>
                    <a:pt x="42" y="21"/>
                  </a:lnTo>
                  <a:close/>
                </a:path>
              </a:pathLst>
            </a:custGeom>
            <a:solidFill>
              <a:srgbClr val="1A14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95"/>
            <p:cNvSpPr>
              <a:spLocks/>
            </p:cNvSpPr>
            <p:nvPr/>
          </p:nvSpPr>
          <p:spPr bwMode="gray">
            <a:xfrm>
              <a:off x="7597776" y="3886200"/>
              <a:ext cx="168275" cy="231775"/>
            </a:xfrm>
            <a:custGeom>
              <a:avLst/>
              <a:gdLst>
                <a:gd name="T0" fmla="*/ 0 w 106"/>
                <a:gd name="T1" fmla="*/ 0 h 146"/>
                <a:gd name="T2" fmla="*/ 102 w 106"/>
                <a:gd name="T3" fmla="*/ 0 h 146"/>
                <a:gd name="T4" fmla="*/ 102 w 106"/>
                <a:gd name="T5" fmla="*/ 26 h 146"/>
                <a:gd name="T6" fmla="*/ 28 w 106"/>
                <a:gd name="T7" fmla="*/ 26 h 146"/>
                <a:gd name="T8" fmla="*/ 28 w 106"/>
                <a:gd name="T9" fmla="*/ 57 h 146"/>
                <a:gd name="T10" fmla="*/ 95 w 106"/>
                <a:gd name="T11" fmla="*/ 57 h 146"/>
                <a:gd name="T12" fmla="*/ 95 w 106"/>
                <a:gd name="T13" fmla="*/ 81 h 146"/>
                <a:gd name="T14" fmla="*/ 28 w 106"/>
                <a:gd name="T15" fmla="*/ 81 h 146"/>
                <a:gd name="T16" fmla="*/ 28 w 106"/>
                <a:gd name="T17" fmla="*/ 119 h 146"/>
                <a:gd name="T18" fmla="*/ 106 w 106"/>
                <a:gd name="T19" fmla="*/ 119 h 146"/>
                <a:gd name="T20" fmla="*/ 106 w 106"/>
                <a:gd name="T21" fmla="*/ 146 h 146"/>
                <a:gd name="T22" fmla="*/ 0 w 106"/>
                <a:gd name="T23" fmla="*/ 146 h 146"/>
                <a:gd name="T24" fmla="*/ 0 w 106"/>
                <a:gd name="T25"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146">
                  <a:moveTo>
                    <a:pt x="0" y="0"/>
                  </a:moveTo>
                  <a:lnTo>
                    <a:pt x="102" y="0"/>
                  </a:lnTo>
                  <a:lnTo>
                    <a:pt x="102" y="26"/>
                  </a:lnTo>
                  <a:lnTo>
                    <a:pt x="28" y="26"/>
                  </a:lnTo>
                  <a:lnTo>
                    <a:pt x="28" y="57"/>
                  </a:lnTo>
                  <a:lnTo>
                    <a:pt x="95" y="57"/>
                  </a:lnTo>
                  <a:lnTo>
                    <a:pt x="95" y="81"/>
                  </a:lnTo>
                  <a:lnTo>
                    <a:pt x="28" y="81"/>
                  </a:lnTo>
                  <a:lnTo>
                    <a:pt x="28" y="119"/>
                  </a:lnTo>
                  <a:lnTo>
                    <a:pt x="106" y="119"/>
                  </a:lnTo>
                  <a:lnTo>
                    <a:pt x="106" y="146"/>
                  </a:lnTo>
                  <a:lnTo>
                    <a:pt x="0" y="146"/>
                  </a:lnTo>
                  <a:lnTo>
                    <a:pt x="0" y="0"/>
                  </a:lnTo>
                  <a:close/>
                </a:path>
              </a:pathLst>
            </a:custGeom>
            <a:solidFill>
              <a:srgbClr val="1A14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506942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ck bor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E4AB7AB-547F-3584-A81B-FBC48739CD3C}"/>
              </a:ext>
            </a:extLst>
          </p:cNvPr>
          <p:cNvSpPr/>
          <p:nvPr userDrawn="1"/>
        </p:nvSpPr>
        <p:spPr>
          <a:xfrm rot="10800000">
            <a:off x="0" y="2"/>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94" tIns="60848" rIns="121694" bIns="60848" numCol="1" spcCol="0" rtlCol="0" fromWordArt="0" anchor="ctr" anchorCtr="0" forceAA="0" compatLnSpc="1">
            <a:prstTxWarp prst="textNoShape">
              <a:avLst/>
            </a:prstTxWarp>
            <a:noAutofit/>
          </a:bodyPr>
          <a:lstStyle/>
          <a:p>
            <a:pPr algn="ctr"/>
            <a:endParaRPr lang="en-US" sz="2396">
              <a:solidFill>
                <a:schemeClr val="bg1"/>
              </a:solidFill>
            </a:endParaRPr>
          </a:p>
        </p:txBody>
      </p:sp>
      <p:sp>
        <p:nvSpPr>
          <p:cNvPr id="4" name="Rectangle 3">
            <a:extLst>
              <a:ext uri="{FF2B5EF4-FFF2-40B4-BE49-F238E27FC236}">
                <a16:creationId xmlns:a16="http://schemas.microsoft.com/office/drawing/2014/main" id="{0290456A-CC33-474C-2E86-07A264D63ED3}"/>
              </a:ext>
            </a:extLst>
          </p:cNvPr>
          <p:cNvSpPr/>
          <p:nvPr userDrawn="1"/>
        </p:nvSpPr>
        <p:spPr>
          <a:xfrm>
            <a:off x="534998" y="581491"/>
            <a:ext cx="11122009" cy="5695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94" tIns="60848" rIns="121694" bIns="60848" numCol="1" spcCol="0" rtlCol="0" fromWordArt="0" anchor="ctr" anchorCtr="0" forceAA="0" compatLnSpc="1">
            <a:prstTxWarp prst="textNoShape">
              <a:avLst/>
            </a:prstTxWarp>
            <a:noAutofit/>
          </a:bodyPr>
          <a:lstStyle/>
          <a:p>
            <a:pPr algn="ctr"/>
            <a:endParaRPr lang="en-US" sz="2396">
              <a:solidFill>
                <a:schemeClr val="bg1"/>
              </a:solidFill>
            </a:endParaRPr>
          </a:p>
        </p:txBody>
      </p:sp>
    </p:spTree>
    <p:extLst>
      <p:ext uri="{BB962C8B-B14F-4D97-AF65-F5344CB8AC3E}">
        <p14:creationId xmlns:p14="http://schemas.microsoft.com/office/powerpoint/2010/main" val="6269164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ck border_Gray graph pap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E4AB7AB-547F-3584-A81B-FBC48739CD3C}"/>
              </a:ext>
            </a:extLst>
          </p:cNvPr>
          <p:cNvSpPr/>
          <p:nvPr userDrawn="1"/>
        </p:nvSpPr>
        <p:spPr>
          <a:xfrm rot="10800000">
            <a:off x="0" y="2"/>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94" tIns="60848" rIns="121694" bIns="60848" numCol="1" spcCol="0" rtlCol="0" fromWordArt="0" anchor="ctr" anchorCtr="0" forceAA="0" compatLnSpc="1">
            <a:prstTxWarp prst="textNoShape">
              <a:avLst/>
            </a:prstTxWarp>
            <a:noAutofit/>
          </a:bodyPr>
          <a:lstStyle/>
          <a:p>
            <a:pPr algn="ctr"/>
            <a:endParaRPr lang="en-US" sz="2396">
              <a:solidFill>
                <a:schemeClr val="bg1"/>
              </a:solidFill>
            </a:endParaRPr>
          </a:p>
        </p:txBody>
      </p:sp>
      <p:sp>
        <p:nvSpPr>
          <p:cNvPr id="4" name="Rectangle 3">
            <a:extLst>
              <a:ext uri="{FF2B5EF4-FFF2-40B4-BE49-F238E27FC236}">
                <a16:creationId xmlns:a16="http://schemas.microsoft.com/office/drawing/2014/main" id="{0290456A-CC33-474C-2E86-07A264D63ED3}"/>
              </a:ext>
            </a:extLst>
          </p:cNvPr>
          <p:cNvSpPr/>
          <p:nvPr userDrawn="1"/>
        </p:nvSpPr>
        <p:spPr>
          <a:xfrm>
            <a:off x="534998" y="581491"/>
            <a:ext cx="11122009" cy="5695021"/>
          </a:xfrm>
          <a:prstGeom prst="rect">
            <a:avLst/>
          </a:prstGeom>
          <a:pattFill prst="lgGrid">
            <a:fgClr>
              <a:schemeClr val="bg2">
                <a:lumMod val="20000"/>
                <a:lumOff val="8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94" tIns="60848" rIns="121694" bIns="60848" numCol="1" spcCol="0" rtlCol="0" fromWordArt="0" anchor="ctr" anchorCtr="0" forceAA="0" compatLnSpc="1">
            <a:prstTxWarp prst="textNoShape">
              <a:avLst/>
            </a:prstTxWarp>
            <a:noAutofit/>
          </a:bodyPr>
          <a:lstStyle/>
          <a:p>
            <a:pPr algn="ctr"/>
            <a:endParaRPr lang="en-US" sz="2396">
              <a:solidFill>
                <a:schemeClr val="bg1"/>
              </a:solidFill>
            </a:endParaRPr>
          </a:p>
        </p:txBody>
      </p:sp>
    </p:spTree>
    <p:extLst>
      <p:ext uri="{BB962C8B-B14F-4D97-AF65-F5344CB8AC3E}">
        <p14:creationId xmlns:p14="http://schemas.microsoft.com/office/powerpoint/2010/main" val="6179595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eey bor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E4AB7AB-547F-3584-A81B-FBC48739CD3C}"/>
              </a:ext>
            </a:extLst>
          </p:cNvPr>
          <p:cNvSpPr/>
          <p:nvPr userDrawn="1"/>
        </p:nvSpPr>
        <p:spPr>
          <a:xfrm rot="10800000">
            <a:off x="0" y="2"/>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94" tIns="60848" rIns="121694" bIns="60848" numCol="1" spcCol="0" rtlCol="0" fromWordArt="0" anchor="ctr" anchorCtr="0" forceAA="0" compatLnSpc="1">
            <a:prstTxWarp prst="textNoShape">
              <a:avLst/>
            </a:prstTxWarp>
            <a:noAutofit/>
          </a:bodyPr>
          <a:lstStyle/>
          <a:p>
            <a:pPr algn="ctr"/>
            <a:endParaRPr lang="en-US" sz="2396">
              <a:solidFill>
                <a:schemeClr val="bg1"/>
              </a:solidFill>
            </a:endParaRPr>
          </a:p>
        </p:txBody>
      </p:sp>
      <p:sp>
        <p:nvSpPr>
          <p:cNvPr id="4" name="Rectangle 3">
            <a:extLst>
              <a:ext uri="{FF2B5EF4-FFF2-40B4-BE49-F238E27FC236}">
                <a16:creationId xmlns:a16="http://schemas.microsoft.com/office/drawing/2014/main" id="{0290456A-CC33-474C-2E86-07A264D63ED3}"/>
              </a:ext>
            </a:extLst>
          </p:cNvPr>
          <p:cNvSpPr/>
          <p:nvPr userDrawn="1"/>
        </p:nvSpPr>
        <p:spPr>
          <a:xfrm>
            <a:off x="534998" y="581491"/>
            <a:ext cx="11122009" cy="5695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94" tIns="60848" rIns="121694" bIns="60848" numCol="1" spcCol="0" rtlCol="0" fromWordArt="0" anchor="ctr" anchorCtr="0" forceAA="0" compatLnSpc="1">
            <a:prstTxWarp prst="textNoShape">
              <a:avLst/>
            </a:prstTxWarp>
            <a:noAutofit/>
          </a:bodyPr>
          <a:lstStyle/>
          <a:p>
            <a:pPr algn="ctr"/>
            <a:endParaRPr lang="en-US" sz="2396">
              <a:solidFill>
                <a:schemeClr val="bg1"/>
              </a:solidFill>
            </a:endParaRPr>
          </a:p>
        </p:txBody>
      </p:sp>
    </p:spTree>
    <p:extLst>
      <p:ext uri="{BB962C8B-B14F-4D97-AF65-F5344CB8AC3E}">
        <p14:creationId xmlns:p14="http://schemas.microsoft.com/office/powerpoint/2010/main" val="19819799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een border_Blue graph pap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E4AB7AB-547F-3584-A81B-FBC48739CD3C}"/>
              </a:ext>
            </a:extLst>
          </p:cNvPr>
          <p:cNvSpPr/>
          <p:nvPr userDrawn="1"/>
        </p:nvSpPr>
        <p:spPr>
          <a:xfrm rot="10800000">
            <a:off x="0" y="2"/>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94" tIns="60848" rIns="121694" bIns="60848" numCol="1" spcCol="0" rtlCol="0" fromWordArt="0" anchor="ctr" anchorCtr="0" forceAA="0" compatLnSpc="1">
            <a:prstTxWarp prst="textNoShape">
              <a:avLst/>
            </a:prstTxWarp>
            <a:noAutofit/>
          </a:bodyPr>
          <a:lstStyle/>
          <a:p>
            <a:pPr algn="ctr"/>
            <a:endParaRPr lang="en-US" sz="2396">
              <a:solidFill>
                <a:schemeClr val="bg1"/>
              </a:solidFill>
            </a:endParaRPr>
          </a:p>
        </p:txBody>
      </p:sp>
      <p:sp>
        <p:nvSpPr>
          <p:cNvPr id="4" name="Rectangle 3">
            <a:extLst>
              <a:ext uri="{FF2B5EF4-FFF2-40B4-BE49-F238E27FC236}">
                <a16:creationId xmlns:a16="http://schemas.microsoft.com/office/drawing/2014/main" id="{0290456A-CC33-474C-2E86-07A264D63ED3}"/>
              </a:ext>
            </a:extLst>
          </p:cNvPr>
          <p:cNvSpPr/>
          <p:nvPr userDrawn="1"/>
        </p:nvSpPr>
        <p:spPr>
          <a:xfrm>
            <a:off x="534998" y="581491"/>
            <a:ext cx="11122009" cy="5695021"/>
          </a:xfrm>
          <a:prstGeom prst="rect">
            <a:avLst/>
          </a:prstGeom>
          <a:pattFill prst="lgGrid">
            <a:fgClr>
              <a:schemeClr val="accent6">
                <a:lumMod val="20000"/>
                <a:lumOff val="8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94" tIns="60848" rIns="121694" bIns="60848" numCol="1" spcCol="0" rtlCol="0" fromWordArt="0" anchor="ctr" anchorCtr="0" forceAA="0" compatLnSpc="1">
            <a:prstTxWarp prst="textNoShape">
              <a:avLst/>
            </a:prstTxWarp>
            <a:noAutofit/>
          </a:bodyPr>
          <a:lstStyle/>
          <a:p>
            <a:pPr algn="ctr"/>
            <a:endParaRPr lang="en-US" sz="2396">
              <a:solidFill>
                <a:schemeClr val="bg1"/>
              </a:solidFill>
            </a:endParaRPr>
          </a:p>
        </p:txBody>
      </p:sp>
    </p:spTree>
    <p:extLst>
      <p:ext uri="{BB962C8B-B14F-4D97-AF65-F5344CB8AC3E}">
        <p14:creationId xmlns:p14="http://schemas.microsoft.com/office/powerpoint/2010/main" val="40815236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reen border_Green graph pap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E4AB7AB-547F-3584-A81B-FBC48739CD3C}"/>
              </a:ext>
            </a:extLst>
          </p:cNvPr>
          <p:cNvSpPr/>
          <p:nvPr userDrawn="1"/>
        </p:nvSpPr>
        <p:spPr>
          <a:xfrm rot="10800000">
            <a:off x="0" y="2"/>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94" tIns="60848" rIns="121694" bIns="60848" numCol="1" spcCol="0" rtlCol="0" fromWordArt="0" anchor="ctr" anchorCtr="0" forceAA="0" compatLnSpc="1">
            <a:prstTxWarp prst="textNoShape">
              <a:avLst/>
            </a:prstTxWarp>
            <a:noAutofit/>
          </a:bodyPr>
          <a:lstStyle/>
          <a:p>
            <a:pPr algn="ctr"/>
            <a:endParaRPr lang="en-US" sz="2396">
              <a:solidFill>
                <a:schemeClr val="bg1"/>
              </a:solidFill>
            </a:endParaRPr>
          </a:p>
        </p:txBody>
      </p:sp>
      <p:sp>
        <p:nvSpPr>
          <p:cNvPr id="4" name="Rectangle 3">
            <a:extLst>
              <a:ext uri="{FF2B5EF4-FFF2-40B4-BE49-F238E27FC236}">
                <a16:creationId xmlns:a16="http://schemas.microsoft.com/office/drawing/2014/main" id="{0290456A-CC33-474C-2E86-07A264D63ED3}"/>
              </a:ext>
            </a:extLst>
          </p:cNvPr>
          <p:cNvSpPr/>
          <p:nvPr userDrawn="1"/>
        </p:nvSpPr>
        <p:spPr>
          <a:xfrm>
            <a:off x="534998" y="581491"/>
            <a:ext cx="11122009" cy="5695021"/>
          </a:xfrm>
          <a:prstGeom prst="rect">
            <a:avLst/>
          </a:prstGeom>
          <a:pattFill prst="lgGrid">
            <a:fgClr>
              <a:schemeClr val="accent1">
                <a:lumMod val="50000"/>
              </a:schemeClr>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94" tIns="60848" rIns="121694" bIns="60848" numCol="1" spcCol="0" rtlCol="0" fromWordArt="0" anchor="ctr" anchorCtr="0" forceAA="0" compatLnSpc="1">
            <a:prstTxWarp prst="textNoShape">
              <a:avLst/>
            </a:prstTxWarp>
            <a:noAutofit/>
          </a:bodyPr>
          <a:lstStyle/>
          <a:p>
            <a:pPr algn="ctr"/>
            <a:endParaRPr lang="en-US" sz="2396">
              <a:solidFill>
                <a:schemeClr val="bg1"/>
              </a:solidFill>
            </a:endParaRPr>
          </a:p>
        </p:txBody>
      </p:sp>
      <p:sp>
        <p:nvSpPr>
          <p:cNvPr id="2" name="Text Placeholder 2">
            <a:extLst>
              <a:ext uri="{FF2B5EF4-FFF2-40B4-BE49-F238E27FC236}">
                <a16:creationId xmlns:a16="http://schemas.microsoft.com/office/drawing/2014/main" id="{BAEFEBF3-EE22-30B1-BA63-E8D20183E420}"/>
              </a:ext>
            </a:extLst>
          </p:cNvPr>
          <p:cNvSpPr>
            <a:spLocks noGrp="1"/>
          </p:cNvSpPr>
          <p:nvPr>
            <p:ph type="body" sz="quarter" idx="10" hasCustomPrompt="1"/>
          </p:nvPr>
        </p:nvSpPr>
        <p:spPr>
          <a:xfrm>
            <a:off x="2211917" y="2472485"/>
            <a:ext cx="8015816" cy="372189"/>
          </a:xfrm>
        </p:spPr>
        <p:txBody>
          <a:bodyPr/>
          <a:lstStyle>
            <a:lvl1pPr algn="ctr">
              <a:defRPr sz="2662" b="1" spc="400">
                <a:solidFill>
                  <a:schemeClr val="accent1"/>
                </a:solidFill>
                <a:highlight>
                  <a:srgbClr val="FFFFFF"/>
                </a:highlight>
                <a:latin typeface="+mj-lt"/>
              </a:defRPr>
            </a:lvl1pPr>
          </a:lstStyle>
          <a:p>
            <a:pPr lvl="0"/>
            <a:r>
              <a:rPr lang="en-US"/>
              <a:t>HEADER</a:t>
            </a:r>
          </a:p>
        </p:txBody>
      </p:sp>
      <p:sp>
        <p:nvSpPr>
          <p:cNvPr id="5" name="Text Placeholder 6">
            <a:extLst>
              <a:ext uri="{FF2B5EF4-FFF2-40B4-BE49-F238E27FC236}">
                <a16:creationId xmlns:a16="http://schemas.microsoft.com/office/drawing/2014/main" id="{CF5F6E08-DAFB-BBA8-97FE-698984696C55}"/>
              </a:ext>
            </a:extLst>
          </p:cNvPr>
          <p:cNvSpPr>
            <a:spLocks noGrp="1"/>
          </p:cNvSpPr>
          <p:nvPr>
            <p:ph type="body" sz="quarter" idx="11"/>
          </p:nvPr>
        </p:nvSpPr>
        <p:spPr>
          <a:xfrm>
            <a:off x="2910446" y="3191802"/>
            <a:ext cx="6652631" cy="1297020"/>
          </a:xfrm>
        </p:spPr>
        <p:txBody>
          <a:bodyPr/>
          <a:lstStyle>
            <a:lvl1pPr algn="ctr">
              <a:defRPr sz="4792" b="1">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31631784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nk-Blue Gradi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45DA7A-F44F-FF94-D47F-9FCD820BBB94}"/>
              </a:ext>
            </a:extLst>
          </p:cNvPr>
          <p:cNvSpPr/>
          <p:nvPr userDrawn="1"/>
        </p:nvSpPr>
        <p:spPr>
          <a:xfrm rot="10800000">
            <a:off x="0" y="2"/>
            <a:ext cx="12192000" cy="6858000"/>
          </a:xfrm>
          <a:prstGeom prst="rect">
            <a:avLst/>
          </a:prstGeom>
          <a:gradFill>
            <a:gsLst>
              <a:gs pos="55000">
                <a:srgbClr val="FFCF4E"/>
              </a:gs>
              <a:gs pos="0">
                <a:schemeClr val="accent1"/>
              </a:gs>
              <a:gs pos="100000">
                <a:srgbClr val="004C8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94" tIns="60848" rIns="121694" bIns="60848" numCol="1" spcCol="0" rtlCol="0" fromWordArt="0" anchor="ctr" anchorCtr="0" forceAA="0" compatLnSpc="1">
            <a:prstTxWarp prst="textNoShape">
              <a:avLst/>
            </a:prstTxWarp>
            <a:noAutofit/>
          </a:bodyPr>
          <a:lstStyle/>
          <a:p>
            <a:pPr algn="ctr"/>
            <a:endParaRPr lang="en-US" sz="2396">
              <a:solidFill>
                <a:schemeClr val="bg1"/>
              </a:solidFill>
            </a:endParaRPr>
          </a:p>
        </p:txBody>
      </p:sp>
      <p:sp>
        <p:nvSpPr>
          <p:cNvPr id="4" name="Rectangle 3">
            <a:extLst>
              <a:ext uri="{FF2B5EF4-FFF2-40B4-BE49-F238E27FC236}">
                <a16:creationId xmlns:a16="http://schemas.microsoft.com/office/drawing/2014/main" id="{732BCD86-5431-3E9B-6B54-C108845651E4}"/>
              </a:ext>
            </a:extLst>
          </p:cNvPr>
          <p:cNvSpPr/>
          <p:nvPr userDrawn="1"/>
        </p:nvSpPr>
        <p:spPr>
          <a:xfrm>
            <a:off x="588213" y="581491"/>
            <a:ext cx="11122009" cy="5695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94" tIns="60848" rIns="121694" bIns="60848" numCol="1" spcCol="0" rtlCol="0" fromWordArt="0" anchor="ctr" anchorCtr="0" forceAA="0" compatLnSpc="1">
            <a:prstTxWarp prst="textNoShape">
              <a:avLst/>
            </a:prstTxWarp>
            <a:noAutofit/>
          </a:bodyPr>
          <a:lstStyle/>
          <a:p>
            <a:pPr algn="ctr"/>
            <a:endParaRPr lang="en-US" sz="2396">
              <a:solidFill>
                <a:schemeClr val="bg1"/>
              </a:solidFill>
            </a:endParaRPr>
          </a:p>
        </p:txBody>
      </p:sp>
    </p:spTree>
    <p:extLst>
      <p:ext uri="{BB962C8B-B14F-4D97-AF65-F5344CB8AC3E}">
        <p14:creationId xmlns:p14="http://schemas.microsoft.com/office/powerpoint/2010/main" val="26686974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Graph">
    <p:bg>
      <p:bgPr>
        <a:solidFill>
          <a:schemeClr val="bg1"/>
        </a:solidFill>
        <a:effectLst/>
      </p:bgPr>
    </p:bg>
    <p:spTree>
      <p:nvGrpSpPr>
        <p:cNvPr id="1" name=""/>
        <p:cNvGrpSpPr/>
        <p:nvPr/>
      </p:nvGrpSpPr>
      <p:grpSpPr>
        <a:xfrm>
          <a:off x="0" y="0"/>
          <a:ext cx="0" cy="0"/>
          <a:chOff x="0" y="0"/>
          <a:chExt cx="0" cy="0"/>
        </a:xfrm>
      </p:grpSpPr>
      <p:sp>
        <p:nvSpPr>
          <p:cNvPr id="21" name="Text Placeholder 3"/>
          <p:cNvSpPr>
            <a:spLocks noGrp="1"/>
          </p:cNvSpPr>
          <p:nvPr>
            <p:ph type="body" sz="quarter" idx="18"/>
          </p:nvPr>
        </p:nvSpPr>
        <p:spPr>
          <a:xfrm>
            <a:off x="558801" y="627307"/>
            <a:ext cx="11074403" cy="342665"/>
          </a:xfrm>
          <a:prstGeom prst="rect">
            <a:avLst/>
          </a:prstGeom>
        </p:spPr>
        <p:txBody>
          <a:bodyPr/>
          <a:lstStyle>
            <a:lvl1pPr marL="0" indent="0" algn="ctr">
              <a:buNone/>
              <a:defRPr sz="2655" b="1" spc="400">
                <a:solidFill>
                  <a:schemeClr val="tx2"/>
                </a:solidFill>
                <a:latin typeface="+mj-lt"/>
              </a:defRPr>
            </a:lvl1pPr>
            <a:lvl2pPr marL="454979" indent="0" algn="ctr">
              <a:buNone/>
              <a:defRPr sz="1593" b="1">
                <a:solidFill>
                  <a:schemeClr val="tx1"/>
                </a:solidFill>
                <a:latin typeface="+mj-lt"/>
              </a:defRPr>
            </a:lvl2pPr>
            <a:lvl3pPr marL="909952" indent="0" algn="ctr">
              <a:buNone/>
              <a:defRPr sz="1593" b="1">
                <a:solidFill>
                  <a:schemeClr val="tx1"/>
                </a:solidFill>
                <a:latin typeface="+mj-lt"/>
              </a:defRPr>
            </a:lvl3pPr>
            <a:lvl4pPr marL="1364928" indent="0" algn="ctr">
              <a:buNone/>
              <a:defRPr sz="1593" b="1">
                <a:solidFill>
                  <a:schemeClr val="tx1"/>
                </a:solidFill>
                <a:latin typeface="+mj-lt"/>
              </a:defRPr>
            </a:lvl4pPr>
            <a:lvl5pPr marL="1819902" indent="0" algn="ctr">
              <a:buNone/>
              <a:defRPr sz="1593" b="1">
                <a:solidFill>
                  <a:schemeClr val="tx1"/>
                </a:solidFill>
                <a:latin typeface="+mj-lt"/>
              </a:defRPr>
            </a:lvl5pPr>
          </a:lstStyle>
          <a:p>
            <a:pPr lvl="0"/>
            <a:r>
              <a:rPr lang="en-US"/>
              <a:t>Click to edit Master text styles</a:t>
            </a:r>
          </a:p>
        </p:txBody>
      </p:sp>
      <p:sp>
        <p:nvSpPr>
          <p:cNvPr id="4" name="Text Placeholder 3">
            <a:extLst>
              <a:ext uri="{FF2B5EF4-FFF2-40B4-BE49-F238E27FC236}">
                <a16:creationId xmlns:a16="http://schemas.microsoft.com/office/drawing/2014/main" id="{3CC600E2-4573-9F4C-A173-DDB38A521BD7}"/>
              </a:ext>
            </a:extLst>
          </p:cNvPr>
          <p:cNvSpPr>
            <a:spLocks noGrp="1"/>
          </p:cNvSpPr>
          <p:nvPr>
            <p:ph type="body" sz="quarter" idx="19"/>
          </p:nvPr>
        </p:nvSpPr>
        <p:spPr>
          <a:xfrm>
            <a:off x="558801" y="999680"/>
            <a:ext cx="11074403" cy="342665"/>
          </a:xfrm>
          <a:prstGeom prst="rect">
            <a:avLst/>
          </a:prstGeom>
        </p:spPr>
        <p:txBody>
          <a:bodyPr anchor="ctr"/>
          <a:lstStyle>
            <a:lvl1pPr marL="0" indent="0" algn="ctr">
              <a:buNone/>
              <a:defRPr sz="2123" b="1" spc="0">
                <a:solidFill>
                  <a:schemeClr val="tx1"/>
                </a:solidFill>
                <a:latin typeface="+mj-lt"/>
              </a:defRPr>
            </a:lvl1pPr>
            <a:lvl2pPr marL="454979" indent="0" algn="ctr">
              <a:buNone/>
              <a:defRPr sz="1593" b="1">
                <a:solidFill>
                  <a:schemeClr val="tx1"/>
                </a:solidFill>
                <a:latin typeface="+mj-lt"/>
              </a:defRPr>
            </a:lvl2pPr>
            <a:lvl3pPr marL="909952" indent="0" algn="ctr">
              <a:buNone/>
              <a:defRPr sz="1593" b="1">
                <a:solidFill>
                  <a:schemeClr val="tx1"/>
                </a:solidFill>
                <a:latin typeface="+mj-lt"/>
              </a:defRPr>
            </a:lvl3pPr>
            <a:lvl4pPr marL="1364928" indent="0" algn="ctr">
              <a:buNone/>
              <a:defRPr sz="1593" b="1">
                <a:solidFill>
                  <a:schemeClr val="tx1"/>
                </a:solidFill>
                <a:latin typeface="+mj-lt"/>
              </a:defRPr>
            </a:lvl4pPr>
            <a:lvl5pPr marL="1819902" indent="0" algn="ctr">
              <a:buNone/>
              <a:defRPr sz="1593" b="1">
                <a:solidFill>
                  <a:schemeClr val="tx1"/>
                </a:solidFill>
                <a:latin typeface="+mj-lt"/>
              </a:defRPr>
            </a:lvl5pPr>
          </a:lstStyle>
          <a:p>
            <a:pPr lvl="0"/>
            <a:r>
              <a:rPr lang="en-US"/>
              <a:t>Click to edit Master text styles</a:t>
            </a:r>
          </a:p>
        </p:txBody>
      </p:sp>
      <p:sp>
        <p:nvSpPr>
          <p:cNvPr id="5" name="Text Placeholder 3">
            <a:extLst>
              <a:ext uri="{FF2B5EF4-FFF2-40B4-BE49-F238E27FC236}">
                <a16:creationId xmlns:a16="http://schemas.microsoft.com/office/drawing/2014/main" id="{BB8E280A-5167-F54A-BC46-640BAFA0DDF1}"/>
              </a:ext>
            </a:extLst>
          </p:cNvPr>
          <p:cNvSpPr>
            <a:spLocks noGrp="1"/>
          </p:cNvSpPr>
          <p:nvPr>
            <p:ph type="body" sz="quarter" idx="20"/>
          </p:nvPr>
        </p:nvSpPr>
        <p:spPr>
          <a:xfrm>
            <a:off x="558801" y="1342341"/>
            <a:ext cx="11074403" cy="224936"/>
          </a:xfrm>
          <a:prstGeom prst="rect">
            <a:avLst/>
          </a:prstGeom>
        </p:spPr>
        <p:txBody>
          <a:bodyPr anchor="ctr"/>
          <a:lstStyle>
            <a:lvl1pPr marL="0" indent="0" algn="ctr">
              <a:buNone/>
              <a:defRPr sz="1593" b="0" i="1" spc="0">
                <a:solidFill>
                  <a:schemeClr val="tx1"/>
                </a:solidFill>
                <a:latin typeface="Franklin Gothic Book" panose="020B0503020102020204" pitchFamily="34" charset="0"/>
              </a:defRPr>
            </a:lvl1pPr>
            <a:lvl2pPr marL="454979" indent="0" algn="ctr">
              <a:buNone/>
              <a:defRPr sz="1593" b="1">
                <a:solidFill>
                  <a:schemeClr val="tx1"/>
                </a:solidFill>
                <a:latin typeface="+mj-lt"/>
              </a:defRPr>
            </a:lvl2pPr>
            <a:lvl3pPr marL="909952" indent="0" algn="ctr">
              <a:buNone/>
              <a:defRPr sz="1593" b="1">
                <a:solidFill>
                  <a:schemeClr val="tx1"/>
                </a:solidFill>
                <a:latin typeface="+mj-lt"/>
              </a:defRPr>
            </a:lvl3pPr>
            <a:lvl4pPr marL="1364928" indent="0" algn="ctr">
              <a:buNone/>
              <a:defRPr sz="1593" b="1">
                <a:solidFill>
                  <a:schemeClr val="tx1"/>
                </a:solidFill>
                <a:latin typeface="+mj-lt"/>
              </a:defRPr>
            </a:lvl4pPr>
            <a:lvl5pPr marL="1819902" indent="0" algn="ctr">
              <a:buNone/>
              <a:defRPr sz="1593" b="1">
                <a:solidFill>
                  <a:schemeClr val="tx1"/>
                </a:solidFill>
                <a:latin typeface="+mj-lt"/>
              </a:defRPr>
            </a:lvl5pPr>
          </a:lstStyle>
          <a:p>
            <a:pPr lvl="0"/>
            <a:r>
              <a:rPr lang="en-US"/>
              <a:t>Click to edit Master text styles</a:t>
            </a:r>
          </a:p>
        </p:txBody>
      </p:sp>
    </p:spTree>
    <p:extLst>
      <p:ext uri="{BB962C8B-B14F-4D97-AF65-F5344CB8AC3E}">
        <p14:creationId xmlns:p14="http://schemas.microsoft.com/office/powerpoint/2010/main" val="12441511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15213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D29D46C-6EEC-6AA7-82F9-312463FFEFEA}"/>
              </a:ext>
            </a:extLst>
          </p:cNvPr>
          <p:cNvSpPr>
            <a:spLocks noGrp="1"/>
          </p:cNvSpPr>
          <p:nvPr>
            <p:ph type="body" sz="quarter" idx="10"/>
          </p:nvPr>
        </p:nvSpPr>
        <p:spPr>
          <a:xfrm>
            <a:off x="857251" y="857164"/>
            <a:ext cx="10759016" cy="676002"/>
          </a:xfrm>
        </p:spPr>
        <p:txBody>
          <a:bodyPr/>
          <a:lstStyle>
            <a:lvl1pPr algn="ctr">
              <a:defRPr sz="4792" b="1">
                <a:solidFill>
                  <a:schemeClr val="tx2"/>
                </a:solidFill>
                <a:latin typeface="+mj-lt"/>
              </a:defRPr>
            </a:lvl1pPr>
          </a:lstStyle>
          <a:p>
            <a:pPr lvl="0"/>
            <a:r>
              <a:rPr lang="en-US"/>
              <a:t>Click to edit Master text styles</a:t>
            </a:r>
          </a:p>
        </p:txBody>
      </p:sp>
    </p:spTree>
    <p:extLst>
      <p:ext uri="{BB962C8B-B14F-4D97-AF65-F5344CB8AC3E}">
        <p14:creationId xmlns:p14="http://schemas.microsoft.com/office/powerpoint/2010/main" val="2915646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0577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toryboard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5BFF0D3-0808-C10E-6F7D-8B3C7C8DDC74}"/>
              </a:ext>
            </a:extLst>
          </p:cNvPr>
          <p:cNvSpPr>
            <a:spLocks noGrp="1"/>
          </p:cNvSpPr>
          <p:nvPr>
            <p:ph type="body" sz="quarter" idx="10"/>
          </p:nvPr>
        </p:nvSpPr>
        <p:spPr>
          <a:xfrm>
            <a:off x="7931151" y="615272"/>
            <a:ext cx="3657600" cy="2285999"/>
          </a:xfrm>
          <a:solidFill>
            <a:schemeClr val="bg1"/>
          </a:solidFill>
          <a:ln>
            <a:solidFill>
              <a:srgbClr val="C00000"/>
            </a:solidFill>
          </a:ln>
        </p:spPr>
        <p:txBody>
          <a:bodyPr anchor="ctr"/>
          <a:lstStyle>
            <a:lvl1pPr algn="ctr">
              <a:defRPr sz="1597">
                <a:solidFill>
                  <a:srgbClr val="C00000"/>
                </a:solidFill>
              </a:defRPr>
            </a:lvl1pPr>
            <a:lvl2pPr>
              <a:defRPr>
                <a:solidFill>
                  <a:srgbClr val="C00000"/>
                </a:solidFill>
              </a:defRPr>
            </a:lvl2pPr>
            <a:lvl3pPr>
              <a:defRPr>
                <a:solidFill>
                  <a:srgbClr val="C00000"/>
                </a:solidFill>
              </a:defRPr>
            </a:lvl3pPr>
            <a:lvl4pPr>
              <a:defRPr>
                <a:solidFill>
                  <a:srgbClr val="C00000"/>
                </a:solidFill>
              </a:defRPr>
            </a:lvl4pPr>
            <a:lvl5pPr>
              <a:defRPr>
                <a:solidFill>
                  <a:srgbClr val="C00000"/>
                </a:solidFill>
              </a:defRPr>
            </a:lvl5pPr>
          </a:lstStyle>
          <a:p>
            <a:pPr lvl="0"/>
            <a:r>
              <a:rPr lang="en-US"/>
              <a:t>Click to edit Master text styles</a:t>
            </a:r>
          </a:p>
        </p:txBody>
      </p:sp>
    </p:spTree>
    <p:extLst>
      <p:ext uri="{BB962C8B-B14F-4D97-AF65-F5344CB8AC3E}">
        <p14:creationId xmlns:p14="http://schemas.microsoft.com/office/powerpoint/2010/main" val="2239717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8_Blank">
    <p:bg>
      <p:bgPr>
        <a:blipFill dpi="0" rotWithShape="1">
          <a:blip r:embed="rId2">
            <a:alphaModFix amt="90198"/>
            <a:lum/>
          </a:blip>
          <a:srcRect/>
          <a:stretch>
            <a:fillRect/>
          </a:stretch>
        </a:blipFill>
        <a:effectLst/>
      </p:bgPr>
    </p:bg>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717A7897-2C8F-F962-D683-344C7CD24B45}"/>
              </a:ext>
            </a:extLst>
          </p:cNvPr>
          <p:cNvSpPr>
            <a:spLocks noGrp="1"/>
          </p:cNvSpPr>
          <p:nvPr>
            <p:ph type="body" sz="quarter" idx="10" hasCustomPrompt="1"/>
          </p:nvPr>
        </p:nvSpPr>
        <p:spPr>
          <a:xfrm>
            <a:off x="514352" y="636529"/>
            <a:ext cx="7044267" cy="473271"/>
          </a:xfrm>
        </p:spPr>
        <p:txBody>
          <a:bodyPr/>
          <a:lstStyle>
            <a:lvl1pPr>
              <a:defRPr sz="2129" b="1" spc="798">
                <a:solidFill>
                  <a:schemeClr val="tx2"/>
                </a:solidFill>
                <a:latin typeface="+mj-lt"/>
              </a:defRPr>
            </a:lvl1pPr>
          </a:lstStyle>
          <a:p>
            <a:pPr lvl="0"/>
            <a:r>
              <a:rPr lang="en-US"/>
              <a:t>TITLE GOES HERE</a:t>
            </a:r>
          </a:p>
        </p:txBody>
      </p:sp>
    </p:spTree>
    <p:extLst>
      <p:ext uri="{BB962C8B-B14F-4D97-AF65-F5344CB8AC3E}">
        <p14:creationId xmlns:p14="http://schemas.microsoft.com/office/powerpoint/2010/main" val="32159489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9_Blank">
    <p:bg>
      <p:bgPr>
        <a:blipFill dpi="0" rotWithShape="1">
          <a:blip r:embed="rId2">
            <a:alphaModFix amt="90198"/>
            <a:lum/>
          </a:blip>
          <a:srcRect/>
          <a:stretch>
            <a:fillRect/>
          </a:stretch>
        </a:blipFill>
        <a:effectLst/>
      </p:bgPr>
    </p:bg>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717A7897-2C8F-F962-D683-344C7CD24B45}"/>
              </a:ext>
            </a:extLst>
          </p:cNvPr>
          <p:cNvSpPr>
            <a:spLocks noGrp="1"/>
          </p:cNvSpPr>
          <p:nvPr>
            <p:ph type="body" sz="quarter" idx="10" hasCustomPrompt="1"/>
          </p:nvPr>
        </p:nvSpPr>
        <p:spPr>
          <a:xfrm>
            <a:off x="514352" y="636529"/>
            <a:ext cx="7044267" cy="473271"/>
          </a:xfrm>
        </p:spPr>
        <p:txBody>
          <a:bodyPr/>
          <a:lstStyle>
            <a:lvl1pPr>
              <a:defRPr sz="2129" b="1" spc="798">
                <a:solidFill>
                  <a:schemeClr val="tx2"/>
                </a:solidFill>
                <a:latin typeface="+mj-lt"/>
              </a:defRPr>
            </a:lvl1pPr>
          </a:lstStyle>
          <a:p>
            <a:pPr lvl="0"/>
            <a:r>
              <a:rPr lang="en-US"/>
              <a:t>TITLE GOES HERE</a:t>
            </a:r>
          </a:p>
        </p:txBody>
      </p:sp>
    </p:spTree>
    <p:extLst>
      <p:ext uri="{BB962C8B-B14F-4D97-AF65-F5344CB8AC3E}">
        <p14:creationId xmlns:p14="http://schemas.microsoft.com/office/powerpoint/2010/main" val="40530841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0_Blank">
    <p:bg>
      <p:bgPr>
        <a:blipFill dpi="0" rotWithShape="1">
          <a:blip r:embed="rId2">
            <a:alphaModFix amt="90198"/>
            <a:lum/>
          </a:blip>
          <a:srcRect/>
          <a:stretch>
            <a:fillRect/>
          </a:stretch>
        </a:blipFill>
        <a:effectLst/>
      </p:bgPr>
    </p:bg>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717A7897-2C8F-F962-D683-344C7CD24B45}"/>
              </a:ext>
            </a:extLst>
          </p:cNvPr>
          <p:cNvSpPr>
            <a:spLocks noGrp="1"/>
          </p:cNvSpPr>
          <p:nvPr>
            <p:ph type="body" sz="quarter" idx="10" hasCustomPrompt="1"/>
          </p:nvPr>
        </p:nvSpPr>
        <p:spPr>
          <a:xfrm>
            <a:off x="514352" y="636529"/>
            <a:ext cx="7044267" cy="473271"/>
          </a:xfrm>
        </p:spPr>
        <p:txBody>
          <a:bodyPr/>
          <a:lstStyle>
            <a:lvl1pPr>
              <a:defRPr sz="2129" b="1" spc="798">
                <a:solidFill>
                  <a:schemeClr val="tx2"/>
                </a:solidFill>
                <a:latin typeface="+mj-lt"/>
              </a:defRPr>
            </a:lvl1pPr>
          </a:lstStyle>
          <a:p>
            <a:pPr lvl="0"/>
            <a:r>
              <a:rPr lang="en-US"/>
              <a:t>TITLE GOES HERE</a:t>
            </a:r>
          </a:p>
        </p:txBody>
      </p:sp>
    </p:spTree>
    <p:extLst>
      <p:ext uri="{BB962C8B-B14F-4D97-AF65-F5344CB8AC3E}">
        <p14:creationId xmlns:p14="http://schemas.microsoft.com/office/powerpoint/2010/main" val="42634630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1_Blank">
    <p:bg>
      <p:bgPr>
        <a:blipFill dpi="0" rotWithShape="1">
          <a:blip r:embed="rId2">
            <a:alphaModFix amt="90198"/>
            <a:lum/>
          </a:blip>
          <a:srcRect/>
          <a:stretch>
            <a:fillRect/>
          </a:stretch>
        </a:blipFill>
        <a:effectLst/>
      </p:bgPr>
    </p:bg>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717A7897-2C8F-F962-D683-344C7CD24B45}"/>
              </a:ext>
            </a:extLst>
          </p:cNvPr>
          <p:cNvSpPr>
            <a:spLocks noGrp="1"/>
          </p:cNvSpPr>
          <p:nvPr>
            <p:ph type="body" sz="quarter" idx="10" hasCustomPrompt="1"/>
          </p:nvPr>
        </p:nvSpPr>
        <p:spPr>
          <a:xfrm>
            <a:off x="514352" y="636529"/>
            <a:ext cx="7044267" cy="473271"/>
          </a:xfrm>
        </p:spPr>
        <p:txBody>
          <a:bodyPr/>
          <a:lstStyle>
            <a:lvl1pPr>
              <a:defRPr sz="2129" b="1" spc="798">
                <a:solidFill>
                  <a:schemeClr val="tx2"/>
                </a:solidFill>
                <a:latin typeface="+mj-lt"/>
              </a:defRPr>
            </a:lvl1pPr>
          </a:lstStyle>
          <a:p>
            <a:pPr lvl="0"/>
            <a:r>
              <a:rPr lang="en-US"/>
              <a:t>TITLE GOES HERE</a:t>
            </a:r>
          </a:p>
        </p:txBody>
      </p:sp>
    </p:spTree>
    <p:extLst>
      <p:ext uri="{BB962C8B-B14F-4D97-AF65-F5344CB8AC3E}">
        <p14:creationId xmlns:p14="http://schemas.microsoft.com/office/powerpoint/2010/main" val="23518127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2_Blank">
    <p:bg>
      <p:bgPr>
        <a:blipFill dpi="0" rotWithShape="1">
          <a:blip r:embed="rId2">
            <a:alphaModFix amt="90198"/>
            <a:lum/>
          </a:blip>
          <a:srcRect/>
          <a:stretch>
            <a:fillRect/>
          </a:stretch>
        </a:blipFill>
        <a:effectLst/>
      </p:bgPr>
    </p:bg>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717A7897-2C8F-F962-D683-344C7CD24B45}"/>
              </a:ext>
            </a:extLst>
          </p:cNvPr>
          <p:cNvSpPr>
            <a:spLocks noGrp="1"/>
          </p:cNvSpPr>
          <p:nvPr>
            <p:ph type="body" sz="quarter" idx="10" hasCustomPrompt="1"/>
          </p:nvPr>
        </p:nvSpPr>
        <p:spPr>
          <a:xfrm>
            <a:off x="514352" y="636529"/>
            <a:ext cx="7044267" cy="473271"/>
          </a:xfrm>
        </p:spPr>
        <p:txBody>
          <a:bodyPr/>
          <a:lstStyle>
            <a:lvl1pPr>
              <a:defRPr sz="2129" b="1" spc="798">
                <a:solidFill>
                  <a:schemeClr val="tx2"/>
                </a:solidFill>
                <a:latin typeface="+mj-lt"/>
              </a:defRPr>
            </a:lvl1pPr>
          </a:lstStyle>
          <a:p>
            <a:pPr lvl="0"/>
            <a:r>
              <a:rPr lang="en-US"/>
              <a:t>TITLE GOES HERE</a:t>
            </a:r>
          </a:p>
        </p:txBody>
      </p:sp>
    </p:spTree>
    <p:extLst>
      <p:ext uri="{BB962C8B-B14F-4D97-AF65-F5344CB8AC3E}">
        <p14:creationId xmlns:p14="http://schemas.microsoft.com/office/powerpoint/2010/main" val="8824312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4_Blank">
    <p:bg>
      <p:bgPr>
        <a:solidFill>
          <a:schemeClr val="accent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691B071-4BC7-FC4E-89A0-E7BE257D94A5}"/>
              </a:ext>
            </a:extLst>
          </p:cNvPr>
          <p:cNvGrpSpPr/>
          <p:nvPr userDrawn="1"/>
        </p:nvGrpSpPr>
        <p:grpSpPr>
          <a:xfrm>
            <a:off x="0" y="3"/>
            <a:ext cx="12192000" cy="6858000"/>
            <a:chOff x="0" y="0"/>
            <a:chExt cx="9144000" cy="5148263"/>
          </a:xfrm>
        </p:grpSpPr>
        <p:pic>
          <p:nvPicPr>
            <p:cNvPr id="6" name="Picture 5">
              <a:extLst>
                <a:ext uri="{FF2B5EF4-FFF2-40B4-BE49-F238E27FC236}">
                  <a16:creationId xmlns:a16="http://schemas.microsoft.com/office/drawing/2014/main" id="{13469C4D-C4DB-2249-9707-EC5FDCB1FAD6}"/>
                </a:ext>
              </a:extLst>
            </p:cNvPr>
            <p:cNvPicPr>
              <a:picLocks noChangeAspect="1"/>
            </p:cNvPicPr>
            <p:nvPr/>
          </p:nvPicPr>
          <p:blipFill>
            <a:blip r:embed="rId2"/>
            <a:stretch>
              <a:fillRect/>
            </a:stretch>
          </p:blipFill>
          <p:spPr>
            <a:xfrm>
              <a:off x="0" y="0"/>
              <a:ext cx="9144000" cy="5148263"/>
            </a:xfrm>
            <a:prstGeom prst="rect">
              <a:avLst/>
            </a:prstGeom>
          </p:spPr>
        </p:pic>
        <p:pic>
          <p:nvPicPr>
            <p:cNvPr id="7" name="Picture 6">
              <a:extLst>
                <a:ext uri="{FF2B5EF4-FFF2-40B4-BE49-F238E27FC236}">
                  <a16:creationId xmlns:a16="http://schemas.microsoft.com/office/drawing/2014/main" id="{C52E12B7-AF25-CC42-AEC9-84BAC417E802}"/>
                </a:ext>
              </a:extLst>
            </p:cNvPr>
            <p:cNvPicPr>
              <a:picLocks noChangeAspect="1"/>
            </p:cNvPicPr>
            <p:nvPr/>
          </p:nvPicPr>
          <p:blipFill>
            <a:blip r:embed="rId3"/>
            <a:stretch>
              <a:fillRect/>
            </a:stretch>
          </p:blipFill>
          <p:spPr>
            <a:xfrm>
              <a:off x="0" y="0"/>
              <a:ext cx="9144000" cy="5148263"/>
            </a:xfrm>
            <a:prstGeom prst="rect">
              <a:avLst/>
            </a:prstGeom>
          </p:spPr>
        </p:pic>
      </p:grpSp>
    </p:spTree>
    <p:extLst>
      <p:ext uri="{BB962C8B-B14F-4D97-AF65-F5344CB8AC3E}">
        <p14:creationId xmlns:p14="http://schemas.microsoft.com/office/powerpoint/2010/main" val="25039666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5_Blank">
    <p:bg>
      <p:bgPr>
        <a:solidFill>
          <a:schemeClr val="bg2">
            <a:lumMod val="40000"/>
            <a:lumOff val="60000"/>
          </a:schemeClr>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691B071-4BC7-FC4E-89A0-E7BE257D94A5}"/>
              </a:ext>
            </a:extLst>
          </p:cNvPr>
          <p:cNvGrpSpPr/>
          <p:nvPr userDrawn="1"/>
        </p:nvGrpSpPr>
        <p:grpSpPr>
          <a:xfrm>
            <a:off x="0" y="3"/>
            <a:ext cx="12192000" cy="6858000"/>
            <a:chOff x="0" y="0"/>
            <a:chExt cx="9144000" cy="5148263"/>
          </a:xfrm>
        </p:grpSpPr>
        <p:pic>
          <p:nvPicPr>
            <p:cNvPr id="6" name="Picture 5">
              <a:extLst>
                <a:ext uri="{FF2B5EF4-FFF2-40B4-BE49-F238E27FC236}">
                  <a16:creationId xmlns:a16="http://schemas.microsoft.com/office/drawing/2014/main" id="{13469C4D-C4DB-2249-9707-EC5FDCB1FAD6}"/>
                </a:ext>
              </a:extLst>
            </p:cNvPr>
            <p:cNvPicPr>
              <a:picLocks noChangeAspect="1"/>
            </p:cNvPicPr>
            <p:nvPr/>
          </p:nvPicPr>
          <p:blipFill>
            <a:blip r:embed="rId2"/>
            <a:stretch>
              <a:fillRect/>
            </a:stretch>
          </p:blipFill>
          <p:spPr>
            <a:xfrm>
              <a:off x="0" y="0"/>
              <a:ext cx="9144000" cy="5148263"/>
            </a:xfrm>
            <a:prstGeom prst="rect">
              <a:avLst/>
            </a:prstGeom>
          </p:spPr>
        </p:pic>
        <p:pic>
          <p:nvPicPr>
            <p:cNvPr id="7" name="Picture 6">
              <a:extLst>
                <a:ext uri="{FF2B5EF4-FFF2-40B4-BE49-F238E27FC236}">
                  <a16:creationId xmlns:a16="http://schemas.microsoft.com/office/drawing/2014/main" id="{C52E12B7-AF25-CC42-AEC9-84BAC417E802}"/>
                </a:ext>
              </a:extLst>
            </p:cNvPr>
            <p:cNvPicPr>
              <a:picLocks noChangeAspect="1"/>
            </p:cNvPicPr>
            <p:nvPr/>
          </p:nvPicPr>
          <p:blipFill>
            <a:blip r:embed="rId3"/>
            <a:stretch>
              <a:fillRect/>
            </a:stretch>
          </p:blipFill>
          <p:spPr>
            <a:xfrm>
              <a:off x="0" y="0"/>
              <a:ext cx="9144000" cy="5148263"/>
            </a:xfrm>
            <a:prstGeom prst="rect">
              <a:avLst/>
            </a:prstGeom>
          </p:spPr>
        </p:pic>
      </p:grpSp>
    </p:spTree>
    <p:extLst>
      <p:ext uri="{BB962C8B-B14F-4D97-AF65-F5344CB8AC3E}">
        <p14:creationId xmlns:p14="http://schemas.microsoft.com/office/powerpoint/2010/main" val="18600474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ne Image">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08E10B53-CB97-A049-9F73-163CDB108499}"/>
              </a:ext>
            </a:extLst>
          </p:cNvPr>
          <p:cNvSpPr>
            <a:spLocks noGrp="1"/>
          </p:cNvSpPr>
          <p:nvPr>
            <p:ph type="pic" sz="quarter" idx="12"/>
          </p:nvPr>
        </p:nvSpPr>
        <p:spPr>
          <a:xfrm>
            <a:off x="0" y="2"/>
            <a:ext cx="12192000" cy="6858000"/>
          </a:xfrm>
        </p:spPr>
        <p:txBody>
          <a:bodyPr/>
          <a:lstStyle/>
          <a:p>
            <a:endParaRPr lang="en-US"/>
          </a:p>
        </p:txBody>
      </p:sp>
    </p:spTree>
    <p:extLst>
      <p:ext uri="{BB962C8B-B14F-4D97-AF65-F5344CB8AC3E}">
        <p14:creationId xmlns:p14="http://schemas.microsoft.com/office/powerpoint/2010/main" val="37834383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wo Images">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6AFBC0B-3470-8F4A-96C7-719AFC7D11EB}"/>
              </a:ext>
            </a:extLst>
          </p:cNvPr>
          <p:cNvSpPr>
            <a:spLocks noGrp="1"/>
          </p:cNvSpPr>
          <p:nvPr>
            <p:ph type="pic" sz="quarter" idx="10"/>
          </p:nvPr>
        </p:nvSpPr>
        <p:spPr>
          <a:xfrm>
            <a:off x="6096000" y="2"/>
            <a:ext cx="6096000" cy="6858000"/>
          </a:xfrm>
        </p:spPr>
        <p:txBody>
          <a:bodyPr/>
          <a:lstStyle/>
          <a:p>
            <a:endParaRPr lang="en-US"/>
          </a:p>
        </p:txBody>
      </p:sp>
      <p:sp>
        <p:nvSpPr>
          <p:cNvPr id="6" name="Picture Placeholder 4">
            <a:extLst>
              <a:ext uri="{FF2B5EF4-FFF2-40B4-BE49-F238E27FC236}">
                <a16:creationId xmlns:a16="http://schemas.microsoft.com/office/drawing/2014/main" id="{DC65E7B5-3402-924B-AFFD-94E7C5263CB2}"/>
              </a:ext>
            </a:extLst>
          </p:cNvPr>
          <p:cNvSpPr>
            <a:spLocks noGrp="1"/>
          </p:cNvSpPr>
          <p:nvPr>
            <p:ph type="pic" sz="quarter" idx="12"/>
          </p:nvPr>
        </p:nvSpPr>
        <p:spPr>
          <a:xfrm>
            <a:off x="0" y="2"/>
            <a:ext cx="6096000" cy="6858000"/>
          </a:xfrm>
        </p:spPr>
        <p:txBody>
          <a:bodyPr/>
          <a:lstStyle/>
          <a:p>
            <a:endParaRPr lang="en-US"/>
          </a:p>
        </p:txBody>
      </p:sp>
    </p:spTree>
    <p:extLst>
      <p:ext uri="{BB962C8B-B14F-4D97-AF65-F5344CB8AC3E}">
        <p14:creationId xmlns:p14="http://schemas.microsoft.com/office/powerpoint/2010/main" val="2395722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58800" y="4033437"/>
            <a:ext cx="11074400" cy="1526509"/>
          </a:xfrm>
        </p:spPr>
        <p:txBody>
          <a:bodyPr>
            <a:normAutofit/>
          </a:bodyPr>
          <a:lstStyle>
            <a:lvl1pPr marL="0" indent="0" algn="l">
              <a:lnSpc>
                <a:spcPct val="100000"/>
              </a:lnSpc>
              <a:spcBef>
                <a:spcPts val="198"/>
              </a:spcBef>
              <a:buNone/>
              <a:defRPr sz="1860" b="1">
                <a:solidFill>
                  <a:schemeClr val="tx2"/>
                </a:solidFill>
                <a:latin typeface="+mj-lt"/>
              </a:defRPr>
            </a:lvl1pPr>
            <a:lvl2pPr marL="455091" indent="0" algn="ctr">
              <a:buNone/>
              <a:defRPr sz="1991"/>
            </a:lvl2pPr>
            <a:lvl3pPr marL="910180" indent="0" algn="ctr">
              <a:buNone/>
              <a:defRPr sz="1793"/>
            </a:lvl3pPr>
            <a:lvl4pPr marL="1365267" indent="0" algn="ctr">
              <a:buNone/>
              <a:defRPr sz="1593"/>
            </a:lvl4pPr>
            <a:lvl5pPr marL="1820359" indent="0" algn="ctr">
              <a:buNone/>
              <a:defRPr sz="1593"/>
            </a:lvl5pPr>
            <a:lvl6pPr marL="2275448" indent="0" algn="ctr">
              <a:buNone/>
              <a:defRPr sz="1593"/>
            </a:lvl6pPr>
            <a:lvl7pPr marL="2730536" indent="0" algn="ctr">
              <a:buNone/>
              <a:defRPr sz="1593"/>
            </a:lvl7pPr>
            <a:lvl8pPr marL="3185627" indent="0" algn="ctr">
              <a:buNone/>
              <a:defRPr sz="1593"/>
            </a:lvl8pPr>
            <a:lvl9pPr marL="3640716" indent="0" algn="ctr">
              <a:buNone/>
              <a:defRPr sz="1593"/>
            </a:lvl9pPr>
          </a:lstStyle>
          <a:p>
            <a:r>
              <a:rPr lang="en-US"/>
              <a:t>NAME OF PRESENTER</a:t>
            </a:r>
          </a:p>
        </p:txBody>
      </p:sp>
      <p:sp>
        <p:nvSpPr>
          <p:cNvPr id="5" name="Title 1">
            <a:extLst>
              <a:ext uri="{FF2B5EF4-FFF2-40B4-BE49-F238E27FC236}">
                <a16:creationId xmlns:a16="http://schemas.microsoft.com/office/drawing/2014/main" id="{43DBB132-BBB1-724C-AB16-49012A0F2AA0}"/>
              </a:ext>
            </a:extLst>
          </p:cNvPr>
          <p:cNvSpPr>
            <a:spLocks noGrp="1"/>
          </p:cNvSpPr>
          <p:nvPr>
            <p:ph type="ctrTitle" hasCustomPrompt="1"/>
          </p:nvPr>
        </p:nvSpPr>
        <p:spPr>
          <a:xfrm>
            <a:off x="558800" y="1627527"/>
            <a:ext cx="11074400" cy="2282973"/>
          </a:xfrm>
        </p:spPr>
        <p:txBody>
          <a:bodyPr anchor="b">
            <a:normAutofit/>
          </a:bodyPr>
          <a:lstStyle>
            <a:lvl1pPr algn="l">
              <a:defRPr sz="8784">
                <a:solidFill>
                  <a:schemeClr val="tx2"/>
                </a:solidFill>
                <a:latin typeface="+mj-lt"/>
              </a:defRPr>
            </a:lvl1pPr>
          </a:lstStyle>
          <a:p>
            <a:r>
              <a:rPr lang="en-US"/>
              <a:t>Single line title here</a:t>
            </a:r>
          </a:p>
        </p:txBody>
      </p:sp>
      <p:sp>
        <p:nvSpPr>
          <p:cNvPr id="2" name="TextBox 1">
            <a:extLst>
              <a:ext uri="{FF2B5EF4-FFF2-40B4-BE49-F238E27FC236}">
                <a16:creationId xmlns:a16="http://schemas.microsoft.com/office/drawing/2014/main" id="{7FA441A1-FCFD-3CC0-9CCB-D77C12C75BE3}"/>
              </a:ext>
            </a:extLst>
          </p:cNvPr>
          <p:cNvSpPr txBox="1"/>
          <p:nvPr userDrawn="1"/>
        </p:nvSpPr>
        <p:spPr>
          <a:xfrm>
            <a:off x="411424" y="615730"/>
            <a:ext cx="11074400" cy="461024"/>
          </a:xfrm>
          <a:prstGeom prst="rect">
            <a:avLst/>
          </a:prstGeom>
          <a:noFill/>
        </p:spPr>
        <p:txBody>
          <a:bodyPr wrap="square" rtlCol="0">
            <a:spAutoFit/>
          </a:bodyPr>
          <a:lstStyle/>
          <a:p>
            <a:r>
              <a:rPr lang="en-US" sz="2396" b="1" spc="400">
                <a:solidFill>
                  <a:schemeClr val="accent1"/>
                </a:solidFill>
                <a:latin typeface="+mj-lt"/>
              </a:rPr>
              <a:t>2025 PURE LEADERSHIP FORUM</a:t>
            </a:r>
          </a:p>
        </p:txBody>
      </p:sp>
      <p:sp>
        <p:nvSpPr>
          <p:cNvPr id="14" name="Rectangle 13">
            <a:extLst>
              <a:ext uri="{FF2B5EF4-FFF2-40B4-BE49-F238E27FC236}">
                <a16:creationId xmlns:a16="http://schemas.microsoft.com/office/drawing/2014/main" id="{3257ABCD-1889-B641-BE95-BC4E753310F5}"/>
              </a:ext>
            </a:extLst>
          </p:cNvPr>
          <p:cNvSpPr/>
          <p:nvPr userDrawn="1"/>
        </p:nvSpPr>
        <p:spPr>
          <a:xfrm>
            <a:off x="10235922" y="5682884"/>
            <a:ext cx="1598713" cy="8897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94" tIns="60848" rIns="121694" bIns="60848" numCol="1" spcCol="0" rtlCol="0" fromWordArt="0" anchor="ctr" anchorCtr="0" forceAA="0" compatLnSpc="1">
            <a:prstTxWarp prst="textNoShape">
              <a:avLst/>
            </a:prstTxWarp>
            <a:noAutofit/>
          </a:bodyPr>
          <a:lstStyle/>
          <a:p>
            <a:pPr algn="ctr"/>
            <a:endParaRPr lang="en-US" sz="2396">
              <a:solidFill>
                <a:schemeClr val="bg1"/>
              </a:solidFill>
            </a:endParaRPr>
          </a:p>
        </p:txBody>
      </p:sp>
      <p:cxnSp>
        <p:nvCxnSpPr>
          <p:cNvPr id="6" name="Straight Connector 5">
            <a:extLst>
              <a:ext uri="{FF2B5EF4-FFF2-40B4-BE49-F238E27FC236}">
                <a16:creationId xmlns:a16="http://schemas.microsoft.com/office/drawing/2014/main" id="{30ED00FC-C962-D339-18AE-931DA44A746B}"/>
              </a:ext>
            </a:extLst>
          </p:cNvPr>
          <p:cNvCxnSpPr/>
          <p:nvPr userDrawn="1"/>
        </p:nvCxnSpPr>
        <p:spPr>
          <a:xfrm>
            <a:off x="558800" y="1177918"/>
            <a:ext cx="0" cy="1392083"/>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10" descr="Logo, company name&#10;&#10;Description automatically generated">
            <a:extLst>
              <a:ext uri="{FF2B5EF4-FFF2-40B4-BE49-F238E27FC236}">
                <a16:creationId xmlns:a16="http://schemas.microsoft.com/office/drawing/2014/main" id="{C1E14B58-7931-ED84-3EAB-C0164484BB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35922" y="5682884"/>
            <a:ext cx="1598713" cy="889755"/>
          </a:xfrm>
          <a:prstGeom prst="rect">
            <a:avLst/>
          </a:prstGeom>
        </p:spPr>
      </p:pic>
    </p:spTree>
    <p:extLst>
      <p:ext uri="{BB962C8B-B14F-4D97-AF65-F5344CB8AC3E}">
        <p14:creationId xmlns:p14="http://schemas.microsoft.com/office/powerpoint/2010/main" val="4138826717"/>
      </p:ext>
    </p:extLst>
  </p:cSld>
  <p:clrMapOvr>
    <a:masterClrMapping/>
  </p:clrMapOvr>
  <p:extLst>
    <p:ext uri="{DCECCB84-F9BA-43D5-87BE-67443E8EF086}">
      <p15:sldGuideLst xmlns:p15="http://schemas.microsoft.com/office/powerpoint/2012/main">
        <p15:guide id="1" pos="149">
          <p15:clr>
            <a:srgbClr val="FBAE40"/>
          </p15:clr>
        </p15:guide>
        <p15:guide id="2" pos="3092">
          <p15:clr>
            <a:srgbClr val="FBAE40"/>
          </p15:clr>
        </p15:guide>
        <p15:guide id="3" orient="horz" pos="89">
          <p15:clr>
            <a:srgbClr val="FBAE40"/>
          </p15:clr>
        </p15:guide>
        <p15:guide id="4" orient="horz" pos="1603">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3 Images">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6AFBC0B-3470-8F4A-96C7-719AFC7D11EB}"/>
              </a:ext>
            </a:extLst>
          </p:cNvPr>
          <p:cNvSpPr>
            <a:spLocks noGrp="1"/>
          </p:cNvSpPr>
          <p:nvPr>
            <p:ph type="pic" sz="quarter" idx="10"/>
          </p:nvPr>
        </p:nvSpPr>
        <p:spPr>
          <a:xfrm>
            <a:off x="1" y="2"/>
            <a:ext cx="4077547" cy="6858000"/>
          </a:xfrm>
        </p:spPr>
        <p:txBody>
          <a:bodyPr/>
          <a:lstStyle/>
          <a:p>
            <a:endParaRPr lang="en-US"/>
          </a:p>
        </p:txBody>
      </p:sp>
      <p:sp>
        <p:nvSpPr>
          <p:cNvPr id="3" name="Picture Placeholder 4">
            <a:extLst>
              <a:ext uri="{FF2B5EF4-FFF2-40B4-BE49-F238E27FC236}">
                <a16:creationId xmlns:a16="http://schemas.microsoft.com/office/drawing/2014/main" id="{1395CA67-DDD7-E246-AE85-B60DA0B0B112}"/>
              </a:ext>
            </a:extLst>
          </p:cNvPr>
          <p:cNvSpPr>
            <a:spLocks noGrp="1"/>
          </p:cNvSpPr>
          <p:nvPr>
            <p:ph type="pic" sz="quarter" idx="11"/>
          </p:nvPr>
        </p:nvSpPr>
        <p:spPr>
          <a:xfrm>
            <a:off x="4064001" y="2"/>
            <a:ext cx="4077547" cy="6858000"/>
          </a:xfrm>
        </p:spPr>
        <p:txBody>
          <a:bodyPr/>
          <a:lstStyle/>
          <a:p>
            <a:endParaRPr lang="en-US"/>
          </a:p>
        </p:txBody>
      </p:sp>
      <p:sp>
        <p:nvSpPr>
          <p:cNvPr id="6" name="Picture Placeholder 4">
            <a:extLst>
              <a:ext uri="{FF2B5EF4-FFF2-40B4-BE49-F238E27FC236}">
                <a16:creationId xmlns:a16="http://schemas.microsoft.com/office/drawing/2014/main" id="{88F04921-444A-D34B-A21F-6A7E7B39F281}"/>
              </a:ext>
            </a:extLst>
          </p:cNvPr>
          <p:cNvSpPr>
            <a:spLocks noGrp="1"/>
          </p:cNvSpPr>
          <p:nvPr>
            <p:ph type="pic" sz="quarter" idx="12"/>
          </p:nvPr>
        </p:nvSpPr>
        <p:spPr>
          <a:xfrm>
            <a:off x="8128001" y="2"/>
            <a:ext cx="4077547" cy="6858000"/>
          </a:xfrm>
        </p:spPr>
        <p:txBody>
          <a:bodyPr/>
          <a:lstStyle/>
          <a:p>
            <a:endParaRPr lang="en-US"/>
          </a:p>
        </p:txBody>
      </p:sp>
      <p:cxnSp>
        <p:nvCxnSpPr>
          <p:cNvPr id="2" name="Straight Connector 1">
            <a:extLst>
              <a:ext uri="{FF2B5EF4-FFF2-40B4-BE49-F238E27FC236}">
                <a16:creationId xmlns:a16="http://schemas.microsoft.com/office/drawing/2014/main" id="{9E9300B8-F7F9-8A9D-BCD0-79C356E2C7EF}"/>
              </a:ext>
            </a:extLst>
          </p:cNvPr>
          <p:cNvCxnSpPr/>
          <p:nvPr userDrawn="1"/>
        </p:nvCxnSpPr>
        <p:spPr>
          <a:xfrm>
            <a:off x="4064001" y="2"/>
            <a:ext cx="0" cy="68580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81336CFA-1BB8-6F61-69DC-1867BC1E4B09}"/>
              </a:ext>
            </a:extLst>
          </p:cNvPr>
          <p:cNvCxnSpPr/>
          <p:nvPr userDrawn="1"/>
        </p:nvCxnSpPr>
        <p:spPr>
          <a:xfrm>
            <a:off x="8141548" y="-1"/>
            <a:ext cx="0" cy="68580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0123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Quadrant Images">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6AFBC0B-3470-8F4A-96C7-719AFC7D11EB}"/>
              </a:ext>
            </a:extLst>
          </p:cNvPr>
          <p:cNvSpPr>
            <a:spLocks noGrp="1"/>
          </p:cNvSpPr>
          <p:nvPr>
            <p:ph type="pic" sz="quarter" idx="10"/>
          </p:nvPr>
        </p:nvSpPr>
        <p:spPr>
          <a:xfrm>
            <a:off x="6096000" y="2"/>
            <a:ext cx="6096000" cy="3428999"/>
          </a:xfrm>
        </p:spPr>
        <p:txBody>
          <a:bodyPr/>
          <a:lstStyle/>
          <a:p>
            <a:endParaRPr lang="en-US"/>
          </a:p>
        </p:txBody>
      </p:sp>
      <p:sp>
        <p:nvSpPr>
          <p:cNvPr id="6" name="Picture Placeholder 4">
            <a:extLst>
              <a:ext uri="{FF2B5EF4-FFF2-40B4-BE49-F238E27FC236}">
                <a16:creationId xmlns:a16="http://schemas.microsoft.com/office/drawing/2014/main" id="{DC65E7B5-3402-924B-AFFD-94E7C5263CB2}"/>
              </a:ext>
            </a:extLst>
          </p:cNvPr>
          <p:cNvSpPr>
            <a:spLocks noGrp="1"/>
          </p:cNvSpPr>
          <p:nvPr>
            <p:ph type="pic" sz="quarter" idx="12"/>
          </p:nvPr>
        </p:nvSpPr>
        <p:spPr>
          <a:xfrm>
            <a:off x="0" y="2"/>
            <a:ext cx="6096000" cy="3428999"/>
          </a:xfrm>
        </p:spPr>
        <p:txBody>
          <a:bodyPr/>
          <a:lstStyle/>
          <a:p>
            <a:endParaRPr lang="en-US"/>
          </a:p>
        </p:txBody>
      </p:sp>
      <p:sp>
        <p:nvSpPr>
          <p:cNvPr id="7" name="Picture Placeholder 4">
            <a:extLst>
              <a:ext uri="{FF2B5EF4-FFF2-40B4-BE49-F238E27FC236}">
                <a16:creationId xmlns:a16="http://schemas.microsoft.com/office/drawing/2014/main" id="{A7CE27EA-7880-5D44-8365-AB0EB6937089}"/>
              </a:ext>
            </a:extLst>
          </p:cNvPr>
          <p:cNvSpPr>
            <a:spLocks noGrp="1"/>
          </p:cNvSpPr>
          <p:nvPr>
            <p:ph type="pic" sz="quarter" idx="13"/>
          </p:nvPr>
        </p:nvSpPr>
        <p:spPr>
          <a:xfrm>
            <a:off x="6096000" y="3428999"/>
            <a:ext cx="6096000" cy="3429001"/>
          </a:xfrm>
        </p:spPr>
        <p:txBody>
          <a:bodyPr/>
          <a:lstStyle/>
          <a:p>
            <a:endParaRPr lang="en-US"/>
          </a:p>
        </p:txBody>
      </p:sp>
      <p:sp>
        <p:nvSpPr>
          <p:cNvPr id="8" name="Picture Placeholder 4">
            <a:extLst>
              <a:ext uri="{FF2B5EF4-FFF2-40B4-BE49-F238E27FC236}">
                <a16:creationId xmlns:a16="http://schemas.microsoft.com/office/drawing/2014/main" id="{B3ED2134-E725-264B-BA85-3D17DEBC874A}"/>
              </a:ext>
            </a:extLst>
          </p:cNvPr>
          <p:cNvSpPr>
            <a:spLocks noGrp="1"/>
          </p:cNvSpPr>
          <p:nvPr>
            <p:ph type="pic" sz="quarter" idx="14"/>
          </p:nvPr>
        </p:nvSpPr>
        <p:spPr>
          <a:xfrm>
            <a:off x="0" y="3428999"/>
            <a:ext cx="6096000" cy="3429001"/>
          </a:xfrm>
        </p:spPr>
        <p:txBody>
          <a:bodyPr/>
          <a:lstStyle/>
          <a:p>
            <a:endParaRPr lang="en-US"/>
          </a:p>
        </p:txBody>
      </p:sp>
    </p:spTree>
    <p:extLst>
      <p:ext uri="{BB962C8B-B14F-4D97-AF65-F5344CB8AC3E}">
        <p14:creationId xmlns:p14="http://schemas.microsoft.com/office/powerpoint/2010/main" val="17452828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 Images">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 y="24930"/>
            <a:ext cx="6092825" cy="2275360"/>
          </a:xfrm>
        </p:spPr>
        <p:txBody>
          <a:bodyPr/>
          <a:lstStyle/>
          <a:p>
            <a:endParaRPr lang="en-US"/>
          </a:p>
        </p:txBody>
      </p:sp>
      <p:sp>
        <p:nvSpPr>
          <p:cNvPr id="6" name="Picture Placeholder 4"/>
          <p:cNvSpPr>
            <a:spLocks noGrp="1"/>
          </p:cNvSpPr>
          <p:nvPr>
            <p:ph type="pic" sz="quarter" idx="11"/>
          </p:nvPr>
        </p:nvSpPr>
        <p:spPr>
          <a:xfrm>
            <a:off x="6" y="2316163"/>
            <a:ext cx="6092825" cy="2225675"/>
          </a:xfrm>
        </p:spPr>
        <p:txBody>
          <a:bodyPr/>
          <a:lstStyle/>
          <a:p>
            <a:endParaRPr lang="en-US"/>
          </a:p>
        </p:txBody>
      </p:sp>
      <p:sp>
        <p:nvSpPr>
          <p:cNvPr id="7" name="Picture Placeholder 4"/>
          <p:cNvSpPr>
            <a:spLocks noGrp="1"/>
          </p:cNvSpPr>
          <p:nvPr>
            <p:ph type="pic" sz="quarter" idx="12"/>
          </p:nvPr>
        </p:nvSpPr>
        <p:spPr>
          <a:xfrm>
            <a:off x="6" y="4545054"/>
            <a:ext cx="6092825" cy="2312946"/>
          </a:xfrm>
        </p:spPr>
        <p:txBody>
          <a:bodyPr/>
          <a:lstStyle/>
          <a:p>
            <a:endParaRPr lang="en-US"/>
          </a:p>
        </p:txBody>
      </p:sp>
      <p:sp>
        <p:nvSpPr>
          <p:cNvPr id="8" name="Picture Placeholder 4"/>
          <p:cNvSpPr>
            <a:spLocks noGrp="1"/>
          </p:cNvSpPr>
          <p:nvPr>
            <p:ph type="pic" sz="quarter" idx="13"/>
          </p:nvPr>
        </p:nvSpPr>
        <p:spPr>
          <a:xfrm>
            <a:off x="6099182" y="2"/>
            <a:ext cx="6092825" cy="3416968"/>
          </a:xfrm>
        </p:spPr>
        <p:txBody>
          <a:bodyPr/>
          <a:lstStyle/>
          <a:p>
            <a:endParaRPr lang="en-US"/>
          </a:p>
        </p:txBody>
      </p:sp>
      <p:sp>
        <p:nvSpPr>
          <p:cNvPr id="9" name="Picture Placeholder 4"/>
          <p:cNvSpPr>
            <a:spLocks noGrp="1"/>
          </p:cNvSpPr>
          <p:nvPr>
            <p:ph type="pic" sz="quarter" idx="14"/>
          </p:nvPr>
        </p:nvSpPr>
        <p:spPr>
          <a:xfrm>
            <a:off x="6099182" y="3416968"/>
            <a:ext cx="6092825" cy="3441032"/>
          </a:xfrm>
        </p:spPr>
        <p:txBody>
          <a:bodyPr/>
          <a:lstStyle/>
          <a:p>
            <a:endParaRPr lang="en-US"/>
          </a:p>
        </p:txBody>
      </p:sp>
    </p:spTree>
    <p:extLst>
      <p:ext uri="{BB962C8B-B14F-4D97-AF65-F5344CB8AC3E}">
        <p14:creationId xmlns:p14="http://schemas.microsoft.com/office/powerpoint/2010/main" val="11559322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 Images">
    <p:bg>
      <p:bgPr>
        <a:solidFill>
          <a:schemeClr val="bg1"/>
        </a:solidFill>
        <a:effectLst/>
      </p:bgPr>
    </p:bg>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DC65E7B5-3402-924B-AFFD-94E7C5263CB2}"/>
              </a:ext>
            </a:extLst>
          </p:cNvPr>
          <p:cNvSpPr>
            <a:spLocks noGrp="1"/>
          </p:cNvSpPr>
          <p:nvPr>
            <p:ph type="pic" sz="quarter" idx="12"/>
          </p:nvPr>
        </p:nvSpPr>
        <p:spPr>
          <a:xfrm>
            <a:off x="0" y="2"/>
            <a:ext cx="4074288" cy="3428999"/>
          </a:xfrm>
        </p:spPr>
        <p:txBody>
          <a:bodyPr/>
          <a:lstStyle/>
          <a:p>
            <a:endParaRPr lang="en-US"/>
          </a:p>
        </p:txBody>
      </p:sp>
      <p:sp>
        <p:nvSpPr>
          <p:cNvPr id="13" name="Picture Placeholder 4">
            <a:extLst>
              <a:ext uri="{FF2B5EF4-FFF2-40B4-BE49-F238E27FC236}">
                <a16:creationId xmlns:a16="http://schemas.microsoft.com/office/drawing/2014/main" id="{835A6A73-92B6-6F49-9F5F-A8E74AB847E2}"/>
              </a:ext>
            </a:extLst>
          </p:cNvPr>
          <p:cNvSpPr>
            <a:spLocks noGrp="1"/>
          </p:cNvSpPr>
          <p:nvPr>
            <p:ph type="pic" sz="quarter" idx="19"/>
          </p:nvPr>
        </p:nvSpPr>
        <p:spPr>
          <a:xfrm>
            <a:off x="0" y="3429000"/>
            <a:ext cx="4074288" cy="3428999"/>
          </a:xfrm>
        </p:spPr>
        <p:txBody>
          <a:bodyPr/>
          <a:lstStyle/>
          <a:p>
            <a:endParaRPr lang="en-US"/>
          </a:p>
        </p:txBody>
      </p:sp>
      <p:sp>
        <p:nvSpPr>
          <p:cNvPr id="17" name="Picture Placeholder 4">
            <a:extLst>
              <a:ext uri="{FF2B5EF4-FFF2-40B4-BE49-F238E27FC236}">
                <a16:creationId xmlns:a16="http://schemas.microsoft.com/office/drawing/2014/main" id="{A3B4993C-AF8D-6A4C-9AB2-202251EDA834}"/>
              </a:ext>
            </a:extLst>
          </p:cNvPr>
          <p:cNvSpPr>
            <a:spLocks noGrp="1"/>
          </p:cNvSpPr>
          <p:nvPr>
            <p:ph type="pic" sz="quarter" idx="20"/>
          </p:nvPr>
        </p:nvSpPr>
        <p:spPr>
          <a:xfrm>
            <a:off x="4058856" y="2"/>
            <a:ext cx="4074288" cy="3428999"/>
          </a:xfrm>
        </p:spPr>
        <p:txBody>
          <a:bodyPr/>
          <a:lstStyle/>
          <a:p>
            <a:endParaRPr lang="en-US"/>
          </a:p>
        </p:txBody>
      </p:sp>
      <p:sp>
        <p:nvSpPr>
          <p:cNvPr id="18" name="Picture Placeholder 4">
            <a:extLst>
              <a:ext uri="{FF2B5EF4-FFF2-40B4-BE49-F238E27FC236}">
                <a16:creationId xmlns:a16="http://schemas.microsoft.com/office/drawing/2014/main" id="{0823B40A-2ED1-114F-B9EF-FCC351D25D9A}"/>
              </a:ext>
            </a:extLst>
          </p:cNvPr>
          <p:cNvSpPr>
            <a:spLocks noGrp="1"/>
          </p:cNvSpPr>
          <p:nvPr>
            <p:ph type="pic" sz="quarter" idx="21"/>
          </p:nvPr>
        </p:nvSpPr>
        <p:spPr>
          <a:xfrm>
            <a:off x="4058856" y="3429000"/>
            <a:ext cx="4074288" cy="3428999"/>
          </a:xfrm>
        </p:spPr>
        <p:txBody>
          <a:bodyPr/>
          <a:lstStyle/>
          <a:p>
            <a:endParaRPr lang="en-US"/>
          </a:p>
        </p:txBody>
      </p:sp>
      <p:sp>
        <p:nvSpPr>
          <p:cNvPr id="19" name="Picture Placeholder 4">
            <a:extLst>
              <a:ext uri="{FF2B5EF4-FFF2-40B4-BE49-F238E27FC236}">
                <a16:creationId xmlns:a16="http://schemas.microsoft.com/office/drawing/2014/main" id="{0749BBB0-2DB5-8C41-924A-9ECEC43FA8CD}"/>
              </a:ext>
            </a:extLst>
          </p:cNvPr>
          <p:cNvSpPr>
            <a:spLocks noGrp="1"/>
          </p:cNvSpPr>
          <p:nvPr>
            <p:ph type="pic" sz="quarter" idx="22"/>
          </p:nvPr>
        </p:nvSpPr>
        <p:spPr>
          <a:xfrm>
            <a:off x="8125428" y="2"/>
            <a:ext cx="4074288" cy="3428999"/>
          </a:xfrm>
        </p:spPr>
        <p:txBody>
          <a:bodyPr/>
          <a:lstStyle/>
          <a:p>
            <a:endParaRPr lang="en-US"/>
          </a:p>
        </p:txBody>
      </p:sp>
      <p:sp>
        <p:nvSpPr>
          <p:cNvPr id="20" name="Picture Placeholder 4">
            <a:extLst>
              <a:ext uri="{FF2B5EF4-FFF2-40B4-BE49-F238E27FC236}">
                <a16:creationId xmlns:a16="http://schemas.microsoft.com/office/drawing/2014/main" id="{591C70B5-EC34-474E-AFD4-70A23D3AF5BA}"/>
              </a:ext>
            </a:extLst>
          </p:cNvPr>
          <p:cNvSpPr>
            <a:spLocks noGrp="1"/>
          </p:cNvSpPr>
          <p:nvPr>
            <p:ph type="pic" sz="quarter" idx="23"/>
          </p:nvPr>
        </p:nvSpPr>
        <p:spPr>
          <a:xfrm>
            <a:off x="8125428" y="3429000"/>
            <a:ext cx="4074288" cy="3428999"/>
          </a:xfrm>
        </p:spPr>
        <p:txBody>
          <a:bodyPr/>
          <a:lstStyle/>
          <a:p>
            <a:endParaRPr lang="en-US"/>
          </a:p>
        </p:txBody>
      </p:sp>
    </p:spTree>
    <p:extLst>
      <p:ext uri="{BB962C8B-B14F-4D97-AF65-F5344CB8AC3E}">
        <p14:creationId xmlns:p14="http://schemas.microsoft.com/office/powerpoint/2010/main" val="39584980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 Images">
    <p:bg>
      <p:bgPr>
        <a:solidFill>
          <a:schemeClr val="bg1"/>
        </a:solidFill>
        <a:effectLst/>
      </p:bgPr>
    </p:bg>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DC65E7B5-3402-924B-AFFD-94E7C5263CB2}"/>
              </a:ext>
            </a:extLst>
          </p:cNvPr>
          <p:cNvSpPr>
            <a:spLocks noGrp="1"/>
          </p:cNvSpPr>
          <p:nvPr>
            <p:ph type="pic" sz="quarter" idx="12"/>
          </p:nvPr>
        </p:nvSpPr>
        <p:spPr>
          <a:xfrm>
            <a:off x="3" y="2"/>
            <a:ext cx="3040284" cy="3428999"/>
          </a:xfrm>
        </p:spPr>
        <p:txBody>
          <a:bodyPr/>
          <a:lstStyle/>
          <a:p>
            <a:endParaRPr lang="en-US"/>
          </a:p>
        </p:txBody>
      </p:sp>
      <p:sp>
        <p:nvSpPr>
          <p:cNvPr id="13" name="Picture Placeholder 4">
            <a:extLst>
              <a:ext uri="{FF2B5EF4-FFF2-40B4-BE49-F238E27FC236}">
                <a16:creationId xmlns:a16="http://schemas.microsoft.com/office/drawing/2014/main" id="{835A6A73-92B6-6F49-9F5F-A8E74AB847E2}"/>
              </a:ext>
            </a:extLst>
          </p:cNvPr>
          <p:cNvSpPr>
            <a:spLocks noGrp="1"/>
          </p:cNvSpPr>
          <p:nvPr>
            <p:ph type="pic" sz="quarter" idx="19"/>
          </p:nvPr>
        </p:nvSpPr>
        <p:spPr>
          <a:xfrm>
            <a:off x="3" y="3428999"/>
            <a:ext cx="3040284" cy="3428998"/>
          </a:xfrm>
        </p:spPr>
        <p:txBody>
          <a:bodyPr/>
          <a:lstStyle/>
          <a:p>
            <a:endParaRPr lang="en-US"/>
          </a:p>
        </p:txBody>
      </p:sp>
      <p:sp>
        <p:nvSpPr>
          <p:cNvPr id="9" name="Picture Placeholder 4">
            <a:extLst>
              <a:ext uri="{FF2B5EF4-FFF2-40B4-BE49-F238E27FC236}">
                <a16:creationId xmlns:a16="http://schemas.microsoft.com/office/drawing/2014/main" id="{11E73419-EA6B-4D4F-A894-ADE1E66302EF}"/>
              </a:ext>
            </a:extLst>
          </p:cNvPr>
          <p:cNvSpPr>
            <a:spLocks noGrp="1"/>
          </p:cNvSpPr>
          <p:nvPr>
            <p:ph type="pic" sz="quarter" idx="20"/>
          </p:nvPr>
        </p:nvSpPr>
        <p:spPr>
          <a:xfrm>
            <a:off x="3055719" y="2"/>
            <a:ext cx="3040284" cy="3428999"/>
          </a:xfrm>
        </p:spPr>
        <p:txBody>
          <a:bodyPr/>
          <a:lstStyle/>
          <a:p>
            <a:endParaRPr lang="en-US"/>
          </a:p>
        </p:txBody>
      </p:sp>
      <p:sp>
        <p:nvSpPr>
          <p:cNvPr id="10" name="Picture Placeholder 4">
            <a:extLst>
              <a:ext uri="{FF2B5EF4-FFF2-40B4-BE49-F238E27FC236}">
                <a16:creationId xmlns:a16="http://schemas.microsoft.com/office/drawing/2014/main" id="{0A074F23-F8C5-EA45-A738-3954B3FA4FA0}"/>
              </a:ext>
            </a:extLst>
          </p:cNvPr>
          <p:cNvSpPr>
            <a:spLocks noGrp="1"/>
          </p:cNvSpPr>
          <p:nvPr>
            <p:ph type="pic" sz="quarter" idx="21"/>
          </p:nvPr>
        </p:nvSpPr>
        <p:spPr>
          <a:xfrm>
            <a:off x="3055719" y="3428999"/>
            <a:ext cx="3040284" cy="3428998"/>
          </a:xfrm>
        </p:spPr>
        <p:txBody>
          <a:bodyPr/>
          <a:lstStyle/>
          <a:p>
            <a:endParaRPr lang="en-US"/>
          </a:p>
        </p:txBody>
      </p:sp>
      <p:sp>
        <p:nvSpPr>
          <p:cNvPr id="11" name="Picture Placeholder 4">
            <a:extLst>
              <a:ext uri="{FF2B5EF4-FFF2-40B4-BE49-F238E27FC236}">
                <a16:creationId xmlns:a16="http://schemas.microsoft.com/office/drawing/2014/main" id="{AB592C10-FAFD-B34C-86D3-FDEC69CC234E}"/>
              </a:ext>
            </a:extLst>
          </p:cNvPr>
          <p:cNvSpPr>
            <a:spLocks noGrp="1"/>
          </p:cNvSpPr>
          <p:nvPr>
            <p:ph type="pic" sz="quarter" idx="22"/>
          </p:nvPr>
        </p:nvSpPr>
        <p:spPr>
          <a:xfrm>
            <a:off x="6096003" y="2"/>
            <a:ext cx="3040284" cy="3428999"/>
          </a:xfrm>
        </p:spPr>
        <p:txBody>
          <a:bodyPr/>
          <a:lstStyle/>
          <a:p>
            <a:endParaRPr lang="en-US"/>
          </a:p>
        </p:txBody>
      </p:sp>
      <p:sp>
        <p:nvSpPr>
          <p:cNvPr id="12" name="Picture Placeholder 4">
            <a:extLst>
              <a:ext uri="{FF2B5EF4-FFF2-40B4-BE49-F238E27FC236}">
                <a16:creationId xmlns:a16="http://schemas.microsoft.com/office/drawing/2014/main" id="{95466CE7-A5B0-3A40-AAEF-35EBCF973860}"/>
              </a:ext>
            </a:extLst>
          </p:cNvPr>
          <p:cNvSpPr>
            <a:spLocks noGrp="1"/>
          </p:cNvSpPr>
          <p:nvPr>
            <p:ph type="pic" sz="quarter" idx="23"/>
          </p:nvPr>
        </p:nvSpPr>
        <p:spPr>
          <a:xfrm>
            <a:off x="6096003" y="3428999"/>
            <a:ext cx="3040284" cy="3428998"/>
          </a:xfrm>
        </p:spPr>
        <p:txBody>
          <a:bodyPr/>
          <a:lstStyle/>
          <a:p>
            <a:endParaRPr lang="en-US"/>
          </a:p>
        </p:txBody>
      </p:sp>
      <p:sp>
        <p:nvSpPr>
          <p:cNvPr id="14" name="Picture Placeholder 4">
            <a:extLst>
              <a:ext uri="{FF2B5EF4-FFF2-40B4-BE49-F238E27FC236}">
                <a16:creationId xmlns:a16="http://schemas.microsoft.com/office/drawing/2014/main" id="{97498CC2-B716-2B4B-9F49-E3D8BEC477C0}"/>
              </a:ext>
            </a:extLst>
          </p:cNvPr>
          <p:cNvSpPr>
            <a:spLocks noGrp="1"/>
          </p:cNvSpPr>
          <p:nvPr>
            <p:ph type="pic" sz="quarter" idx="24"/>
          </p:nvPr>
        </p:nvSpPr>
        <p:spPr>
          <a:xfrm>
            <a:off x="9136287" y="2"/>
            <a:ext cx="3040284" cy="3428999"/>
          </a:xfrm>
        </p:spPr>
        <p:txBody>
          <a:bodyPr/>
          <a:lstStyle/>
          <a:p>
            <a:endParaRPr lang="en-US"/>
          </a:p>
        </p:txBody>
      </p:sp>
      <p:sp>
        <p:nvSpPr>
          <p:cNvPr id="15" name="Picture Placeholder 4">
            <a:extLst>
              <a:ext uri="{FF2B5EF4-FFF2-40B4-BE49-F238E27FC236}">
                <a16:creationId xmlns:a16="http://schemas.microsoft.com/office/drawing/2014/main" id="{DBCF44B0-72D0-4D4E-BE3E-EE356CF536C9}"/>
              </a:ext>
            </a:extLst>
          </p:cNvPr>
          <p:cNvSpPr>
            <a:spLocks noGrp="1"/>
          </p:cNvSpPr>
          <p:nvPr>
            <p:ph type="pic" sz="quarter" idx="25"/>
          </p:nvPr>
        </p:nvSpPr>
        <p:spPr>
          <a:xfrm>
            <a:off x="9136287" y="3428999"/>
            <a:ext cx="3040284" cy="3428998"/>
          </a:xfrm>
        </p:spPr>
        <p:txBody>
          <a:bodyPr/>
          <a:lstStyle/>
          <a:p>
            <a:endParaRPr lang="en-US"/>
          </a:p>
        </p:txBody>
      </p:sp>
    </p:spTree>
    <p:extLst>
      <p:ext uri="{BB962C8B-B14F-4D97-AF65-F5344CB8AC3E}">
        <p14:creationId xmlns:p14="http://schemas.microsoft.com/office/powerpoint/2010/main" val="38901673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0 Images">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6AFBC0B-3470-8F4A-96C7-719AFC7D11EB}"/>
              </a:ext>
            </a:extLst>
          </p:cNvPr>
          <p:cNvSpPr>
            <a:spLocks noGrp="1"/>
          </p:cNvSpPr>
          <p:nvPr>
            <p:ph type="pic" sz="quarter" idx="10"/>
          </p:nvPr>
        </p:nvSpPr>
        <p:spPr>
          <a:xfrm>
            <a:off x="2422973" y="2"/>
            <a:ext cx="2453833" cy="3428999"/>
          </a:xfrm>
        </p:spPr>
        <p:txBody>
          <a:bodyPr/>
          <a:lstStyle/>
          <a:p>
            <a:endParaRPr lang="en-US"/>
          </a:p>
        </p:txBody>
      </p:sp>
      <p:sp>
        <p:nvSpPr>
          <p:cNvPr id="6" name="Picture Placeholder 4">
            <a:extLst>
              <a:ext uri="{FF2B5EF4-FFF2-40B4-BE49-F238E27FC236}">
                <a16:creationId xmlns:a16="http://schemas.microsoft.com/office/drawing/2014/main" id="{DC65E7B5-3402-924B-AFFD-94E7C5263CB2}"/>
              </a:ext>
            </a:extLst>
          </p:cNvPr>
          <p:cNvSpPr>
            <a:spLocks noGrp="1"/>
          </p:cNvSpPr>
          <p:nvPr>
            <p:ph type="pic" sz="quarter" idx="12"/>
          </p:nvPr>
        </p:nvSpPr>
        <p:spPr>
          <a:xfrm>
            <a:off x="6" y="2"/>
            <a:ext cx="2422967" cy="3428999"/>
          </a:xfrm>
        </p:spPr>
        <p:txBody>
          <a:bodyPr/>
          <a:lstStyle/>
          <a:p>
            <a:endParaRPr lang="en-US"/>
          </a:p>
        </p:txBody>
      </p:sp>
      <p:sp>
        <p:nvSpPr>
          <p:cNvPr id="9" name="Picture Placeholder 4">
            <a:extLst>
              <a:ext uri="{FF2B5EF4-FFF2-40B4-BE49-F238E27FC236}">
                <a16:creationId xmlns:a16="http://schemas.microsoft.com/office/drawing/2014/main" id="{1C15D8E8-539C-9E4D-8680-9872763C20AF}"/>
              </a:ext>
            </a:extLst>
          </p:cNvPr>
          <p:cNvSpPr>
            <a:spLocks noGrp="1"/>
          </p:cNvSpPr>
          <p:nvPr>
            <p:ph type="pic" sz="quarter" idx="15"/>
          </p:nvPr>
        </p:nvSpPr>
        <p:spPr>
          <a:xfrm>
            <a:off x="7322922" y="2"/>
            <a:ext cx="2453833" cy="3428999"/>
          </a:xfrm>
        </p:spPr>
        <p:txBody>
          <a:bodyPr/>
          <a:lstStyle/>
          <a:p>
            <a:endParaRPr lang="en-US"/>
          </a:p>
        </p:txBody>
      </p:sp>
      <p:sp>
        <p:nvSpPr>
          <p:cNvPr id="10" name="Picture Placeholder 4">
            <a:extLst>
              <a:ext uri="{FF2B5EF4-FFF2-40B4-BE49-F238E27FC236}">
                <a16:creationId xmlns:a16="http://schemas.microsoft.com/office/drawing/2014/main" id="{FA8B9B67-45BB-B645-8EEA-F0E168758F8B}"/>
              </a:ext>
            </a:extLst>
          </p:cNvPr>
          <p:cNvSpPr>
            <a:spLocks noGrp="1"/>
          </p:cNvSpPr>
          <p:nvPr>
            <p:ph type="pic" sz="quarter" idx="16"/>
          </p:nvPr>
        </p:nvSpPr>
        <p:spPr>
          <a:xfrm>
            <a:off x="4899955" y="2"/>
            <a:ext cx="2422967" cy="3428999"/>
          </a:xfrm>
        </p:spPr>
        <p:txBody>
          <a:bodyPr/>
          <a:lstStyle/>
          <a:p>
            <a:endParaRPr lang="en-US"/>
          </a:p>
        </p:txBody>
      </p:sp>
      <p:sp>
        <p:nvSpPr>
          <p:cNvPr id="11" name="Picture Placeholder 4">
            <a:extLst>
              <a:ext uri="{FF2B5EF4-FFF2-40B4-BE49-F238E27FC236}">
                <a16:creationId xmlns:a16="http://schemas.microsoft.com/office/drawing/2014/main" id="{2991427C-F2A2-144D-B4C9-8C852314E11B}"/>
              </a:ext>
            </a:extLst>
          </p:cNvPr>
          <p:cNvSpPr>
            <a:spLocks noGrp="1"/>
          </p:cNvSpPr>
          <p:nvPr>
            <p:ph type="pic" sz="quarter" idx="17"/>
          </p:nvPr>
        </p:nvSpPr>
        <p:spPr>
          <a:xfrm>
            <a:off x="9769039" y="2"/>
            <a:ext cx="2422967" cy="3428999"/>
          </a:xfrm>
        </p:spPr>
        <p:txBody>
          <a:bodyPr/>
          <a:lstStyle/>
          <a:p>
            <a:endParaRPr lang="en-US"/>
          </a:p>
        </p:txBody>
      </p:sp>
      <p:sp>
        <p:nvSpPr>
          <p:cNvPr id="12" name="Picture Placeholder 4">
            <a:extLst>
              <a:ext uri="{FF2B5EF4-FFF2-40B4-BE49-F238E27FC236}">
                <a16:creationId xmlns:a16="http://schemas.microsoft.com/office/drawing/2014/main" id="{B5D1EE26-B7BA-5847-84FB-B417E9B2F41E}"/>
              </a:ext>
            </a:extLst>
          </p:cNvPr>
          <p:cNvSpPr>
            <a:spLocks noGrp="1"/>
          </p:cNvSpPr>
          <p:nvPr>
            <p:ph type="pic" sz="quarter" idx="18"/>
          </p:nvPr>
        </p:nvSpPr>
        <p:spPr>
          <a:xfrm>
            <a:off x="2422973" y="3428999"/>
            <a:ext cx="2453833" cy="3429001"/>
          </a:xfrm>
        </p:spPr>
        <p:txBody>
          <a:bodyPr/>
          <a:lstStyle/>
          <a:p>
            <a:endParaRPr lang="en-US"/>
          </a:p>
        </p:txBody>
      </p:sp>
      <p:sp>
        <p:nvSpPr>
          <p:cNvPr id="13" name="Picture Placeholder 4">
            <a:extLst>
              <a:ext uri="{FF2B5EF4-FFF2-40B4-BE49-F238E27FC236}">
                <a16:creationId xmlns:a16="http://schemas.microsoft.com/office/drawing/2014/main" id="{835A6A73-92B6-6F49-9F5F-A8E74AB847E2}"/>
              </a:ext>
            </a:extLst>
          </p:cNvPr>
          <p:cNvSpPr>
            <a:spLocks noGrp="1"/>
          </p:cNvSpPr>
          <p:nvPr>
            <p:ph type="pic" sz="quarter" idx="19"/>
          </p:nvPr>
        </p:nvSpPr>
        <p:spPr>
          <a:xfrm>
            <a:off x="6" y="3428999"/>
            <a:ext cx="2422967" cy="3429001"/>
          </a:xfrm>
        </p:spPr>
        <p:txBody>
          <a:bodyPr/>
          <a:lstStyle/>
          <a:p>
            <a:endParaRPr lang="en-US"/>
          </a:p>
        </p:txBody>
      </p:sp>
      <p:sp>
        <p:nvSpPr>
          <p:cNvPr id="14" name="Picture Placeholder 4">
            <a:extLst>
              <a:ext uri="{FF2B5EF4-FFF2-40B4-BE49-F238E27FC236}">
                <a16:creationId xmlns:a16="http://schemas.microsoft.com/office/drawing/2014/main" id="{EB13ACED-89EA-D746-A0BD-440CF1802AF7}"/>
              </a:ext>
            </a:extLst>
          </p:cNvPr>
          <p:cNvSpPr>
            <a:spLocks noGrp="1"/>
          </p:cNvSpPr>
          <p:nvPr>
            <p:ph type="pic" sz="quarter" idx="20"/>
          </p:nvPr>
        </p:nvSpPr>
        <p:spPr>
          <a:xfrm>
            <a:off x="7322922" y="3428999"/>
            <a:ext cx="2453833" cy="3429001"/>
          </a:xfrm>
        </p:spPr>
        <p:txBody>
          <a:bodyPr/>
          <a:lstStyle/>
          <a:p>
            <a:endParaRPr lang="en-US"/>
          </a:p>
        </p:txBody>
      </p:sp>
      <p:sp>
        <p:nvSpPr>
          <p:cNvPr id="15" name="Picture Placeholder 4">
            <a:extLst>
              <a:ext uri="{FF2B5EF4-FFF2-40B4-BE49-F238E27FC236}">
                <a16:creationId xmlns:a16="http://schemas.microsoft.com/office/drawing/2014/main" id="{29B61C16-A07F-2E4F-BD9F-0BEE9CB5AEA9}"/>
              </a:ext>
            </a:extLst>
          </p:cNvPr>
          <p:cNvSpPr>
            <a:spLocks noGrp="1"/>
          </p:cNvSpPr>
          <p:nvPr>
            <p:ph type="pic" sz="quarter" idx="21"/>
          </p:nvPr>
        </p:nvSpPr>
        <p:spPr>
          <a:xfrm>
            <a:off x="4899955" y="3428999"/>
            <a:ext cx="2422967" cy="3429001"/>
          </a:xfrm>
        </p:spPr>
        <p:txBody>
          <a:bodyPr/>
          <a:lstStyle/>
          <a:p>
            <a:endParaRPr lang="en-US"/>
          </a:p>
        </p:txBody>
      </p:sp>
      <p:sp>
        <p:nvSpPr>
          <p:cNvPr id="16" name="Picture Placeholder 4">
            <a:extLst>
              <a:ext uri="{FF2B5EF4-FFF2-40B4-BE49-F238E27FC236}">
                <a16:creationId xmlns:a16="http://schemas.microsoft.com/office/drawing/2014/main" id="{4ECA9740-D149-3942-B87E-1B8F9A9DF913}"/>
              </a:ext>
            </a:extLst>
          </p:cNvPr>
          <p:cNvSpPr>
            <a:spLocks noGrp="1"/>
          </p:cNvSpPr>
          <p:nvPr>
            <p:ph type="pic" sz="quarter" idx="22"/>
          </p:nvPr>
        </p:nvSpPr>
        <p:spPr>
          <a:xfrm>
            <a:off x="9769039" y="3428999"/>
            <a:ext cx="2422967" cy="3429001"/>
          </a:xfrm>
        </p:spPr>
        <p:txBody>
          <a:bodyPr/>
          <a:lstStyle/>
          <a:p>
            <a:endParaRPr lang="en-US"/>
          </a:p>
        </p:txBody>
      </p:sp>
    </p:spTree>
    <p:extLst>
      <p:ext uri="{BB962C8B-B14F-4D97-AF65-F5344CB8AC3E}">
        <p14:creationId xmlns:p14="http://schemas.microsoft.com/office/powerpoint/2010/main" val="18463239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eet the Team_2">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EAC0AD0-E4C6-FF40-B869-24D30668072E}"/>
              </a:ext>
            </a:extLst>
          </p:cNvPr>
          <p:cNvSpPr/>
          <p:nvPr userDrawn="1"/>
        </p:nvSpPr>
        <p:spPr>
          <a:xfrm>
            <a:off x="0" y="2303087"/>
            <a:ext cx="12192000" cy="4032935"/>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88"/>
          </a:p>
        </p:txBody>
      </p:sp>
      <p:sp>
        <p:nvSpPr>
          <p:cNvPr id="2" name="Title 1"/>
          <p:cNvSpPr>
            <a:spLocks noGrp="1"/>
          </p:cNvSpPr>
          <p:nvPr>
            <p:ph type="title"/>
          </p:nvPr>
        </p:nvSpPr>
        <p:spPr>
          <a:xfrm>
            <a:off x="558800" y="334127"/>
            <a:ext cx="11074400" cy="1356564"/>
          </a:xfrm>
        </p:spPr>
        <p:txBody>
          <a:bodyPr anchor="b"/>
          <a:lstStyle/>
          <a:p>
            <a:endParaRPr lang="en-US"/>
          </a:p>
        </p:txBody>
      </p:sp>
      <p:sp>
        <p:nvSpPr>
          <p:cNvPr id="7" name="Text Placeholder 10"/>
          <p:cNvSpPr>
            <a:spLocks noGrp="1"/>
          </p:cNvSpPr>
          <p:nvPr>
            <p:ph type="body" sz="quarter" idx="12" hasCustomPrompt="1"/>
          </p:nvPr>
        </p:nvSpPr>
        <p:spPr>
          <a:xfrm>
            <a:off x="558800" y="334130"/>
            <a:ext cx="11074400" cy="657675"/>
          </a:xfrm>
        </p:spPr>
        <p:txBody>
          <a:bodyPr anchor="b"/>
          <a:lstStyle>
            <a:lvl1pPr>
              <a:defRPr sz="1860" b="1">
                <a:solidFill>
                  <a:schemeClr val="tx1">
                    <a:lumMod val="60000"/>
                    <a:lumOff val="40000"/>
                  </a:schemeClr>
                </a:solidFill>
                <a:latin typeface="+mj-lt"/>
              </a:defRPr>
            </a:lvl1pPr>
          </a:lstStyle>
          <a:p>
            <a:pPr lvl="0"/>
            <a:r>
              <a:rPr lang="en-US"/>
              <a:t>CLICK TO EDIT MASTER TEXT STYLES</a:t>
            </a:r>
          </a:p>
        </p:txBody>
      </p:sp>
      <p:sp>
        <p:nvSpPr>
          <p:cNvPr id="4" name="Picture Placeholder 3">
            <a:extLst>
              <a:ext uri="{FF2B5EF4-FFF2-40B4-BE49-F238E27FC236}">
                <a16:creationId xmlns:a16="http://schemas.microsoft.com/office/drawing/2014/main" id="{50046DB2-B6F7-4E4B-AD46-D684100825D0}"/>
              </a:ext>
            </a:extLst>
          </p:cNvPr>
          <p:cNvSpPr>
            <a:spLocks noGrp="1"/>
          </p:cNvSpPr>
          <p:nvPr>
            <p:ph type="pic" sz="quarter" idx="13"/>
          </p:nvPr>
        </p:nvSpPr>
        <p:spPr>
          <a:xfrm>
            <a:off x="3721484" y="3321464"/>
            <a:ext cx="1219200" cy="1218072"/>
          </a:xfrm>
        </p:spPr>
        <p:txBody>
          <a:bodyPr/>
          <a:lstStyle/>
          <a:p>
            <a:r>
              <a:rPr lang="en-US"/>
              <a:t>Click icon to add picture</a:t>
            </a:r>
          </a:p>
        </p:txBody>
      </p:sp>
      <p:sp>
        <p:nvSpPr>
          <p:cNvPr id="10" name="Picture Placeholder 3">
            <a:extLst>
              <a:ext uri="{FF2B5EF4-FFF2-40B4-BE49-F238E27FC236}">
                <a16:creationId xmlns:a16="http://schemas.microsoft.com/office/drawing/2014/main" id="{CB6223EB-0F77-784F-AECC-098437671324}"/>
              </a:ext>
            </a:extLst>
          </p:cNvPr>
          <p:cNvSpPr>
            <a:spLocks noGrp="1"/>
          </p:cNvSpPr>
          <p:nvPr>
            <p:ph type="pic" sz="quarter" idx="14"/>
          </p:nvPr>
        </p:nvSpPr>
        <p:spPr>
          <a:xfrm>
            <a:off x="7166641" y="3321464"/>
            <a:ext cx="1219200" cy="1218072"/>
          </a:xfrm>
        </p:spPr>
        <p:txBody>
          <a:bodyPr/>
          <a:lstStyle/>
          <a:p>
            <a:r>
              <a:rPr lang="en-US"/>
              <a:t>Click icon to add picture</a:t>
            </a:r>
          </a:p>
        </p:txBody>
      </p:sp>
      <p:sp>
        <p:nvSpPr>
          <p:cNvPr id="15" name="Text Placeholder 14">
            <a:extLst>
              <a:ext uri="{FF2B5EF4-FFF2-40B4-BE49-F238E27FC236}">
                <a16:creationId xmlns:a16="http://schemas.microsoft.com/office/drawing/2014/main" id="{8598AE53-9401-C141-B986-9E4B4B563A9E}"/>
              </a:ext>
            </a:extLst>
          </p:cNvPr>
          <p:cNvSpPr>
            <a:spLocks noGrp="1"/>
          </p:cNvSpPr>
          <p:nvPr>
            <p:ph type="body" sz="quarter" idx="19" hasCustomPrompt="1"/>
          </p:nvPr>
        </p:nvSpPr>
        <p:spPr>
          <a:xfrm>
            <a:off x="3345571" y="4819030"/>
            <a:ext cx="1971039" cy="278104"/>
          </a:xfrm>
        </p:spPr>
        <p:txBody>
          <a:bodyPr/>
          <a:lstStyle>
            <a:lvl1pPr algn="ctr">
              <a:defRPr sz="1593">
                <a:solidFill>
                  <a:schemeClr val="tx2"/>
                </a:solidFill>
              </a:defRPr>
            </a:lvl1pPr>
          </a:lstStyle>
          <a:p>
            <a:pPr lvl="0"/>
            <a:r>
              <a:rPr lang="en-US"/>
              <a:t>First Last Name</a:t>
            </a:r>
          </a:p>
        </p:txBody>
      </p:sp>
      <p:sp>
        <p:nvSpPr>
          <p:cNvPr id="17" name="Text Placeholder 14">
            <a:extLst>
              <a:ext uri="{FF2B5EF4-FFF2-40B4-BE49-F238E27FC236}">
                <a16:creationId xmlns:a16="http://schemas.microsoft.com/office/drawing/2014/main" id="{9ACC1EF8-5ED6-944E-A6D9-322E5CB0739A}"/>
              </a:ext>
            </a:extLst>
          </p:cNvPr>
          <p:cNvSpPr>
            <a:spLocks noGrp="1"/>
          </p:cNvSpPr>
          <p:nvPr>
            <p:ph type="body" sz="quarter" idx="20" hasCustomPrompt="1"/>
          </p:nvPr>
        </p:nvSpPr>
        <p:spPr>
          <a:xfrm>
            <a:off x="3345570" y="5096429"/>
            <a:ext cx="1971039" cy="278104"/>
          </a:xfrm>
        </p:spPr>
        <p:txBody>
          <a:bodyPr/>
          <a:lstStyle>
            <a:lvl1pPr algn="ctr">
              <a:defRPr sz="1593" i="1"/>
            </a:lvl1pPr>
          </a:lstStyle>
          <a:p>
            <a:pPr lvl="0"/>
            <a:r>
              <a:rPr lang="en-US"/>
              <a:t>Title</a:t>
            </a:r>
          </a:p>
        </p:txBody>
      </p:sp>
      <p:sp>
        <p:nvSpPr>
          <p:cNvPr id="16" name="Text Placeholder 14">
            <a:extLst>
              <a:ext uri="{FF2B5EF4-FFF2-40B4-BE49-F238E27FC236}">
                <a16:creationId xmlns:a16="http://schemas.microsoft.com/office/drawing/2014/main" id="{7E9580D9-B2E2-AB44-9F34-3B7026C941D4}"/>
              </a:ext>
            </a:extLst>
          </p:cNvPr>
          <p:cNvSpPr>
            <a:spLocks noGrp="1"/>
          </p:cNvSpPr>
          <p:nvPr>
            <p:ph type="body" sz="quarter" idx="21" hasCustomPrompt="1"/>
          </p:nvPr>
        </p:nvSpPr>
        <p:spPr>
          <a:xfrm>
            <a:off x="6790728" y="4817622"/>
            <a:ext cx="1971039" cy="278104"/>
          </a:xfrm>
        </p:spPr>
        <p:txBody>
          <a:bodyPr/>
          <a:lstStyle>
            <a:lvl1pPr algn="ctr">
              <a:defRPr sz="1593">
                <a:solidFill>
                  <a:schemeClr val="tx2"/>
                </a:solidFill>
              </a:defRPr>
            </a:lvl1pPr>
          </a:lstStyle>
          <a:p>
            <a:pPr lvl="0"/>
            <a:r>
              <a:rPr lang="en-US"/>
              <a:t>First Last Name</a:t>
            </a:r>
          </a:p>
        </p:txBody>
      </p:sp>
      <p:sp>
        <p:nvSpPr>
          <p:cNvPr id="18" name="Text Placeholder 14">
            <a:extLst>
              <a:ext uri="{FF2B5EF4-FFF2-40B4-BE49-F238E27FC236}">
                <a16:creationId xmlns:a16="http://schemas.microsoft.com/office/drawing/2014/main" id="{986062B2-C844-D748-A057-CCA85F29DB0C}"/>
              </a:ext>
            </a:extLst>
          </p:cNvPr>
          <p:cNvSpPr>
            <a:spLocks noGrp="1"/>
          </p:cNvSpPr>
          <p:nvPr>
            <p:ph type="body" sz="quarter" idx="22" hasCustomPrompt="1"/>
          </p:nvPr>
        </p:nvSpPr>
        <p:spPr>
          <a:xfrm>
            <a:off x="6790727" y="5095022"/>
            <a:ext cx="1971039" cy="278104"/>
          </a:xfrm>
        </p:spPr>
        <p:txBody>
          <a:bodyPr/>
          <a:lstStyle>
            <a:lvl1pPr algn="ctr">
              <a:defRPr sz="1593" i="1"/>
            </a:lvl1pPr>
          </a:lstStyle>
          <a:p>
            <a:pPr lvl="0"/>
            <a:r>
              <a:rPr lang="en-US"/>
              <a:t>Title</a:t>
            </a:r>
          </a:p>
        </p:txBody>
      </p:sp>
    </p:spTree>
    <p:extLst>
      <p:ext uri="{BB962C8B-B14F-4D97-AF65-F5344CB8AC3E}">
        <p14:creationId xmlns:p14="http://schemas.microsoft.com/office/powerpoint/2010/main" val="124947025"/>
      </p:ext>
    </p:extLst>
  </p:cSld>
  <p:clrMapOvr>
    <a:masterClrMapping/>
  </p:clrMapOvr>
  <p:extLst>
    <p:ext uri="{DCECCB84-F9BA-43D5-87BE-67443E8EF086}">
      <p15:sldGuideLst xmlns:p15="http://schemas.microsoft.com/office/powerpoint/2012/main">
        <p15:guide id="1" orient="horz" pos="89">
          <p15:clr>
            <a:srgbClr val="FBAE40"/>
          </p15:clr>
        </p15:guide>
        <p15:guide id="2" pos="149">
          <p15:clr>
            <a:srgbClr val="FBAE40"/>
          </p15:clr>
        </p15:guide>
        <p15:guide id="3" pos="3092">
          <p15:clr>
            <a:srgbClr val="FBAE40"/>
          </p15:clr>
        </p15:guide>
        <p15:guide id="4" orient="horz" pos="1645">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Meet the Team_3">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EAC0AD0-E4C6-FF40-B869-24D30668072E}"/>
              </a:ext>
            </a:extLst>
          </p:cNvPr>
          <p:cNvSpPr/>
          <p:nvPr userDrawn="1"/>
        </p:nvSpPr>
        <p:spPr>
          <a:xfrm>
            <a:off x="0" y="2303087"/>
            <a:ext cx="12192000" cy="4032935"/>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88"/>
          </a:p>
        </p:txBody>
      </p:sp>
      <p:sp>
        <p:nvSpPr>
          <p:cNvPr id="2" name="Title 1"/>
          <p:cNvSpPr>
            <a:spLocks noGrp="1"/>
          </p:cNvSpPr>
          <p:nvPr>
            <p:ph type="title"/>
          </p:nvPr>
        </p:nvSpPr>
        <p:spPr>
          <a:xfrm>
            <a:off x="558800" y="334127"/>
            <a:ext cx="11074400" cy="1356564"/>
          </a:xfrm>
        </p:spPr>
        <p:txBody>
          <a:bodyPr anchor="b"/>
          <a:lstStyle/>
          <a:p>
            <a:endParaRPr lang="en-US"/>
          </a:p>
        </p:txBody>
      </p:sp>
      <p:sp>
        <p:nvSpPr>
          <p:cNvPr id="7" name="Text Placeholder 10"/>
          <p:cNvSpPr>
            <a:spLocks noGrp="1"/>
          </p:cNvSpPr>
          <p:nvPr>
            <p:ph type="body" sz="quarter" idx="12" hasCustomPrompt="1"/>
          </p:nvPr>
        </p:nvSpPr>
        <p:spPr>
          <a:xfrm>
            <a:off x="558800" y="334130"/>
            <a:ext cx="11074400" cy="657675"/>
          </a:xfrm>
        </p:spPr>
        <p:txBody>
          <a:bodyPr anchor="b"/>
          <a:lstStyle>
            <a:lvl1pPr>
              <a:defRPr sz="1860" b="1">
                <a:solidFill>
                  <a:schemeClr val="tx1">
                    <a:lumMod val="60000"/>
                    <a:lumOff val="40000"/>
                  </a:schemeClr>
                </a:solidFill>
                <a:latin typeface="+mj-lt"/>
              </a:defRPr>
            </a:lvl1pPr>
          </a:lstStyle>
          <a:p>
            <a:pPr lvl="0"/>
            <a:r>
              <a:rPr lang="en-US"/>
              <a:t>CLICK TO EDIT MASTER TEXT STYLES</a:t>
            </a:r>
          </a:p>
        </p:txBody>
      </p:sp>
      <p:sp>
        <p:nvSpPr>
          <p:cNvPr id="4" name="Picture Placeholder 3">
            <a:extLst>
              <a:ext uri="{FF2B5EF4-FFF2-40B4-BE49-F238E27FC236}">
                <a16:creationId xmlns:a16="http://schemas.microsoft.com/office/drawing/2014/main" id="{50046DB2-B6F7-4E4B-AD46-D684100825D0}"/>
              </a:ext>
            </a:extLst>
          </p:cNvPr>
          <p:cNvSpPr>
            <a:spLocks noGrp="1"/>
          </p:cNvSpPr>
          <p:nvPr>
            <p:ph type="pic" sz="quarter" idx="13"/>
          </p:nvPr>
        </p:nvSpPr>
        <p:spPr>
          <a:xfrm>
            <a:off x="2041243" y="3321464"/>
            <a:ext cx="1219200" cy="1218072"/>
          </a:xfrm>
        </p:spPr>
        <p:txBody>
          <a:bodyPr/>
          <a:lstStyle/>
          <a:p>
            <a:r>
              <a:rPr lang="en-US"/>
              <a:t>Click icon to add picture</a:t>
            </a:r>
          </a:p>
        </p:txBody>
      </p:sp>
      <p:sp>
        <p:nvSpPr>
          <p:cNvPr id="10" name="Picture Placeholder 3">
            <a:extLst>
              <a:ext uri="{FF2B5EF4-FFF2-40B4-BE49-F238E27FC236}">
                <a16:creationId xmlns:a16="http://schemas.microsoft.com/office/drawing/2014/main" id="{CB6223EB-0F77-784F-AECC-098437671324}"/>
              </a:ext>
            </a:extLst>
          </p:cNvPr>
          <p:cNvSpPr>
            <a:spLocks noGrp="1"/>
          </p:cNvSpPr>
          <p:nvPr>
            <p:ph type="pic" sz="quarter" idx="14"/>
          </p:nvPr>
        </p:nvSpPr>
        <p:spPr>
          <a:xfrm>
            <a:off x="5486400" y="3321464"/>
            <a:ext cx="1219200" cy="1218072"/>
          </a:xfrm>
        </p:spPr>
        <p:txBody>
          <a:bodyPr/>
          <a:lstStyle/>
          <a:p>
            <a:r>
              <a:rPr lang="en-US"/>
              <a:t>Click icon to add picture</a:t>
            </a:r>
          </a:p>
        </p:txBody>
      </p:sp>
      <p:sp>
        <p:nvSpPr>
          <p:cNvPr id="11" name="Picture Placeholder 3">
            <a:extLst>
              <a:ext uri="{FF2B5EF4-FFF2-40B4-BE49-F238E27FC236}">
                <a16:creationId xmlns:a16="http://schemas.microsoft.com/office/drawing/2014/main" id="{F297F510-22D9-0041-818E-3288D56717A9}"/>
              </a:ext>
            </a:extLst>
          </p:cNvPr>
          <p:cNvSpPr>
            <a:spLocks noGrp="1"/>
          </p:cNvSpPr>
          <p:nvPr>
            <p:ph type="pic" sz="quarter" idx="15"/>
          </p:nvPr>
        </p:nvSpPr>
        <p:spPr>
          <a:xfrm>
            <a:off x="8915040" y="3321464"/>
            <a:ext cx="1219200" cy="1218072"/>
          </a:xfrm>
        </p:spPr>
        <p:txBody>
          <a:bodyPr/>
          <a:lstStyle/>
          <a:p>
            <a:r>
              <a:rPr lang="en-US"/>
              <a:t>Click icon to add picture</a:t>
            </a:r>
          </a:p>
        </p:txBody>
      </p:sp>
      <p:sp>
        <p:nvSpPr>
          <p:cNvPr id="15" name="Text Placeholder 14">
            <a:extLst>
              <a:ext uri="{FF2B5EF4-FFF2-40B4-BE49-F238E27FC236}">
                <a16:creationId xmlns:a16="http://schemas.microsoft.com/office/drawing/2014/main" id="{8598AE53-9401-C141-B986-9E4B4B563A9E}"/>
              </a:ext>
            </a:extLst>
          </p:cNvPr>
          <p:cNvSpPr>
            <a:spLocks noGrp="1"/>
          </p:cNvSpPr>
          <p:nvPr>
            <p:ph type="body" sz="quarter" idx="19" hasCustomPrompt="1"/>
          </p:nvPr>
        </p:nvSpPr>
        <p:spPr>
          <a:xfrm>
            <a:off x="1665330" y="4819030"/>
            <a:ext cx="1971039" cy="278104"/>
          </a:xfrm>
        </p:spPr>
        <p:txBody>
          <a:bodyPr/>
          <a:lstStyle>
            <a:lvl1pPr algn="ctr">
              <a:defRPr sz="1593">
                <a:solidFill>
                  <a:schemeClr val="tx2"/>
                </a:solidFill>
              </a:defRPr>
            </a:lvl1pPr>
          </a:lstStyle>
          <a:p>
            <a:pPr lvl="0"/>
            <a:r>
              <a:rPr lang="en-US"/>
              <a:t>First Last Name</a:t>
            </a:r>
          </a:p>
        </p:txBody>
      </p:sp>
      <p:sp>
        <p:nvSpPr>
          <p:cNvPr id="17" name="Text Placeholder 14">
            <a:extLst>
              <a:ext uri="{FF2B5EF4-FFF2-40B4-BE49-F238E27FC236}">
                <a16:creationId xmlns:a16="http://schemas.microsoft.com/office/drawing/2014/main" id="{9ACC1EF8-5ED6-944E-A6D9-322E5CB0739A}"/>
              </a:ext>
            </a:extLst>
          </p:cNvPr>
          <p:cNvSpPr>
            <a:spLocks noGrp="1"/>
          </p:cNvSpPr>
          <p:nvPr>
            <p:ph type="body" sz="quarter" idx="20" hasCustomPrompt="1"/>
          </p:nvPr>
        </p:nvSpPr>
        <p:spPr>
          <a:xfrm>
            <a:off x="1665329" y="5096429"/>
            <a:ext cx="1971039" cy="278104"/>
          </a:xfrm>
        </p:spPr>
        <p:txBody>
          <a:bodyPr/>
          <a:lstStyle>
            <a:lvl1pPr algn="ctr">
              <a:defRPr sz="1593" i="1"/>
            </a:lvl1pPr>
          </a:lstStyle>
          <a:p>
            <a:pPr lvl="0"/>
            <a:r>
              <a:rPr lang="en-US"/>
              <a:t>Title</a:t>
            </a:r>
          </a:p>
        </p:txBody>
      </p:sp>
      <p:sp>
        <p:nvSpPr>
          <p:cNvPr id="16" name="Text Placeholder 14">
            <a:extLst>
              <a:ext uri="{FF2B5EF4-FFF2-40B4-BE49-F238E27FC236}">
                <a16:creationId xmlns:a16="http://schemas.microsoft.com/office/drawing/2014/main" id="{7E9580D9-B2E2-AB44-9F34-3B7026C941D4}"/>
              </a:ext>
            </a:extLst>
          </p:cNvPr>
          <p:cNvSpPr>
            <a:spLocks noGrp="1"/>
          </p:cNvSpPr>
          <p:nvPr>
            <p:ph type="body" sz="quarter" idx="21" hasCustomPrompt="1"/>
          </p:nvPr>
        </p:nvSpPr>
        <p:spPr>
          <a:xfrm>
            <a:off x="5110487" y="4817622"/>
            <a:ext cx="1971039" cy="278104"/>
          </a:xfrm>
        </p:spPr>
        <p:txBody>
          <a:bodyPr/>
          <a:lstStyle>
            <a:lvl1pPr algn="ctr">
              <a:defRPr sz="1593">
                <a:solidFill>
                  <a:schemeClr val="tx2"/>
                </a:solidFill>
              </a:defRPr>
            </a:lvl1pPr>
          </a:lstStyle>
          <a:p>
            <a:pPr lvl="0"/>
            <a:r>
              <a:rPr lang="en-US"/>
              <a:t>First Last Name</a:t>
            </a:r>
          </a:p>
        </p:txBody>
      </p:sp>
      <p:sp>
        <p:nvSpPr>
          <p:cNvPr id="18" name="Text Placeholder 14">
            <a:extLst>
              <a:ext uri="{FF2B5EF4-FFF2-40B4-BE49-F238E27FC236}">
                <a16:creationId xmlns:a16="http://schemas.microsoft.com/office/drawing/2014/main" id="{986062B2-C844-D748-A057-CCA85F29DB0C}"/>
              </a:ext>
            </a:extLst>
          </p:cNvPr>
          <p:cNvSpPr>
            <a:spLocks noGrp="1"/>
          </p:cNvSpPr>
          <p:nvPr>
            <p:ph type="body" sz="quarter" idx="22" hasCustomPrompt="1"/>
          </p:nvPr>
        </p:nvSpPr>
        <p:spPr>
          <a:xfrm>
            <a:off x="5110486" y="5095022"/>
            <a:ext cx="1971039" cy="278104"/>
          </a:xfrm>
        </p:spPr>
        <p:txBody>
          <a:bodyPr/>
          <a:lstStyle>
            <a:lvl1pPr algn="ctr">
              <a:defRPr sz="1593" i="1"/>
            </a:lvl1pPr>
          </a:lstStyle>
          <a:p>
            <a:pPr lvl="0"/>
            <a:r>
              <a:rPr lang="en-US"/>
              <a:t>Title</a:t>
            </a:r>
          </a:p>
        </p:txBody>
      </p:sp>
      <p:sp>
        <p:nvSpPr>
          <p:cNvPr id="19" name="Text Placeholder 14">
            <a:extLst>
              <a:ext uri="{FF2B5EF4-FFF2-40B4-BE49-F238E27FC236}">
                <a16:creationId xmlns:a16="http://schemas.microsoft.com/office/drawing/2014/main" id="{E3274503-EB4A-9D47-9996-85EE69DC3768}"/>
              </a:ext>
            </a:extLst>
          </p:cNvPr>
          <p:cNvSpPr>
            <a:spLocks noGrp="1"/>
          </p:cNvSpPr>
          <p:nvPr>
            <p:ph type="body" sz="quarter" idx="23" hasCustomPrompt="1"/>
          </p:nvPr>
        </p:nvSpPr>
        <p:spPr>
          <a:xfrm>
            <a:off x="8555645" y="4817622"/>
            <a:ext cx="1971039" cy="278104"/>
          </a:xfrm>
        </p:spPr>
        <p:txBody>
          <a:bodyPr/>
          <a:lstStyle>
            <a:lvl1pPr algn="ctr">
              <a:defRPr sz="1593">
                <a:solidFill>
                  <a:schemeClr val="tx2"/>
                </a:solidFill>
              </a:defRPr>
            </a:lvl1pPr>
          </a:lstStyle>
          <a:p>
            <a:pPr lvl="0"/>
            <a:r>
              <a:rPr lang="en-US"/>
              <a:t>First Last Name</a:t>
            </a:r>
          </a:p>
        </p:txBody>
      </p:sp>
      <p:sp>
        <p:nvSpPr>
          <p:cNvPr id="20" name="Text Placeholder 14">
            <a:extLst>
              <a:ext uri="{FF2B5EF4-FFF2-40B4-BE49-F238E27FC236}">
                <a16:creationId xmlns:a16="http://schemas.microsoft.com/office/drawing/2014/main" id="{706BF261-826F-DE45-8037-B483C432C6A0}"/>
              </a:ext>
            </a:extLst>
          </p:cNvPr>
          <p:cNvSpPr>
            <a:spLocks noGrp="1"/>
          </p:cNvSpPr>
          <p:nvPr>
            <p:ph type="body" sz="quarter" idx="24" hasCustomPrompt="1"/>
          </p:nvPr>
        </p:nvSpPr>
        <p:spPr>
          <a:xfrm>
            <a:off x="8555643" y="5095022"/>
            <a:ext cx="1971039" cy="278104"/>
          </a:xfrm>
        </p:spPr>
        <p:txBody>
          <a:bodyPr/>
          <a:lstStyle>
            <a:lvl1pPr algn="ctr">
              <a:defRPr sz="1593" i="1"/>
            </a:lvl1pPr>
          </a:lstStyle>
          <a:p>
            <a:pPr lvl="0"/>
            <a:r>
              <a:rPr lang="en-US"/>
              <a:t>Title</a:t>
            </a:r>
          </a:p>
        </p:txBody>
      </p:sp>
    </p:spTree>
    <p:extLst>
      <p:ext uri="{BB962C8B-B14F-4D97-AF65-F5344CB8AC3E}">
        <p14:creationId xmlns:p14="http://schemas.microsoft.com/office/powerpoint/2010/main" val="3868992186"/>
      </p:ext>
    </p:extLst>
  </p:cSld>
  <p:clrMapOvr>
    <a:masterClrMapping/>
  </p:clrMapOvr>
  <p:extLst>
    <p:ext uri="{DCECCB84-F9BA-43D5-87BE-67443E8EF086}">
      <p15:sldGuideLst xmlns:p15="http://schemas.microsoft.com/office/powerpoint/2012/main">
        <p15:guide id="1" orient="horz" pos="89">
          <p15:clr>
            <a:srgbClr val="FBAE40"/>
          </p15:clr>
        </p15:guide>
        <p15:guide id="2" pos="149">
          <p15:clr>
            <a:srgbClr val="FBAE40"/>
          </p15:clr>
        </p15:guide>
        <p15:guide id="3" pos="3092">
          <p15:clr>
            <a:srgbClr val="FBAE40"/>
          </p15:clr>
        </p15:guide>
        <p15:guide id="4" orient="horz" pos="1645">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Meet the Team_4">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EAC0AD0-E4C6-FF40-B869-24D30668072E}"/>
              </a:ext>
            </a:extLst>
          </p:cNvPr>
          <p:cNvSpPr/>
          <p:nvPr userDrawn="1"/>
        </p:nvSpPr>
        <p:spPr>
          <a:xfrm>
            <a:off x="0" y="2303087"/>
            <a:ext cx="12192000" cy="4032935"/>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88"/>
          </a:p>
        </p:txBody>
      </p:sp>
      <p:sp>
        <p:nvSpPr>
          <p:cNvPr id="2" name="Title 1"/>
          <p:cNvSpPr>
            <a:spLocks noGrp="1"/>
          </p:cNvSpPr>
          <p:nvPr>
            <p:ph type="title"/>
          </p:nvPr>
        </p:nvSpPr>
        <p:spPr>
          <a:xfrm>
            <a:off x="558800" y="334127"/>
            <a:ext cx="11074400" cy="1356564"/>
          </a:xfrm>
        </p:spPr>
        <p:txBody>
          <a:bodyPr anchor="b"/>
          <a:lstStyle/>
          <a:p>
            <a:endParaRPr lang="en-US"/>
          </a:p>
        </p:txBody>
      </p:sp>
      <p:sp>
        <p:nvSpPr>
          <p:cNvPr id="7" name="Text Placeholder 10"/>
          <p:cNvSpPr>
            <a:spLocks noGrp="1"/>
          </p:cNvSpPr>
          <p:nvPr>
            <p:ph type="body" sz="quarter" idx="12" hasCustomPrompt="1"/>
          </p:nvPr>
        </p:nvSpPr>
        <p:spPr>
          <a:xfrm>
            <a:off x="558800" y="334130"/>
            <a:ext cx="11074400" cy="657675"/>
          </a:xfrm>
        </p:spPr>
        <p:txBody>
          <a:bodyPr anchor="b"/>
          <a:lstStyle>
            <a:lvl1pPr>
              <a:defRPr sz="1860" b="1">
                <a:solidFill>
                  <a:schemeClr val="tx1">
                    <a:lumMod val="60000"/>
                    <a:lumOff val="40000"/>
                  </a:schemeClr>
                </a:solidFill>
                <a:latin typeface="+mj-lt"/>
              </a:defRPr>
            </a:lvl1pPr>
          </a:lstStyle>
          <a:p>
            <a:pPr lvl="0"/>
            <a:r>
              <a:rPr lang="en-US"/>
              <a:t>CLICK TO EDIT MASTER TEXT STYLES</a:t>
            </a:r>
          </a:p>
        </p:txBody>
      </p:sp>
      <p:sp>
        <p:nvSpPr>
          <p:cNvPr id="4" name="Picture Placeholder 3">
            <a:extLst>
              <a:ext uri="{FF2B5EF4-FFF2-40B4-BE49-F238E27FC236}">
                <a16:creationId xmlns:a16="http://schemas.microsoft.com/office/drawing/2014/main" id="{50046DB2-B6F7-4E4B-AD46-D684100825D0}"/>
              </a:ext>
            </a:extLst>
          </p:cNvPr>
          <p:cNvSpPr>
            <a:spLocks noGrp="1"/>
          </p:cNvSpPr>
          <p:nvPr>
            <p:ph type="pic" sz="quarter" idx="13"/>
          </p:nvPr>
        </p:nvSpPr>
        <p:spPr>
          <a:xfrm>
            <a:off x="1045027" y="3321464"/>
            <a:ext cx="1219200" cy="1218072"/>
          </a:xfrm>
        </p:spPr>
        <p:txBody>
          <a:bodyPr/>
          <a:lstStyle/>
          <a:p>
            <a:r>
              <a:rPr lang="en-US"/>
              <a:t>Click icon to add picture</a:t>
            </a:r>
          </a:p>
        </p:txBody>
      </p:sp>
      <p:sp>
        <p:nvSpPr>
          <p:cNvPr id="10" name="Picture Placeholder 3">
            <a:extLst>
              <a:ext uri="{FF2B5EF4-FFF2-40B4-BE49-F238E27FC236}">
                <a16:creationId xmlns:a16="http://schemas.microsoft.com/office/drawing/2014/main" id="{CB6223EB-0F77-784F-AECC-098437671324}"/>
              </a:ext>
            </a:extLst>
          </p:cNvPr>
          <p:cNvSpPr>
            <a:spLocks noGrp="1"/>
          </p:cNvSpPr>
          <p:nvPr>
            <p:ph type="pic" sz="quarter" idx="14"/>
          </p:nvPr>
        </p:nvSpPr>
        <p:spPr>
          <a:xfrm>
            <a:off x="3929883" y="3321464"/>
            <a:ext cx="1219200" cy="1218072"/>
          </a:xfrm>
        </p:spPr>
        <p:txBody>
          <a:bodyPr/>
          <a:lstStyle/>
          <a:p>
            <a:r>
              <a:rPr lang="en-US"/>
              <a:t>Click icon to add picture</a:t>
            </a:r>
          </a:p>
        </p:txBody>
      </p:sp>
      <p:sp>
        <p:nvSpPr>
          <p:cNvPr id="11" name="Picture Placeholder 3">
            <a:extLst>
              <a:ext uri="{FF2B5EF4-FFF2-40B4-BE49-F238E27FC236}">
                <a16:creationId xmlns:a16="http://schemas.microsoft.com/office/drawing/2014/main" id="{F297F510-22D9-0041-818E-3288D56717A9}"/>
              </a:ext>
            </a:extLst>
          </p:cNvPr>
          <p:cNvSpPr>
            <a:spLocks noGrp="1"/>
          </p:cNvSpPr>
          <p:nvPr>
            <p:ph type="pic" sz="quarter" idx="15"/>
          </p:nvPr>
        </p:nvSpPr>
        <p:spPr>
          <a:xfrm>
            <a:off x="6814739" y="3321464"/>
            <a:ext cx="1219200" cy="1218072"/>
          </a:xfrm>
        </p:spPr>
        <p:txBody>
          <a:bodyPr/>
          <a:lstStyle/>
          <a:p>
            <a:r>
              <a:rPr lang="en-US"/>
              <a:t>Click icon to add picture</a:t>
            </a:r>
          </a:p>
        </p:txBody>
      </p:sp>
      <p:sp>
        <p:nvSpPr>
          <p:cNvPr id="12" name="Picture Placeholder 3">
            <a:extLst>
              <a:ext uri="{FF2B5EF4-FFF2-40B4-BE49-F238E27FC236}">
                <a16:creationId xmlns:a16="http://schemas.microsoft.com/office/drawing/2014/main" id="{1F662C54-7B5C-F74B-80F9-25D2A565CB3C}"/>
              </a:ext>
            </a:extLst>
          </p:cNvPr>
          <p:cNvSpPr>
            <a:spLocks noGrp="1"/>
          </p:cNvSpPr>
          <p:nvPr>
            <p:ph type="pic" sz="quarter" idx="16"/>
          </p:nvPr>
        </p:nvSpPr>
        <p:spPr>
          <a:xfrm>
            <a:off x="9699596" y="3321464"/>
            <a:ext cx="1219200" cy="1218072"/>
          </a:xfrm>
        </p:spPr>
        <p:txBody>
          <a:bodyPr/>
          <a:lstStyle/>
          <a:p>
            <a:r>
              <a:rPr lang="en-US"/>
              <a:t>Click icon to add picture</a:t>
            </a:r>
          </a:p>
        </p:txBody>
      </p:sp>
      <p:sp>
        <p:nvSpPr>
          <p:cNvPr id="15" name="Text Placeholder 14">
            <a:extLst>
              <a:ext uri="{FF2B5EF4-FFF2-40B4-BE49-F238E27FC236}">
                <a16:creationId xmlns:a16="http://schemas.microsoft.com/office/drawing/2014/main" id="{8598AE53-9401-C141-B986-9E4B4B563A9E}"/>
              </a:ext>
            </a:extLst>
          </p:cNvPr>
          <p:cNvSpPr>
            <a:spLocks noGrp="1"/>
          </p:cNvSpPr>
          <p:nvPr>
            <p:ph type="body" sz="quarter" idx="19" hasCustomPrompt="1"/>
          </p:nvPr>
        </p:nvSpPr>
        <p:spPr>
          <a:xfrm>
            <a:off x="669114" y="4819030"/>
            <a:ext cx="1971039" cy="278104"/>
          </a:xfrm>
        </p:spPr>
        <p:txBody>
          <a:bodyPr/>
          <a:lstStyle>
            <a:lvl1pPr algn="ctr">
              <a:defRPr sz="1593">
                <a:solidFill>
                  <a:schemeClr val="tx2"/>
                </a:solidFill>
              </a:defRPr>
            </a:lvl1pPr>
          </a:lstStyle>
          <a:p>
            <a:pPr lvl="0"/>
            <a:r>
              <a:rPr lang="en-US"/>
              <a:t>First Last Name</a:t>
            </a:r>
          </a:p>
        </p:txBody>
      </p:sp>
      <p:sp>
        <p:nvSpPr>
          <p:cNvPr id="17" name="Text Placeholder 14">
            <a:extLst>
              <a:ext uri="{FF2B5EF4-FFF2-40B4-BE49-F238E27FC236}">
                <a16:creationId xmlns:a16="http://schemas.microsoft.com/office/drawing/2014/main" id="{9ACC1EF8-5ED6-944E-A6D9-322E5CB0739A}"/>
              </a:ext>
            </a:extLst>
          </p:cNvPr>
          <p:cNvSpPr>
            <a:spLocks noGrp="1"/>
          </p:cNvSpPr>
          <p:nvPr>
            <p:ph type="body" sz="quarter" idx="20" hasCustomPrompt="1"/>
          </p:nvPr>
        </p:nvSpPr>
        <p:spPr>
          <a:xfrm>
            <a:off x="669113" y="5096429"/>
            <a:ext cx="1971039" cy="278104"/>
          </a:xfrm>
        </p:spPr>
        <p:txBody>
          <a:bodyPr/>
          <a:lstStyle>
            <a:lvl1pPr algn="ctr">
              <a:defRPr sz="1593" i="1"/>
            </a:lvl1pPr>
          </a:lstStyle>
          <a:p>
            <a:pPr lvl="0"/>
            <a:r>
              <a:rPr lang="en-US"/>
              <a:t>Title</a:t>
            </a:r>
          </a:p>
        </p:txBody>
      </p:sp>
      <p:sp>
        <p:nvSpPr>
          <p:cNvPr id="16" name="Text Placeholder 14">
            <a:extLst>
              <a:ext uri="{FF2B5EF4-FFF2-40B4-BE49-F238E27FC236}">
                <a16:creationId xmlns:a16="http://schemas.microsoft.com/office/drawing/2014/main" id="{7E9580D9-B2E2-AB44-9F34-3B7026C941D4}"/>
              </a:ext>
            </a:extLst>
          </p:cNvPr>
          <p:cNvSpPr>
            <a:spLocks noGrp="1"/>
          </p:cNvSpPr>
          <p:nvPr>
            <p:ph type="body" sz="quarter" idx="21" hasCustomPrompt="1"/>
          </p:nvPr>
        </p:nvSpPr>
        <p:spPr>
          <a:xfrm>
            <a:off x="3570855" y="4817622"/>
            <a:ext cx="1971039" cy="278104"/>
          </a:xfrm>
        </p:spPr>
        <p:txBody>
          <a:bodyPr/>
          <a:lstStyle>
            <a:lvl1pPr algn="ctr">
              <a:defRPr sz="1593">
                <a:solidFill>
                  <a:schemeClr val="tx2"/>
                </a:solidFill>
              </a:defRPr>
            </a:lvl1pPr>
          </a:lstStyle>
          <a:p>
            <a:pPr lvl="0"/>
            <a:r>
              <a:rPr lang="en-US"/>
              <a:t>First Last Name</a:t>
            </a:r>
          </a:p>
        </p:txBody>
      </p:sp>
      <p:sp>
        <p:nvSpPr>
          <p:cNvPr id="18" name="Text Placeholder 14">
            <a:extLst>
              <a:ext uri="{FF2B5EF4-FFF2-40B4-BE49-F238E27FC236}">
                <a16:creationId xmlns:a16="http://schemas.microsoft.com/office/drawing/2014/main" id="{986062B2-C844-D748-A057-CCA85F29DB0C}"/>
              </a:ext>
            </a:extLst>
          </p:cNvPr>
          <p:cNvSpPr>
            <a:spLocks noGrp="1"/>
          </p:cNvSpPr>
          <p:nvPr>
            <p:ph type="body" sz="quarter" idx="22" hasCustomPrompt="1"/>
          </p:nvPr>
        </p:nvSpPr>
        <p:spPr>
          <a:xfrm>
            <a:off x="3570854" y="5095022"/>
            <a:ext cx="1971039" cy="278104"/>
          </a:xfrm>
        </p:spPr>
        <p:txBody>
          <a:bodyPr/>
          <a:lstStyle>
            <a:lvl1pPr algn="ctr">
              <a:defRPr sz="1593" i="1"/>
            </a:lvl1pPr>
          </a:lstStyle>
          <a:p>
            <a:pPr lvl="0"/>
            <a:r>
              <a:rPr lang="en-US"/>
              <a:t>Title</a:t>
            </a:r>
          </a:p>
        </p:txBody>
      </p:sp>
      <p:sp>
        <p:nvSpPr>
          <p:cNvPr id="19" name="Text Placeholder 14">
            <a:extLst>
              <a:ext uri="{FF2B5EF4-FFF2-40B4-BE49-F238E27FC236}">
                <a16:creationId xmlns:a16="http://schemas.microsoft.com/office/drawing/2014/main" id="{E3274503-EB4A-9D47-9996-85EE69DC3768}"/>
              </a:ext>
            </a:extLst>
          </p:cNvPr>
          <p:cNvSpPr>
            <a:spLocks noGrp="1"/>
          </p:cNvSpPr>
          <p:nvPr>
            <p:ph type="body" sz="quarter" idx="23" hasCustomPrompt="1"/>
          </p:nvPr>
        </p:nvSpPr>
        <p:spPr>
          <a:xfrm>
            <a:off x="6455343" y="4817622"/>
            <a:ext cx="1971039" cy="278104"/>
          </a:xfrm>
        </p:spPr>
        <p:txBody>
          <a:bodyPr/>
          <a:lstStyle>
            <a:lvl1pPr algn="ctr">
              <a:defRPr sz="1593">
                <a:solidFill>
                  <a:schemeClr val="tx2"/>
                </a:solidFill>
              </a:defRPr>
            </a:lvl1pPr>
          </a:lstStyle>
          <a:p>
            <a:pPr lvl="0"/>
            <a:r>
              <a:rPr lang="en-US"/>
              <a:t>First Last Name</a:t>
            </a:r>
          </a:p>
        </p:txBody>
      </p:sp>
      <p:sp>
        <p:nvSpPr>
          <p:cNvPr id="20" name="Text Placeholder 14">
            <a:extLst>
              <a:ext uri="{FF2B5EF4-FFF2-40B4-BE49-F238E27FC236}">
                <a16:creationId xmlns:a16="http://schemas.microsoft.com/office/drawing/2014/main" id="{706BF261-826F-DE45-8037-B483C432C6A0}"/>
              </a:ext>
            </a:extLst>
          </p:cNvPr>
          <p:cNvSpPr>
            <a:spLocks noGrp="1"/>
          </p:cNvSpPr>
          <p:nvPr>
            <p:ph type="body" sz="quarter" idx="24" hasCustomPrompt="1"/>
          </p:nvPr>
        </p:nvSpPr>
        <p:spPr>
          <a:xfrm>
            <a:off x="6455342" y="5095022"/>
            <a:ext cx="1971039" cy="278104"/>
          </a:xfrm>
        </p:spPr>
        <p:txBody>
          <a:bodyPr/>
          <a:lstStyle>
            <a:lvl1pPr algn="ctr">
              <a:defRPr sz="1593" i="1"/>
            </a:lvl1pPr>
          </a:lstStyle>
          <a:p>
            <a:pPr lvl="0"/>
            <a:r>
              <a:rPr lang="en-US"/>
              <a:t>Title</a:t>
            </a:r>
          </a:p>
        </p:txBody>
      </p:sp>
      <p:sp>
        <p:nvSpPr>
          <p:cNvPr id="21" name="Text Placeholder 14">
            <a:extLst>
              <a:ext uri="{FF2B5EF4-FFF2-40B4-BE49-F238E27FC236}">
                <a16:creationId xmlns:a16="http://schemas.microsoft.com/office/drawing/2014/main" id="{5263118C-71A5-D14E-8A19-4F53A2CEA0AC}"/>
              </a:ext>
            </a:extLst>
          </p:cNvPr>
          <p:cNvSpPr>
            <a:spLocks noGrp="1"/>
          </p:cNvSpPr>
          <p:nvPr>
            <p:ph type="body" sz="quarter" idx="25" hasCustomPrompt="1"/>
          </p:nvPr>
        </p:nvSpPr>
        <p:spPr>
          <a:xfrm>
            <a:off x="9323675" y="4817622"/>
            <a:ext cx="1971039" cy="278104"/>
          </a:xfrm>
        </p:spPr>
        <p:txBody>
          <a:bodyPr/>
          <a:lstStyle>
            <a:lvl1pPr algn="ctr">
              <a:defRPr sz="1593">
                <a:solidFill>
                  <a:schemeClr val="tx2"/>
                </a:solidFill>
              </a:defRPr>
            </a:lvl1pPr>
          </a:lstStyle>
          <a:p>
            <a:pPr lvl="0"/>
            <a:r>
              <a:rPr lang="en-US"/>
              <a:t>First Last Name</a:t>
            </a:r>
          </a:p>
        </p:txBody>
      </p:sp>
      <p:sp>
        <p:nvSpPr>
          <p:cNvPr id="22" name="Text Placeholder 14">
            <a:extLst>
              <a:ext uri="{FF2B5EF4-FFF2-40B4-BE49-F238E27FC236}">
                <a16:creationId xmlns:a16="http://schemas.microsoft.com/office/drawing/2014/main" id="{180D2F4E-3968-1A49-BE31-28C3E086B76B}"/>
              </a:ext>
            </a:extLst>
          </p:cNvPr>
          <p:cNvSpPr>
            <a:spLocks noGrp="1"/>
          </p:cNvSpPr>
          <p:nvPr>
            <p:ph type="body" sz="quarter" idx="26" hasCustomPrompt="1"/>
          </p:nvPr>
        </p:nvSpPr>
        <p:spPr>
          <a:xfrm>
            <a:off x="9323674" y="5095022"/>
            <a:ext cx="1971039" cy="278104"/>
          </a:xfrm>
        </p:spPr>
        <p:txBody>
          <a:bodyPr/>
          <a:lstStyle>
            <a:lvl1pPr algn="ctr">
              <a:defRPr sz="1593" i="1"/>
            </a:lvl1pPr>
          </a:lstStyle>
          <a:p>
            <a:pPr lvl="0"/>
            <a:r>
              <a:rPr lang="en-US"/>
              <a:t>Title</a:t>
            </a:r>
          </a:p>
        </p:txBody>
      </p:sp>
    </p:spTree>
    <p:extLst>
      <p:ext uri="{BB962C8B-B14F-4D97-AF65-F5344CB8AC3E}">
        <p14:creationId xmlns:p14="http://schemas.microsoft.com/office/powerpoint/2010/main" val="283467669"/>
      </p:ext>
    </p:extLst>
  </p:cSld>
  <p:clrMapOvr>
    <a:masterClrMapping/>
  </p:clrMapOvr>
  <p:extLst>
    <p:ext uri="{DCECCB84-F9BA-43D5-87BE-67443E8EF086}">
      <p15:sldGuideLst xmlns:p15="http://schemas.microsoft.com/office/powerpoint/2012/main">
        <p15:guide id="1" orient="horz" pos="89">
          <p15:clr>
            <a:srgbClr val="FBAE40"/>
          </p15:clr>
        </p15:guide>
        <p15:guide id="2" pos="149">
          <p15:clr>
            <a:srgbClr val="FBAE40"/>
          </p15:clr>
        </p15:guide>
        <p15:guide id="3" pos="3092">
          <p15:clr>
            <a:srgbClr val="FBAE40"/>
          </p15:clr>
        </p15:guide>
        <p15:guide id="4" orient="horz" pos="1645">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Meet the Team_5">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EAC0AD0-E4C6-FF40-B869-24D30668072E}"/>
              </a:ext>
            </a:extLst>
          </p:cNvPr>
          <p:cNvSpPr/>
          <p:nvPr userDrawn="1"/>
        </p:nvSpPr>
        <p:spPr>
          <a:xfrm>
            <a:off x="0" y="2303087"/>
            <a:ext cx="12192000" cy="4032935"/>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88"/>
          </a:p>
        </p:txBody>
      </p:sp>
      <p:sp>
        <p:nvSpPr>
          <p:cNvPr id="2" name="Title 1"/>
          <p:cNvSpPr>
            <a:spLocks noGrp="1"/>
          </p:cNvSpPr>
          <p:nvPr>
            <p:ph type="title"/>
          </p:nvPr>
        </p:nvSpPr>
        <p:spPr>
          <a:xfrm>
            <a:off x="558800" y="334127"/>
            <a:ext cx="11074400" cy="1356564"/>
          </a:xfrm>
        </p:spPr>
        <p:txBody>
          <a:bodyPr anchor="b"/>
          <a:lstStyle/>
          <a:p>
            <a:endParaRPr lang="en-US"/>
          </a:p>
        </p:txBody>
      </p:sp>
      <p:sp>
        <p:nvSpPr>
          <p:cNvPr id="7" name="Text Placeholder 10"/>
          <p:cNvSpPr>
            <a:spLocks noGrp="1"/>
          </p:cNvSpPr>
          <p:nvPr>
            <p:ph type="body" sz="quarter" idx="12" hasCustomPrompt="1"/>
          </p:nvPr>
        </p:nvSpPr>
        <p:spPr>
          <a:xfrm>
            <a:off x="558800" y="334130"/>
            <a:ext cx="11074400" cy="657675"/>
          </a:xfrm>
        </p:spPr>
        <p:txBody>
          <a:bodyPr anchor="b"/>
          <a:lstStyle>
            <a:lvl1pPr>
              <a:defRPr sz="1860" b="1">
                <a:solidFill>
                  <a:schemeClr val="tx1">
                    <a:lumMod val="60000"/>
                    <a:lumOff val="40000"/>
                  </a:schemeClr>
                </a:solidFill>
                <a:latin typeface="+mj-lt"/>
              </a:defRPr>
            </a:lvl1pPr>
          </a:lstStyle>
          <a:p>
            <a:pPr lvl="0"/>
            <a:r>
              <a:rPr lang="en-US"/>
              <a:t>CLICK TO EDIT MASTER TEXT STYLES</a:t>
            </a:r>
          </a:p>
        </p:txBody>
      </p:sp>
      <p:sp>
        <p:nvSpPr>
          <p:cNvPr id="4" name="Picture Placeholder 3">
            <a:extLst>
              <a:ext uri="{FF2B5EF4-FFF2-40B4-BE49-F238E27FC236}">
                <a16:creationId xmlns:a16="http://schemas.microsoft.com/office/drawing/2014/main" id="{50046DB2-B6F7-4E4B-AD46-D684100825D0}"/>
              </a:ext>
            </a:extLst>
          </p:cNvPr>
          <p:cNvSpPr>
            <a:spLocks noGrp="1"/>
          </p:cNvSpPr>
          <p:nvPr>
            <p:ph type="pic" sz="quarter" idx="13"/>
          </p:nvPr>
        </p:nvSpPr>
        <p:spPr>
          <a:xfrm>
            <a:off x="761999" y="3321464"/>
            <a:ext cx="1219200" cy="1218072"/>
          </a:xfrm>
        </p:spPr>
        <p:txBody>
          <a:bodyPr/>
          <a:lstStyle/>
          <a:p>
            <a:r>
              <a:rPr lang="en-US"/>
              <a:t>Click icon to add picture</a:t>
            </a:r>
          </a:p>
        </p:txBody>
      </p:sp>
      <p:sp>
        <p:nvSpPr>
          <p:cNvPr id="10" name="Picture Placeholder 3">
            <a:extLst>
              <a:ext uri="{FF2B5EF4-FFF2-40B4-BE49-F238E27FC236}">
                <a16:creationId xmlns:a16="http://schemas.microsoft.com/office/drawing/2014/main" id="{CB6223EB-0F77-784F-AECC-098437671324}"/>
              </a:ext>
            </a:extLst>
          </p:cNvPr>
          <p:cNvSpPr>
            <a:spLocks noGrp="1"/>
          </p:cNvSpPr>
          <p:nvPr>
            <p:ph type="pic" sz="quarter" idx="14"/>
          </p:nvPr>
        </p:nvSpPr>
        <p:spPr>
          <a:xfrm>
            <a:off x="3086159" y="3321464"/>
            <a:ext cx="1219200" cy="1218072"/>
          </a:xfrm>
        </p:spPr>
        <p:txBody>
          <a:bodyPr/>
          <a:lstStyle/>
          <a:p>
            <a:r>
              <a:rPr lang="en-US"/>
              <a:t>Click icon to add picture</a:t>
            </a:r>
          </a:p>
        </p:txBody>
      </p:sp>
      <p:sp>
        <p:nvSpPr>
          <p:cNvPr id="11" name="Picture Placeholder 3">
            <a:extLst>
              <a:ext uri="{FF2B5EF4-FFF2-40B4-BE49-F238E27FC236}">
                <a16:creationId xmlns:a16="http://schemas.microsoft.com/office/drawing/2014/main" id="{F297F510-22D9-0041-818E-3288D56717A9}"/>
              </a:ext>
            </a:extLst>
          </p:cNvPr>
          <p:cNvSpPr>
            <a:spLocks noGrp="1"/>
          </p:cNvSpPr>
          <p:nvPr>
            <p:ph type="pic" sz="quarter" idx="15"/>
          </p:nvPr>
        </p:nvSpPr>
        <p:spPr>
          <a:xfrm>
            <a:off x="5410319" y="3321464"/>
            <a:ext cx="1219200" cy="1218072"/>
          </a:xfrm>
        </p:spPr>
        <p:txBody>
          <a:bodyPr/>
          <a:lstStyle/>
          <a:p>
            <a:r>
              <a:rPr lang="en-US"/>
              <a:t>Click icon to add picture</a:t>
            </a:r>
          </a:p>
        </p:txBody>
      </p:sp>
      <p:sp>
        <p:nvSpPr>
          <p:cNvPr id="12" name="Picture Placeholder 3">
            <a:extLst>
              <a:ext uri="{FF2B5EF4-FFF2-40B4-BE49-F238E27FC236}">
                <a16:creationId xmlns:a16="http://schemas.microsoft.com/office/drawing/2014/main" id="{1F662C54-7B5C-F74B-80F9-25D2A565CB3C}"/>
              </a:ext>
            </a:extLst>
          </p:cNvPr>
          <p:cNvSpPr>
            <a:spLocks noGrp="1"/>
          </p:cNvSpPr>
          <p:nvPr>
            <p:ph type="pic" sz="quarter" idx="16"/>
          </p:nvPr>
        </p:nvSpPr>
        <p:spPr>
          <a:xfrm>
            <a:off x="7734479" y="3321464"/>
            <a:ext cx="1219200" cy="1218072"/>
          </a:xfrm>
        </p:spPr>
        <p:txBody>
          <a:bodyPr/>
          <a:lstStyle/>
          <a:p>
            <a:r>
              <a:rPr lang="en-US"/>
              <a:t>Click icon to add picture</a:t>
            </a:r>
          </a:p>
        </p:txBody>
      </p:sp>
      <p:sp>
        <p:nvSpPr>
          <p:cNvPr id="13" name="Picture Placeholder 3">
            <a:extLst>
              <a:ext uri="{FF2B5EF4-FFF2-40B4-BE49-F238E27FC236}">
                <a16:creationId xmlns:a16="http://schemas.microsoft.com/office/drawing/2014/main" id="{58772B77-E852-3141-A1E7-71FD64675DAC}"/>
              </a:ext>
            </a:extLst>
          </p:cNvPr>
          <p:cNvSpPr>
            <a:spLocks noGrp="1"/>
          </p:cNvSpPr>
          <p:nvPr>
            <p:ph type="pic" sz="quarter" idx="17"/>
          </p:nvPr>
        </p:nvSpPr>
        <p:spPr>
          <a:xfrm>
            <a:off x="10058637" y="3321464"/>
            <a:ext cx="1219200" cy="1218072"/>
          </a:xfrm>
        </p:spPr>
        <p:txBody>
          <a:bodyPr/>
          <a:lstStyle/>
          <a:p>
            <a:r>
              <a:rPr lang="en-US"/>
              <a:t>Click icon to add picture</a:t>
            </a:r>
          </a:p>
        </p:txBody>
      </p:sp>
      <p:sp>
        <p:nvSpPr>
          <p:cNvPr id="15" name="Text Placeholder 14">
            <a:extLst>
              <a:ext uri="{FF2B5EF4-FFF2-40B4-BE49-F238E27FC236}">
                <a16:creationId xmlns:a16="http://schemas.microsoft.com/office/drawing/2014/main" id="{8598AE53-9401-C141-B986-9E4B4B563A9E}"/>
              </a:ext>
            </a:extLst>
          </p:cNvPr>
          <p:cNvSpPr>
            <a:spLocks noGrp="1"/>
          </p:cNvSpPr>
          <p:nvPr>
            <p:ph type="body" sz="quarter" idx="19" hasCustomPrompt="1"/>
          </p:nvPr>
        </p:nvSpPr>
        <p:spPr>
          <a:xfrm>
            <a:off x="386086" y="4819030"/>
            <a:ext cx="1971039" cy="278104"/>
          </a:xfrm>
        </p:spPr>
        <p:txBody>
          <a:bodyPr/>
          <a:lstStyle>
            <a:lvl1pPr algn="ctr">
              <a:defRPr sz="1593">
                <a:solidFill>
                  <a:schemeClr val="tx2"/>
                </a:solidFill>
              </a:defRPr>
            </a:lvl1pPr>
          </a:lstStyle>
          <a:p>
            <a:pPr lvl="0"/>
            <a:r>
              <a:rPr lang="en-US"/>
              <a:t>First Last Name</a:t>
            </a:r>
          </a:p>
        </p:txBody>
      </p:sp>
      <p:sp>
        <p:nvSpPr>
          <p:cNvPr id="17" name="Text Placeholder 14">
            <a:extLst>
              <a:ext uri="{FF2B5EF4-FFF2-40B4-BE49-F238E27FC236}">
                <a16:creationId xmlns:a16="http://schemas.microsoft.com/office/drawing/2014/main" id="{9ACC1EF8-5ED6-944E-A6D9-322E5CB0739A}"/>
              </a:ext>
            </a:extLst>
          </p:cNvPr>
          <p:cNvSpPr>
            <a:spLocks noGrp="1"/>
          </p:cNvSpPr>
          <p:nvPr>
            <p:ph type="body" sz="quarter" idx="20" hasCustomPrompt="1"/>
          </p:nvPr>
        </p:nvSpPr>
        <p:spPr>
          <a:xfrm>
            <a:off x="386085" y="5096429"/>
            <a:ext cx="1971039" cy="278104"/>
          </a:xfrm>
        </p:spPr>
        <p:txBody>
          <a:bodyPr/>
          <a:lstStyle>
            <a:lvl1pPr algn="ctr">
              <a:defRPr sz="1593" i="1"/>
            </a:lvl1pPr>
          </a:lstStyle>
          <a:p>
            <a:pPr lvl="0"/>
            <a:r>
              <a:rPr lang="en-US"/>
              <a:t>Title</a:t>
            </a:r>
          </a:p>
        </p:txBody>
      </p:sp>
      <p:sp>
        <p:nvSpPr>
          <p:cNvPr id="16" name="Text Placeholder 14">
            <a:extLst>
              <a:ext uri="{FF2B5EF4-FFF2-40B4-BE49-F238E27FC236}">
                <a16:creationId xmlns:a16="http://schemas.microsoft.com/office/drawing/2014/main" id="{7E9580D9-B2E2-AB44-9F34-3B7026C941D4}"/>
              </a:ext>
            </a:extLst>
          </p:cNvPr>
          <p:cNvSpPr>
            <a:spLocks noGrp="1"/>
          </p:cNvSpPr>
          <p:nvPr>
            <p:ph type="body" sz="quarter" idx="21" hasCustomPrompt="1"/>
          </p:nvPr>
        </p:nvSpPr>
        <p:spPr>
          <a:xfrm>
            <a:off x="2710245" y="4817622"/>
            <a:ext cx="1971039" cy="278104"/>
          </a:xfrm>
        </p:spPr>
        <p:txBody>
          <a:bodyPr/>
          <a:lstStyle>
            <a:lvl1pPr algn="ctr">
              <a:defRPr sz="1593">
                <a:solidFill>
                  <a:schemeClr val="tx2"/>
                </a:solidFill>
              </a:defRPr>
            </a:lvl1pPr>
          </a:lstStyle>
          <a:p>
            <a:pPr lvl="0"/>
            <a:r>
              <a:rPr lang="en-US"/>
              <a:t>First Last Name</a:t>
            </a:r>
          </a:p>
        </p:txBody>
      </p:sp>
      <p:sp>
        <p:nvSpPr>
          <p:cNvPr id="18" name="Text Placeholder 14">
            <a:extLst>
              <a:ext uri="{FF2B5EF4-FFF2-40B4-BE49-F238E27FC236}">
                <a16:creationId xmlns:a16="http://schemas.microsoft.com/office/drawing/2014/main" id="{986062B2-C844-D748-A057-CCA85F29DB0C}"/>
              </a:ext>
            </a:extLst>
          </p:cNvPr>
          <p:cNvSpPr>
            <a:spLocks noGrp="1"/>
          </p:cNvSpPr>
          <p:nvPr>
            <p:ph type="body" sz="quarter" idx="22" hasCustomPrompt="1"/>
          </p:nvPr>
        </p:nvSpPr>
        <p:spPr>
          <a:xfrm>
            <a:off x="2710243" y="5095022"/>
            <a:ext cx="1971039" cy="278104"/>
          </a:xfrm>
        </p:spPr>
        <p:txBody>
          <a:bodyPr/>
          <a:lstStyle>
            <a:lvl1pPr algn="ctr">
              <a:defRPr sz="1593" i="1"/>
            </a:lvl1pPr>
          </a:lstStyle>
          <a:p>
            <a:pPr lvl="0"/>
            <a:r>
              <a:rPr lang="en-US"/>
              <a:t>Title</a:t>
            </a:r>
          </a:p>
        </p:txBody>
      </p:sp>
      <p:sp>
        <p:nvSpPr>
          <p:cNvPr id="19" name="Text Placeholder 14">
            <a:extLst>
              <a:ext uri="{FF2B5EF4-FFF2-40B4-BE49-F238E27FC236}">
                <a16:creationId xmlns:a16="http://schemas.microsoft.com/office/drawing/2014/main" id="{E3274503-EB4A-9D47-9996-85EE69DC3768}"/>
              </a:ext>
            </a:extLst>
          </p:cNvPr>
          <p:cNvSpPr>
            <a:spLocks noGrp="1"/>
          </p:cNvSpPr>
          <p:nvPr>
            <p:ph type="body" sz="quarter" idx="23" hasCustomPrompt="1"/>
          </p:nvPr>
        </p:nvSpPr>
        <p:spPr>
          <a:xfrm>
            <a:off x="5034402" y="4817622"/>
            <a:ext cx="1971039" cy="278104"/>
          </a:xfrm>
        </p:spPr>
        <p:txBody>
          <a:bodyPr/>
          <a:lstStyle>
            <a:lvl1pPr algn="ctr">
              <a:defRPr sz="1593">
                <a:solidFill>
                  <a:schemeClr val="tx2"/>
                </a:solidFill>
              </a:defRPr>
            </a:lvl1pPr>
          </a:lstStyle>
          <a:p>
            <a:pPr lvl="0"/>
            <a:r>
              <a:rPr lang="en-US"/>
              <a:t>First Last Name</a:t>
            </a:r>
          </a:p>
        </p:txBody>
      </p:sp>
      <p:sp>
        <p:nvSpPr>
          <p:cNvPr id="20" name="Text Placeholder 14">
            <a:extLst>
              <a:ext uri="{FF2B5EF4-FFF2-40B4-BE49-F238E27FC236}">
                <a16:creationId xmlns:a16="http://schemas.microsoft.com/office/drawing/2014/main" id="{706BF261-826F-DE45-8037-B483C432C6A0}"/>
              </a:ext>
            </a:extLst>
          </p:cNvPr>
          <p:cNvSpPr>
            <a:spLocks noGrp="1"/>
          </p:cNvSpPr>
          <p:nvPr>
            <p:ph type="body" sz="quarter" idx="24" hasCustomPrompt="1"/>
          </p:nvPr>
        </p:nvSpPr>
        <p:spPr>
          <a:xfrm>
            <a:off x="5034401" y="5095022"/>
            <a:ext cx="1971039" cy="278104"/>
          </a:xfrm>
        </p:spPr>
        <p:txBody>
          <a:bodyPr/>
          <a:lstStyle>
            <a:lvl1pPr algn="ctr">
              <a:defRPr sz="1593" i="1"/>
            </a:lvl1pPr>
          </a:lstStyle>
          <a:p>
            <a:pPr lvl="0"/>
            <a:r>
              <a:rPr lang="en-US"/>
              <a:t>Title</a:t>
            </a:r>
          </a:p>
        </p:txBody>
      </p:sp>
      <p:sp>
        <p:nvSpPr>
          <p:cNvPr id="21" name="Text Placeholder 14">
            <a:extLst>
              <a:ext uri="{FF2B5EF4-FFF2-40B4-BE49-F238E27FC236}">
                <a16:creationId xmlns:a16="http://schemas.microsoft.com/office/drawing/2014/main" id="{5263118C-71A5-D14E-8A19-4F53A2CEA0AC}"/>
              </a:ext>
            </a:extLst>
          </p:cNvPr>
          <p:cNvSpPr>
            <a:spLocks noGrp="1"/>
          </p:cNvSpPr>
          <p:nvPr>
            <p:ph type="body" sz="quarter" idx="25" hasCustomPrompt="1"/>
          </p:nvPr>
        </p:nvSpPr>
        <p:spPr>
          <a:xfrm>
            <a:off x="7358556" y="4817622"/>
            <a:ext cx="1971039" cy="278104"/>
          </a:xfrm>
        </p:spPr>
        <p:txBody>
          <a:bodyPr/>
          <a:lstStyle>
            <a:lvl1pPr algn="ctr">
              <a:defRPr sz="1593">
                <a:solidFill>
                  <a:schemeClr val="tx2"/>
                </a:solidFill>
              </a:defRPr>
            </a:lvl1pPr>
          </a:lstStyle>
          <a:p>
            <a:pPr lvl="0"/>
            <a:r>
              <a:rPr lang="en-US"/>
              <a:t>First Last Name</a:t>
            </a:r>
          </a:p>
        </p:txBody>
      </p:sp>
      <p:sp>
        <p:nvSpPr>
          <p:cNvPr id="22" name="Text Placeholder 14">
            <a:extLst>
              <a:ext uri="{FF2B5EF4-FFF2-40B4-BE49-F238E27FC236}">
                <a16:creationId xmlns:a16="http://schemas.microsoft.com/office/drawing/2014/main" id="{180D2F4E-3968-1A49-BE31-28C3E086B76B}"/>
              </a:ext>
            </a:extLst>
          </p:cNvPr>
          <p:cNvSpPr>
            <a:spLocks noGrp="1"/>
          </p:cNvSpPr>
          <p:nvPr>
            <p:ph type="body" sz="quarter" idx="26" hasCustomPrompt="1"/>
          </p:nvPr>
        </p:nvSpPr>
        <p:spPr>
          <a:xfrm>
            <a:off x="7358556" y="5095022"/>
            <a:ext cx="1971039" cy="278104"/>
          </a:xfrm>
        </p:spPr>
        <p:txBody>
          <a:bodyPr/>
          <a:lstStyle>
            <a:lvl1pPr algn="ctr">
              <a:defRPr sz="1593" i="1"/>
            </a:lvl1pPr>
          </a:lstStyle>
          <a:p>
            <a:pPr lvl="0"/>
            <a:r>
              <a:rPr lang="en-US"/>
              <a:t>Title</a:t>
            </a:r>
          </a:p>
        </p:txBody>
      </p:sp>
      <p:sp>
        <p:nvSpPr>
          <p:cNvPr id="23" name="Text Placeholder 14">
            <a:extLst>
              <a:ext uri="{FF2B5EF4-FFF2-40B4-BE49-F238E27FC236}">
                <a16:creationId xmlns:a16="http://schemas.microsoft.com/office/drawing/2014/main" id="{45E2C751-AED4-BD46-A562-5687DB574DFA}"/>
              </a:ext>
            </a:extLst>
          </p:cNvPr>
          <p:cNvSpPr>
            <a:spLocks noGrp="1"/>
          </p:cNvSpPr>
          <p:nvPr>
            <p:ph type="body" sz="quarter" idx="27" hasCustomPrompt="1"/>
          </p:nvPr>
        </p:nvSpPr>
        <p:spPr>
          <a:xfrm>
            <a:off x="9677001" y="4817622"/>
            <a:ext cx="1971039" cy="278104"/>
          </a:xfrm>
        </p:spPr>
        <p:txBody>
          <a:bodyPr/>
          <a:lstStyle>
            <a:lvl1pPr algn="ctr">
              <a:defRPr sz="1593">
                <a:solidFill>
                  <a:schemeClr val="tx2"/>
                </a:solidFill>
              </a:defRPr>
            </a:lvl1pPr>
          </a:lstStyle>
          <a:p>
            <a:pPr lvl="0"/>
            <a:r>
              <a:rPr lang="en-US"/>
              <a:t>First Last Name</a:t>
            </a:r>
          </a:p>
        </p:txBody>
      </p:sp>
      <p:sp>
        <p:nvSpPr>
          <p:cNvPr id="24" name="Text Placeholder 14">
            <a:extLst>
              <a:ext uri="{FF2B5EF4-FFF2-40B4-BE49-F238E27FC236}">
                <a16:creationId xmlns:a16="http://schemas.microsoft.com/office/drawing/2014/main" id="{A99683A0-5176-CA45-9571-EC20549EE16E}"/>
              </a:ext>
            </a:extLst>
          </p:cNvPr>
          <p:cNvSpPr>
            <a:spLocks noGrp="1"/>
          </p:cNvSpPr>
          <p:nvPr>
            <p:ph type="body" sz="quarter" idx="28" hasCustomPrompt="1"/>
          </p:nvPr>
        </p:nvSpPr>
        <p:spPr>
          <a:xfrm>
            <a:off x="9676999" y="5095022"/>
            <a:ext cx="1971039" cy="278104"/>
          </a:xfrm>
        </p:spPr>
        <p:txBody>
          <a:bodyPr/>
          <a:lstStyle>
            <a:lvl1pPr algn="ctr">
              <a:defRPr sz="1593" i="1"/>
            </a:lvl1pPr>
          </a:lstStyle>
          <a:p>
            <a:pPr lvl="0"/>
            <a:r>
              <a:rPr lang="en-US"/>
              <a:t>Title</a:t>
            </a:r>
          </a:p>
        </p:txBody>
      </p:sp>
    </p:spTree>
    <p:extLst>
      <p:ext uri="{BB962C8B-B14F-4D97-AF65-F5344CB8AC3E}">
        <p14:creationId xmlns:p14="http://schemas.microsoft.com/office/powerpoint/2010/main" val="1992093480"/>
      </p:ext>
    </p:extLst>
  </p:cSld>
  <p:clrMapOvr>
    <a:masterClrMapping/>
  </p:clrMapOvr>
  <p:extLst>
    <p:ext uri="{DCECCB84-F9BA-43D5-87BE-67443E8EF086}">
      <p15:sldGuideLst xmlns:p15="http://schemas.microsoft.com/office/powerpoint/2012/main">
        <p15:guide id="1" orient="horz" pos="89">
          <p15:clr>
            <a:srgbClr val="FBAE40"/>
          </p15:clr>
        </p15:guide>
        <p15:guide id="2" pos="149">
          <p15:clr>
            <a:srgbClr val="FBAE40"/>
          </p15:clr>
        </p15:guide>
        <p15:guide id="3" pos="3092">
          <p15:clr>
            <a:srgbClr val="FBAE40"/>
          </p15:clr>
        </p15:guide>
        <p15:guide id="4" orient="horz" pos="164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58800" y="5187464"/>
            <a:ext cx="11074400" cy="1526509"/>
          </a:xfrm>
        </p:spPr>
        <p:txBody>
          <a:bodyPr>
            <a:normAutofit/>
          </a:bodyPr>
          <a:lstStyle>
            <a:lvl1pPr marL="0" indent="0" algn="l">
              <a:lnSpc>
                <a:spcPct val="100000"/>
              </a:lnSpc>
              <a:spcBef>
                <a:spcPts val="198"/>
              </a:spcBef>
              <a:buNone/>
              <a:defRPr sz="1860" b="1">
                <a:solidFill>
                  <a:schemeClr val="tx2"/>
                </a:solidFill>
                <a:latin typeface="+mj-lt"/>
              </a:defRPr>
            </a:lvl1pPr>
            <a:lvl2pPr marL="455091" indent="0" algn="ctr">
              <a:buNone/>
              <a:defRPr sz="1991"/>
            </a:lvl2pPr>
            <a:lvl3pPr marL="910180" indent="0" algn="ctr">
              <a:buNone/>
              <a:defRPr sz="1793"/>
            </a:lvl3pPr>
            <a:lvl4pPr marL="1365267" indent="0" algn="ctr">
              <a:buNone/>
              <a:defRPr sz="1593"/>
            </a:lvl4pPr>
            <a:lvl5pPr marL="1820359" indent="0" algn="ctr">
              <a:buNone/>
              <a:defRPr sz="1593"/>
            </a:lvl5pPr>
            <a:lvl6pPr marL="2275448" indent="0" algn="ctr">
              <a:buNone/>
              <a:defRPr sz="1593"/>
            </a:lvl6pPr>
            <a:lvl7pPr marL="2730536" indent="0" algn="ctr">
              <a:buNone/>
              <a:defRPr sz="1593"/>
            </a:lvl7pPr>
            <a:lvl8pPr marL="3185627" indent="0" algn="ctr">
              <a:buNone/>
              <a:defRPr sz="1593"/>
            </a:lvl8pPr>
            <a:lvl9pPr marL="3640716" indent="0" algn="ctr">
              <a:buNone/>
              <a:defRPr sz="1593"/>
            </a:lvl9pPr>
          </a:lstStyle>
          <a:p>
            <a:r>
              <a:rPr lang="en-US"/>
              <a:t>NAME OF PRESENTER</a:t>
            </a:r>
          </a:p>
        </p:txBody>
      </p:sp>
      <p:sp>
        <p:nvSpPr>
          <p:cNvPr id="5" name="Title 1">
            <a:extLst>
              <a:ext uri="{FF2B5EF4-FFF2-40B4-BE49-F238E27FC236}">
                <a16:creationId xmlns:a16="http://schemas.microsoft.com/office/drawing/2014/main" id="{43DBB132-BBB1-724C-AB16-49012A0F2AA0}"/>
              </a:ext>
            </a:extLst>
          </p:cNvPr>
          <p:cNvSpPr>
            <a:spLocks noGrp="1"/>
          </p:cNvSpPr>
          <p:nvPr>
            <p:ph type="ctrTitle" hasCustomPrompt="1"/>
          </p:nvPr>
        </p:nvSpPr>
        <p:spPr>
          <a:xfrm>
            <a:off x="558800" y="2781555"/>
            <a:ext cx="11074400" cy="2282973"/>
          </a:xfrm>
        </p:spPr>
        <p:txBody>
          <a:bodyPr anchor="b">
            <a:normAutofit/>
          </a:bodyPr>
          <a:lstStyle>
            <a:lvl1pPr algn="l">
              <a:defRPr sz="8784">
                <a:solidFill>
                  <a:schemeClr val="tx2"/>
                </a:solidFill>
                <a:latin typeface="+mj-lt"/>
              </a:defRPr>
            </a:lvl1pPr>
          </a:lstStyle>
          <a:p>
            <a:r>
              <a:rPr lang="en-US"/>
              <a:t>Double line of text goes here</a:t>
            </a:r>
          </a:p>
        </p:txBody>
      </p:sp>
      <p:sp>
        <p:nvSpPr>
          <p:cNvPr id="2" name="TextBox 1">
            <a:extLst>
              <a:ext uri="{FF2B5EF4-FFF2-40B4-BE49-F238E27FC236}">
                <a16:creationId xmlns:a16="http://schemas.microsoft.com/office/drawing/2014/main" id="{7FA441A1-FCFD-3CC0-9CCB-D77C12C75BE3}"/>
              </a:ext>
            </a:extLst>
          </p:cNvPr>
          <p:cNvSpPr txBox="1"/>
          <p:nvPr userDrawn="1"/>
        </p:nvSpPr>
        <p:spPr>
          <a:xfrm>
            <a:off x="411424" y="615730"/>
            <a:ext cx="11074400" cy="461024"/>
          </a:xfrm>
          <a:prstGeom prst="rect">
            <a:avLst/>
          </a:prstGeom>
          <a:noFill/>
        </p:spPr>
        <p:txBody>
          <a:bodyPr wrap="square" rtlCol="0">
            <a:spAutoFit/>
          </a:bodyPr>
          <a:lstStyle/>
          <a:p>
            <a:r>
              <a:rPr lang="en-US" sz="2396" b="1" spc="400">
                <a:solidFill>
                  <a:schemeClr val="accent1"/>
                </a:solidFill>
                <a:latin typeface="+mj-lt"/>
              </a:rPr>
              <a:t>2025 PURE LEADERSHIP FORUM</a:t>
            </a:r>
          </a:p>
        </p:txBody>
      </p:sp>
      <p:sp>
        <p:nvSpPr>
          <p:cNvPr id="14" name="Rectangle 13">
            <a:extLst>
              <a:ext uri="{FF2B5EF4-FFF2-40B4-BE49-F238E27FC236}">
                <a16:creationId xmlns:a16="http://schemas.microsoft.com/office/drawing/2014/main" id="{3257ABCD-1889-B641-BE95-BC4E753310F5}"/>
              </a:ext>
            </a:extLst>
          </p:cNvPr>
          <p:cNvSpPr/>
          <p:nvPr userDrawn="1"/>
        </p:nvSpPr>
        <p:spPr>
          <a:xfrm>
            <a:off x="10235922" y="5682884"/>
            <a:ext cx="1598713" cy="8897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94" tIns="60848" rIns="121694" bIns="60848" numCol="1" spcCol="0" rtlCol="0" fromWordArt="0" anchor="ctr" anchorCtr="0" forceAA="0" compatLnSpc="1">
            <a:prstTxWarp prst="textNoShape">
              <a:avLst/>
            </a:prstTxWarp>
            <a:noAutofit/>
          </a:bodyPr>
          <a:lstStyle/>
          <a:p>
            <a:pPr algn="ctr"/>
            <a:endParaRPr lang="en-US" sz="2396">
              <a:solidFill>
                <a:schemeClr val="bg1"/>
              </a:solidFill>
            </a:endParaRPr>
          </a:p>
        </p:txBody>
      </p:sp>
      <p:cxnSp>
        <p:nvCxnSpPr>
          <p:cNvPr id="6" name="Straight Connector 5">
            <a:extLst>
              <a:ext uri="{FF2B5EF4-FFF2-40B4-BE49-F238E27FC236}">
                <a16:creationId xmlns:a16="http://schemas.microsoft.com/office/drawing/2014/main" id="{30ED00FC-C962-D339-18AE-931DA44A746B}"/>
              </a:ext>
            </a:extLst>
          </p:cNvPr>
          <p:cNvCxnSpPr/>
          <p:nvPr userDrawn="1"/>
        </p:nvCxnSpPr>
        <p:spPr>
          <a:xfrm>
            <a:off x="558800" y="1177918"/>
            <a:ext cx="0" cy="1392083"/>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10" descr="Logo, company name&#10;&#10;Description automatically generated">
            <a:extLst>
              <a:ext uri="{FF2B5EF4-FFF2-40B4-BE49-F238E27FC236}">
                <a16:creationId xmlns:a16="http://schemas.microsoft.com/office/drawing/2014/main" id="{C1E14B58-7931-ED84-3EAB-C0164484BB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35922" y="5682884"/>
            <a:ext cx="1598713" cy="889755"/>
          </a:xfrm>
          <a:prstGeom prst="rect">
            <a:avLst/>
          </a:prstGeom>
        </p:spPr>
      </p:pic>
    </p:spTree>
    <p:extLst>
      <p:ext uri="{BB962C8B-B14F-4D97-AF65-F5344CB8AC3E}">
        <p14:creationId xmlns:p14="http://schemas.microsoft.com/office/powerpoint/2010/main" val="2573019311"/>
      </p:ext>
    </p:extLst>
  </p:cSld>
  <p:clrMapOvr>
    <a:masterClrMapping/>
  </p:clrMapOvr>
  <p:extLst>
    <p:ext uri="{DCECCB84-F9BA-43D5-87BE-67443E8EF086}">
      <p15:sldGuideLst xmlns:p15="http://schemas.microsoft.com/office/powerpoint/2012/main">
        <p15:guide id="1" pos="149">
          <p15:clr>
            <a:srgbClr val="FBAE40"/>
          </p15:clr>
        </p15:guide>
        <p15:guide id="2" pos="3092">
          <p15:clr>
            <a:srgbClr val="FBAE40"/>
          </p15:clr>
        </p15:guide>
        <p15:guide id="3" orient="horz" pos="89">
          <p15:clr>
            <a:srgbClr val="FBAE40"/>
          </p15:clr>
        </p15:guide>
        <p15:guide id="4" orient="horz" pos="1603">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 2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8800" y="334127"/>
            <a:ext cx="11074400" cy="1356564"/>
          </a:xfrm>
        </p:spPr>
        <p:txBody>
          <a:bodyPr anchor="b"/>
          <a:lstStyle/>
          <a:p>
            <a:r>
              <a:rPr lang="en-US"/>
              <a:t>Title</a:t>
            </a:r>
          </a:p>
        </p:txBody>
      </p:sp>
      <p:cxnSp>
        <p:nvCxnSpPr>
          <p:cNvPr id="5" name="Straight Connector 4"/>
          <p:cNvCxnSpPr/>
          <p:nvPr userDrawn="1"/>
        </p:nvCxnSpPr>
        <p:spPr>
          <a:xfrm>
            <a:off x="558803" y="1880325"/>
            <a:ext cx="546716"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10"/>
          <p:cNvSpPr>
            <a:spLocks noGrp="1"/>
          </p:cNvSpPr>
          <p:nvPr>
            <p:ph type="body" sz="quarter" idx="12" hasCustomPrompt="1"/>
          </p:nvPr>
        </p:nvSpPr>
        <p:spPr>
          <a:xfrm>
            <a:off x="558800" y="334130"/>
            <a:ext cx="11074400" cy="657675"/>
          </a:xfrm>
        </p:spPr>
        <p:txBody>
          <a:bodyPr anchor="b"/>
          <a:lstStyle>
            <a:lvl1pPr>
              <a:defRPr sz="1860" b="1">
                <a:solidFill>
                  <a:schemeClr val="tx1">
                    <a:lumMod val="60000"/>
                    <a:lumOff val="40000"/>
                  </a:schemeClr>
                </a:solidFill>
                <a:latin typeface="+mj-lt"/>
              </a:defRPr>
            </a:lvl1pPr>
          </a:lstStyle>
          <a:p>
            <a:pPr lvl="0"/>
            <a:r>
              <a:rPr lang="en-US"/>
              <a:t>CLICK TO EDIT MASTER TEXT STYLES</a:t>
            </a:r>
          </a:p>
        </p:txBody>
      </p:sp>
      <p:sp>
        <p:nvSpPr>
          <p:cNvPr id="15" name="Text Placeholder 14">
            <a:extLst>
              <a:ext uri="{FF2B5EF4-FFF2-40B4-BE49-F238E27FC236}">
                <a16:creationId xmlns:a16="http://schemas.microsoft.com/office/drawing/2014/main" id="{8598AE53-9401-C141-B986-9E4B4B563A9E}"/>
              </a:ext>
            </a:extLst>
          </p:cNvPr>
          <p:cNvSpPr>
            <a:spLocks noGrp="1"/>
          </p:cNvSpPr>
          <p:nvPr>
            <p:ph type="body" sz="quarter" idx="19" hasCustomPrompt="1"/>
          </p:nvPr>
        </p:nvSpPr>
        <p:spPr>
          <a:xfrm>
            <a:off x="558801" y="2306954"/>
            <a:ext cx="5370947" cy="1144250"/>
          </a:xfrm>
        </p:spPr>
        <p:txBody>
          <a:bodyPr anchor="b"/>
          <a:lstStyle>
            <a:lvl1pPr>
              <a:defRPr sz="3186" b="1">
                <a:solidFill>
                  <a:srgbClr val="00B2A9"/>
                </a:solidFill>
                <a:latin typeface="+mj-lt"/>
              </a:defRPr>
            </a:lvl1pPr>
          </a:lstStyle>
          <a:p>
            <a:pPr lvl="0"/>
            <a:r>
              <a:rPr lang="en-US"/>
              <a:t>This is a short headline.</a:t>
            </a:r>
          </a:p>
        </p:txBody>
      </p:sp>
      <p:sp>
        <p:nvSpPr>
          <p:cNvPr id="16" name="Text Placeholder 14">
            <a:extLst>
              <a:ext uri="{FF2B5EF4-FFF2-40B4-BE49-F238E27FC236}">
                <a16:creationId xmlns:a16="http://schemas.microsoft.com/office/drawing/2014/main" id="{E4FF1F3E-982A-0641-9FC4-A85DA1CC5A13}"/>
              </a:ext>
            </a:extLst>
          </p:cNvPr>
          <p:cNvSpPr>
            <a:spLocks noGrp="1"/>
          </p:cNvSpPr>
          <p:nvPr>
            <p:ph type="body" sz="quarter" idx="20" hasCustomPrompt="1"/>
          </p:nvPr>
        </p:nvSpPr>
        <p:spPr>
          <a:xfrm>
            <a:off x="558801" y="3769881"/>
            <a:ext cx="5370947" cy="1889239"/>
          </a:xfrm>
        </p:spPr>
        <p:txBody>
          <a:bodyPr anchor="t"/>
          <a:lstStyle>
            <a:lvl1pPr>
              <a:defRPr sz="1860" b="0">
                <a:solidFill>
                  <a:schemeClr val="tx2"/>
                </a:solidFill>
                <a:latin typeface="Franklin Gothic Book" panose="020B0503020102020204" pitchFamily="34" charset="0"/>
              </a:defRPr>
            </a:lvl1pPr>
          </a:lstStyle>
          <a:p>
            <a:pPr lvl="0"/>
            <a:r>
              <a:rPr lang="en-US"/>
              <a:t>This is the body copy here. Keep it brief, but use it to give more color to the headline above.</a:t>
            </a:r>
          </a:p>
        </p:txBody>
      </p:sp>
      <p:sp>
        <p:nvSpPr>
          <p:cNvPr id="18" name="Text Placeholder 14">
            <a:extLst>
              <a:ext uri="{FF2B5EF4-FFF2-40B4-BE49-F238E27FC236}">
                <a16:creationId xmlns:a16="http://schemas.microsoft.com/office/drawing/2014/main" id="{72B20535-A6CA-F146-B73A-66C62F6D378D}"/>
              </a:ext>
            </a:extLst>
          </p:cNvPr>
          <p:cNvSpPr>
            <a:spLocks noGrp="1"/>
          </p:cNvSpPr>
          <p:nvPr>
            <p:ph type="body" sz="quarter" idx="21" hasCustomPrompt="1"/>
          </p:nvPr>
        </p:nvSpPr>
        <p:spPr>
          <a:xfrm>
            <a:off x="6262253" y="2306954"/>
            <a:ext cx="5370947" cy="1144250"/>
          </a:xfrm>
        </p:spPr>
        <p:txBody>
          <a:bodyPr anchor="b"/>
          <a:lstStyle>
            <a:lvl1pPr>
              <a:defRPr sz="3186" b="1">
                <a:solidFill>
                  <a:srgbClr val="00B2A9"/>
                </a:solidFill>
                <a:latin typeface="+mj-lt"/>
              </a:defRPr>
            </a:lvl1pPr>
          </a:lstStyle>
          <a:p>
            <a:pPr lvl="0"/>
            <a:r>
              <a:rPr lang="en-US"/>
              <a:t>This is a short headline.</a:t>
            </a:r>
          </a:p>
        </p:txBody>
      </p:sp>
      <p:sp>
        <p:nvSpPr>
          <p:cNvPr id="19" name="Text Placeholder 14">
            <a:extLst>
              <a:ext uri="{FF2B5EF4-FFF2-40B4-BE49-F238E27FC236}">
                <a16:creationId xmlns:a16="http://schemas.microsoft.com/office/drawing/2014/main" id="{3343E6EF-EE84-EF48-B42A-C0C8B861BD64}"/>
              </a:ext>
            </a:extLst>
          </p:cNvPr>
          <p:cNvSpPr>
            <a:spLocks noGrp="1"/>
          </p:cNvSpPr>
          <p:nvPr>
            <p:ph type="body" sz="quarter" idx="22" hasCustomPrompt="1"/>
          </p:nvPr>
        </p:nvSpPr>
        <p:spPr>
          <a:xfrm>
            <a:off x="6262253" y="3769881"/>
            <a:ext cx="5370947" cy="1889239"/>
          </a:xfrm>
        </p:spPr>
        <p:txBody>
          <a:bodyPr anchor="t"/>
          <a:lstStyle>
            <a:lvl1pPr>
              <a:defRPr sz="1860" b="0">
                <a:solidFill>
                  <a:schemeClr val="tx2"/>
                </a:solidFill>
                <a:latin typeface="Franklin Gothic Book" panose="020B0503020102020204" pitchFamily="34" charset="0"/>
              </a:defRPr>
            </a:lvl1pPr>
          </a:lstStyle>
          <a:p>
            <a:pPr lvl="0"/>
            <a:r>
              <a:rPr lang="en-US"/>
              <a:t>This is the body copy here. Keep it brief, but use it to give more color to the headline above.</a:t>
            </a:r>
          </a:p>
        </p:txBody>
      </p:sp>
      <p:cxnSp>
        <p:nvCxnSpPr>
          <p:cNvPr id="6" name="Straight Connector 5">
            <a:extLst>
              <a:ext uri="{FF2B5EF4-FFF2-40B4-BE49-F238E27FC236}">
                <a16:creationId xmlns:a16="http://schemas.microsoft.com/office/drawing/2014/main" id="{3D829C24-DB06-BB44-AC8F-963862C9E5EA}"/>
              </a:ext>
            </a:extLst>
          </p:cNvPr>
          <p:cNvCxnSpPr/>
          <p:nvPr userDrawn="1"/>
        </p:nvCxnSpPr>
        <p:spPr>
          <a:xfrm>
            <a:off x="540325" y="3588699"/>
            <a:ext cx="5370947"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7A4B944-77FB-F34F-AA66-6315B5EC83B4}"/>
              </a:ext>
            </a:extLst>
          </p:cNvPr>
          <p:cNvCxnSpPr/>
          <p:nvPr userDrawn="1"/>
        </p:nvCxnSpPr>
        <p:spPr>
          <a:xfrm>
            <a:off x="6243781" y="3588699"/>
            <a:ext cx="5370947"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6020789"/>
      </p:ext>
    </p:extLst>
  </p:cSld>
  <p:clrMapOvr>
    <a:masterClrMapping/>
  </p:clrMapOvr>
  <p:extLst>
    <p:ext uri="{DCECCB84-F9BA-43D5-87BE-67443E8EF086}">
      <p15:sldGuideLst xmlns:p15="http://schemas.microsoft.com/office/powerpoint/2012/main">
        <p15:guide id="1" orient="horz" pos="89">
          <p15:clr>
            <a:srgbClr val="FBAE40"/>
          </p15:clr>
        </p15:guide>
        <p15:guide id="2" pos="149">
          <p15:clr>
            <a:srgbClr val="FBAE40"/>
          </p15:clr>
        </p15:guide>
        <p15:guide id="3" pos="3092">
          <p15:clr>
            <a:srgbClr val="FBAE40"/>
          </p15:clr>
        </p15:guide>
        <p15:guide id="4" orient="horz" pos="1645">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 3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8800" y="334127"/>
            <a:ext cx="11074400" cy="1356564"/>
          </a:xfrm>
        </p:spPr>
        <p:txBody>
          <a:bodyPr anchor="b"/>
          <a:lstStyle/>
          <a:p>
            <a:r>
              <a:rPr lang="en-US"/>
              <a:t>Title</a:t>
            </a:r>
          </a:p>
        </p:txBody>
      </p:sp>
      <p:cxnSp>
        <p:nvCxnSpPr>
          <p:cNvPr id="5" name="Straight Connector 4"/>
          <p:cNvCxnSpPr/>
          <p:nvPr userDrawn="1"/>
        </p:nvCxnSpPr>
        <p:spPr>
          <a:xfrm>
            <a:off x="558803" y="1880325"/>
            <a:ext cx="546716"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10"/>
          <p:cNvSpPr>
            <a:spLocks noGrp="1"/>
          </p:cNvSpPr>
          <p:nvPr>
            <p:ph type="body" sz="quarter" idx="12" hasCustomPrompt="1"/>
          </p:nvPr>
        </p:nvSpPr>
        <p:spPr>
          <a:xfrm>
            <a:off x="558800" y="334130"/>
            <a:ext cx="11074400" cy="657675"/>
          </a:xfrm>
        </p:spPr>
        <p:txBody>
          <a:bodyPr anchor="b"/>
          <a:lstStyle>
            <a:lvl1pPr>
              <a:defRPr sz="1860" b="1">
                <a:solidFill>
                  <a:schemeClr val="tx1">
                    <a:lumMod val="60000"/>
                    <a:lumOff val="40000"/>
                  </a:schemeClr>
                </a:solidFill>
                <a:latin typeface="+mj-lt"/>
              </a:defRPr>
            </a:lvl1pPr>
          </a:lstStyle>
          <a:p>
            <a:pPr lvl="0"/>
            <a:r>
              <a:rPr lang="en-US"/>
              <a:t>CLICK TO EDIT MASTER TEXT STYLES</a:t>
            </a:r>
          </a:p>
        </p:txBody>
      </p:sp>
      <p:sp>
        <p:nvSpPr>
          <p:cNvPr id="15" name="Text Placeholder 14">
            <a:extLst>
              <a:ext uri="{FF2B5EF4-FFF2-40B4-BE49-F238E27FC236}">
                <a16:creationId xmlns:a16="http://schemas.microsoft.com/office/drawing/2014/main" id="{8598AE53-9401-C141-B986-9E4B4B563A9E}"/>
              </a:ext>
            </a:extLst>
          </p:cNvPr>
          <p:cNvSpPr>
            <a:spLocks noGrp="1"/>
          </p:cNvSpPr>
          <p:nvPr>
            <p:ph type="body" sz="quarter" idx="19" hasCustomPrompt="1"/>
          </p:nvPr>
        </p:nvSpPr>
        <p:spPr>
          <a:xfrm>
            <a:off x="558800" y="2306954"/>
            <a:ext cx="3518021" cy="1144250"/>
          </a:xfrm>
        </p:spPr>
        <p:txBody>
          <a:bodyPr anchor="b"/>
          <a:lstStyle>
            <a:lvl1pPr>
              <a:defRPr sz="3186" b="1">
                <a:solidFill>
                  <a:srgbClr val="00B2A9"/>
                </a:solidFill>
                <a:latin typeface="+mj-lt"/>
              </a:defRPr>
            </a:lvl1pPr>
          </a:lstStyle>
          <a:p>
            <a:pPr lvl="0"/>
            <a:r>
              <a:rPr lang="en-US"/>
              <a:t>This is a short headline.</a:t>
            </a:r>
          </a:p>
        </p:txBody>
      </p:sp>
      <p:sp>
        <p:nvSpPr>
          <p:cNvPr id="18" name="Text Placeholder 14">
            <a:extLst>
              <a:ext uri="{FF2B5EF4-FFF2-40B4-BE49-F238E27FC236}">
                <a16:creationId xmlns:a16="http://schemas.microsoft.com/office/drawing/2014/main" id="{72B20535-A6CA-F146-B73A-66C62F6D378D}"/>
              </a:ext>
            </a:extLst>
          </p:cNvPr>
          <p:cNvSpPr>
            <a:spLocks noGrp="1"/>
          </p:cNvSpPr>
          <p:nvPr>
            <p:ph type="body" sz="quarter" idx="21" hasCustomPrompt="1"/>
          </p:nvPr>
        </p:nvSpPr>
        <p:spPr>
          <a:xfrm>
            <a:off x="4336992" y="2306954"/>
            <a:ext cx="3518021" cy="1144250"/>
          </a:xfrm>
        </p:spPr>
        <p:txBody>
          <a:bodyPr anchor="b"/>
          <a:lstStyle>
            <a:lvl1pPr>
              <a:defRPr sz="3186" b="1">
                <a:solidFill>
                  <a:srgbClr val="00B2A9"/>
                </a:solidFill>
                <a:latin typeface="+mj-lt"/>
              </a:defRPr>
            </a:lvl1pPr>
          </a:lstStyle>
          <a:p>
            <a:pPr lvl="0"/>
            <a:r>
              <a:rPr lang="en-US"/>
              <a:t>This is a short headline.</a:t>
            </a:r>
          </a:p>
        </p:txBody>
      </p:sp>
      <p:sp>
        <p:nvSpPr>
          <p:cNvPr id="10" name="Text Placeholder 14">
            <a:extLst>
              <a:ext uri="{FF2B5EF4-FFF2-40B4-BE49-F238E27FC236}">
                <a16:creationId xmlns:a16="http://schemas.microsoft.com/office/drawing/2014/main" id="{576CCB6E-69DC-E940-9A8B-6E06CD29CB42}"/>
              </a:ext>
            </a:extLst>
          </p:cNvPr>
          <p:cNvSpPr>
            <a:spLocks noGrp="1"/>
          </p:cNvSpPr>
          <p:nvPr>
            <p:ph type="body" sz="quarter" idx="23" hasCustomPrompt="1"/>
          </p:nvPr>
        </p:nvSpPr>
        <p:spPr>
          <a:xfrm>
            <a:off x="8115180" y="2306954"/>
            <a:ext cx="3518021" cy="1144250"/>
          </a:xfrm>
        </p:spPr>
        <p:txBody>
          <a:bodyPr anchor="b"/>
          <a:lstStyle>
            <a:lvl1pPr>
              <a:defRPr sz="3186" b="1">
                <a:solidFill>
                  <a:srgbClr val="00B2A9"/>
                </a:solidFill>
                <a:latin typeface="+mj-lt"/>
              </a:defRPr>
            </a:lvl1pPr>
          </a:lstStyle>
          <a:p>
            <a:pPr lvl="0"/>
            <a:r>
              <a:rPr lang="en-US"/>
              <a:t>This is a short headline.</a:t>
            </a:r>
          </a:p>
        </p:txBody>
      </p:sp>
      <p:cxnSp>
        <p:nvCxnSpPr>
          <p:cNvPr id="12" name="Straight Connector 11">
            <a:extLst>
              <a:ext uri="{FF2B5EF4-FFF2-40B4-BE49-F238E27FC236}">
                <a16:creationId xmlns:a16="http://schemas.microsoft.com/office/drawing/2014/main" id="{61305655-E7A1-AC46-9336-36A1BC561707}"/>
              </a:ext>
            </a:extLst>
          </p:cNvPr>
          <p:cNvCxnSpPr>
            <a:cxnSpLocks/>
          </p:cNvCxnSpPr>
          <p:nvPr userDrawn="1"/>
        </p:nvCxnSpPr>
        <p:spPr>
          <a:xfrm>
            <a:off x="540325" y="3588699"/>
            <a:ext cx="3536496"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Text Placeholder 14">
            <a:extLst>
              <a:ext uri="{FF2B5EF4-FFF2-40B4-BE49-F238E27FC236}">
                <a16:creationId xmlns:a16="http://schemas.microsoft.com/office/drawing/2014/main" id="{12EB515C-FDA5-AC42-817B-DE3B365245B7}"/>
              </a:ext>
            </a:extLst>
          </p:cNvPr>
          <p:cNvSpPr>
            <a:spLocks noGrp="1"/>
          </p:cNvSpPr>
          <p:nvPr>
            <p:ph type="body" sz="quarter" idx="20" hasCustomPrompt="1"/>
          </p:nvPr>
        </p:nvSpPr>
        <p:spPr>
          <a:xfrm>
            <a:off x="558805" y="3769881"/>
            <a:ext cx="3518023" cy="1889239"/>
          </a:xfrm>
        </p:spPr>
        <p:txBody>
          <a:bodyPr anchor="t"/>
          <a:lstStyle>
            <a:lvl1pPr>
              <a:defRPr sz="1860" b="0">
                <a:solidFill>
                  <a:schemeClr val="tx2"/>
                </a:solidFill>
                <a:latin typeface="Franklin Gothic Book" panose="020B0503020102020204" pitchFamily="34" charset="0"/>
              </a:defRPr>
            </a:lvl1pPr>
          </a:lstStyle>
          <a:p>
            <a:pPr lvl="0"/>
            <a:r>
              <a:rPr lang="en-US"/>
              <a:t>This is the body copy here. Keep it brief, but use it to give more color to the headline above.</a:t>
            </a:r>
          </a:p>
        </p:txBody>
      </p:sp>
      <p:cxnSp>
        <p:nvCxnSpPr>
          <p:cNvPr id="17" name="Straight Connector 16">
            <a:extLst>
              <a:ext uri="{FF2B5EF4-FFF2-40B4-BE49-F238E27FC236}">
                <a16:creationId xmlns:a16="http://schemas.microsoft.com/office/drawing/2014/main" id="{9F9E56E6-D249-8B4E-95B9-0DDA5B089A1A}"/>
              </a:ext>
            </a:extLst>
          </p:cNvPr>
          <p:cNvCxnSpPr>
            <a:cxnSpLocks/>
          </p:cNvCxnSpPr>
          <p:nvPr userDrawn="1"/>
        </p:nvCxnSpPr>
        <p:spPr>
          <a:xfrm>
            <a:off x="4332884" y="3588699"/>
            <a:ext cx="3536496"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14">
            <a:extLst>
              <a:ext uri="{FF2B5EF4-FFF2-40B4-BE49-F238E27FC236}">
                <a16:creationId xmlns:a16="http://schemas.microsoft.com/office/drawing/2014/main" id="{17F92E95-7D26-0D4C-BEF9-DE187BC6C3B5}"/>
              </a:ext>
            </a:extLst>
          </p:cNvPr>
          <p:cNvSpPr>
            <a:spLocks noGrp="1"/>
          </p:cNvSpPr>
          <p:nvPr>
            <p:ph type="body" sz="quarter" idx="24" hasCustomPrompt="1"/>
          </p:nvPr>
        </p:nvSpPr>
        <p:spPr>
          <a:xfrm>
            <a:off x="4369837" y="3769881"/>
            <a:ext cx="3518023" cy="1889239"/>
          </a:xfrm>
        </p:spPr>
        <p:txBody>
          <a:bodyPr anchor="t"/>
          <a:lstStyle>
            <a:lvl1pPr>
              <a:defRPr sz="1860" b="0">
                <a:solidFill>
                  <a:schemeClr val="tx2"/>
                </a:solidFill>
                <a:latin typeface="Franklin Gothic Book" panose="020B0503020102020204" pitchFamily="34" charset="0"/>
              </a:defRPr>
            </a:lvl1pPr>
          </a:lstStyle>
          <a:p>
            <a:pPr lvl="0"/>
            <a:r>
              <a:rPr lang="en-US"/>
              <a:t>This is the body copy here. Keep it brief, but use it to give more color to the headline above.</a:t>
            </a:r>
          </a:p>
        </p:txBody>
      </p:sp>
      <p:cxnSp>
        <p:nvCxnSpPr>
          <p:cNvPr id="21" name="Straight Connector 20">
            <a:extLst>
              <a:ext uri="{FF2B5EF4-FFF2-40B4-BE49-F238E27FC236}">
                <a16:creationId xmlns:a16="http://schemas.microsoft.com/office/drawing/2014/main" id="{389B6DEB-2618-DA4D-A123-180E212EEB55}"/>
              </a:ext>
            </a:extLst>
          </p:cNvPr>
          <p:cNvCxnSpPr>
            <a:cxnSpLocks/>
          </p:cNvCxnSpPr>
          <p:nvPr userDrawn="1"/>
        </p:nvCxnSpPr>
        <p:spPr>
          <a:xfrm>
            <a:off x="8096704" y="3588699"/>
            <a:ext cx="3536496"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Text Placeholder 14">
            <a:extLst>
              <a:ext uri="{FF2B5EF4-FFF2-40B4-BE49-F238E27FC236}">
                <a16:creationId xmlns:a16="http://schemas.microsoft.com/office/drawing/2014/main" id="{C048926D-D38C-A14D-931A-D7FB73096F3E}"/>
              </a:ext>
            </a:extLst>
          </p:cNvPr>
          <p:cNvSpPr>
            <a:spLocks noGrp="1"/>
          </p:cNvSpPr>
          <p:nvPr>
            <p:ph type="body" sz="quarter" idx="25" hasCustomPrompt="1"/>
          </p:nvPr>
        </p:nvSpPr>
        <p:spPr>
          <a:xfrm>
            <a:off x="8115183" y="3769881"/>
            <a:ext cx="3518023" cy="1889239"/>
          </a:xfrm>
        </p:spPr>
        <p:txBody>
          <a:bodyPr anchor="t"/>
          <a:lstStyle>
            <a:lvl1pPr>
              <a:defRPr sz="1860" b="0">
                <a:solidFill>
                  <a:schemeClr val="tx2"/>
                </a:solidFill>
                <a:latin typeface="Franklin Gothic Book" panose="020B0503020102020204" pitchFamily="34" charset="0"/>
              </a:defRPr>
            </a:lvl1pPr>
          </a:lstStyle>
          <a:p>
            <a:pPr lvl="0"/>
            <a:r>
              <a:rPr lang="en-US"/>
              <a:t>This is the body copy here. Keep it brief, but use it to give more color to the headline above.</a:t>
            </a:r>
          </a:p>
        </p:txBody>
      </p:sp>
    </p:spTree>
    <p:extLst>
      <p:ext uri="{BB962C8B-B14F-4D97-AF65-F5344CB8AC3E}">
        <p14:creationId xmlns:p14="http://schemas.microsoft.com/office/powerpoint/2010/main" val="1403137295"/>
      </p:ext>
    </p:extLst>
  </p:cSld>
  <p:clrMapOvr>
    <a:masterClrMapping/>
  </p:clrMapOvr>
  <p:extLst>
    <p:ext uri="{DCECCB84-F9BA-43D5-87BE-67443E8EF086}">
      <p15:sldGuideLst xmlns:p15="http://schemas.microsoft.com/office/powerpoint/2012/main">
        <p15:guide id="1" orient="horz" pos="89">
          <p15:clr>
            <a:srgbClr val="FBAE40"/>
          </p15:clr>
        </p15:guide>
        <p15:guide id="2" pos="149">
          <p15:clr>
            <a:srgbClr val="FBAE40"/>
          </p15:clr>
        </p15:guide>
        <p15:guide id="3" pos="3092">
          <p15:clr>
            <a:srgbClr val="FBAE40"/>
          </p15:clr>
        </p15:guide>
        <p15:guide id="4" orient="horz" pos="1645">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 4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8800" y="334127"/>
            <a:ext cx="11074400" cy="1356564"/>
          </a:xfrm>
        </p:spPr>
        <p:txBody>
          <a:bodyPr anchor="b"/>
          <a:lstStyle/>
          <a:p>
            <a:r>
              <a:rPr lang="en-US"/>
              <a:t>Title</a:t>
            </a:r>
          </a:p>
        </p:txBody>
      </p:sp>
      <p:cxnSp>
        <p:nvCxnSpPr>
          <p:cNvPr id="5" name="Straight Connector 4"/>
          <p:cNvCxnSpPr/>
          <p:nvPr userDrawn="1"/>
        </p:nvCxnSpPr>
        <p:spPr>
          <a:xfrm>
            <a:off x="558803" y="1880325"/>
            <a:ext cx="546716"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10"/>
          <p:cNvSpPr>
            <a:spLocks noGrp="1"/>
          </p:cNvSpPr>
          <p:nvPr>
            <p:ph type="body" sz="quarter" idx="12" hasCustomPrompt="1"/>
          </p:nvPr>
        </p:nvSpPr>
        <p:spPr>
          <a:xfrm>
            <a:off x="558800" y="334130"/>
            <a:ext cx="11074400" cy="657675"/>
          </a:xfrm>
        </p:spPr>
        <p:txBody>
          <a:bodyPr anchor="b"/>
          <a:lstStyle>
            <a:lvl1pPr>
              <a:defRPr sz="1860" b="1">
                <a:solidFill>
                  <a:schemeClr val="tx1">
                    <a:lumMod val="60000"/>
                    <a:lumOff val="40000"/>
                  </a:schemeClr>
                </a:solidFill>
                <a:latin typeface="+mj-lt"/>
              </a:defRPr>
            </a:lvl1pPr>
          </a:lstStyle>
          <a:p>
            <a:pPr lvl="0"/>
            <a:r>
              <a:rPr lang="en-US"/>
              <a:t>CLICK TO EDIT MASTER TEXT STYLES</a:t>
            </a:r>
          </a:p>
        </p:txBody>
      </p:sp>
      <p:sp>
        <p:nvSpPr>
          <p:cNvPr id="15" name="Text Placeholder 14">
            <a:extLst>
              <a:ext uri="{FF2B5EF4-FFF2-40B4-BE49-F238E27FC236}">
                <a16:creationId xmlns:a16="http://schemas.microsoft.com/office/drawing/2014/main" id="{8598AE53-9401-C141-B986-9E4B4B563A9E}"/>
              </a:ext>
            </a:extLst>
          </p:cNvPr>
          <p:cNvSpPr>
            <a:spLocks noGrp="1"/>
          </p:cNvSpPr>
          <p:nvPr>
            <p:ph type="body" sz="quarter" idx="19" hasCustomPrompt="1"/>
          </p:nvPr>
        </p:nvSpPr>
        <p:spPr>
          <a:xfrm>
            <a:off x="558800" y="2306954"/>
            <a:ext cx="2506640" cy="1144250"/>
          </a:xfrm>
        </p:spPr>
        <p:txBody>
          <a:bodyPr anchor="b"/>
          <a:lstStyle>
            <a:lvl1pPr>
              <a:defRPr sz="2655" b="1">
                <a:solidFill>
                  <a:srgbClr val="00B2A9"/>
                </a:solidFill>
                <a:latin typeface="+mj-lt"/>
              </a:defRPr>
            </a:lvl1pPr>
          </a:lstStyle>
          <a:p>
            <a:pPr lvl="0"/>
            <a:r>
              <a:rPr lang="en-US"/>
              <a:t>Short headline.</a:t>
            </a:r>
          </a:p>
        </p:txBody>
      </p:sp>
      <p:sp>
        <p:nvSpPr>
          <p:cNvPr id="18" name="Text Placeholder 14">
            <a:extLst>
              <a:ext uri="{FF2B5EF4-FFF2-40B4-BE49-F238E27FC236}">
                <a16:creationId xmlns:a16="http://schemas.microsoft.com/office/drawing/2014/main" id="{72B20535-A6CA-F146-B73A-66C62F6D378D}"/>
              </a:ext>
            </a:extLst>
          </p:cNvPr>
          <p:cNvSpPr>
            <a:spLocks noGrp="1"/>
          </p:cNvSpPr>
          <p:nvPr>
            <p:ph type="body" sz="quarter" idx="21" hasCustomPrompt="1"/>
          </p:nvPr>
        </p:nvSpPr>
        <p:spPr>
          <a:xfrm>
            <a:off x="3414720" y="2306954"/>
            <a:ext cx="2506640" cy="1144250"/>
          </a:xfrm>
        </p:spPr>
        <p:txBody>
          <a:bodyPr anchor="b"/>
          <a:lstStyle>
            <a:lvl1pPr>
              <a:defRPr sz="2655" b="1">
                <a:solidFill>
                  <a:srgbClr val="00B2A9"/>
                </a:solidFill>
                <a:latin typeface="+mj-lt"/>
              </a:defRPr>
            </a:lvl1pPr>
          </a:lstStyle>
          <a:p>
            <a:pPr lvl="0"/>
            <a:r>
              <a:rPr lang="en-US"/>
              <a:t>Short headline.</a:t>
            </a:r>
          </a:p>
        </p:txBody>
      </p:sp>
      <p:sp>
        <p:nvSpPr>
          <p:cNvPr id="10" name="Text Placeholder 14">
            <a:extLst>
              <a:ext uri="{FF2B5EF4-FFF2-40B4-BE49-F238E27FC236}">
                <a16:creationId xmlns:a16="http://schemas.microsoft.com/office/drawing/2014/main" id="{576CCB6E-69DC-E940-9A8B-6E06CD29CB42}"/>
              </a:ext>
            </a:extLst>
          </p:cNvPr>
          <p:cNvSpPr>
            <a:spLocks noGrp="1"/>
          </p:cNvSpPr>
          <p:nvPr>
            <p:ph type="body" sz="quarter" idx="23" hasCustomPrompt="1"/>
          </p:nvPr>
        </p:nvSpPr>
        <p:spPr>
          <a:xfrm>
            <a:off x="6270640" y="2306954"/>
            <a:ext cx="2506640" cy="1144250"/>
          </a:xfrm>
        </p:spPr>
        <p:txBody>
          <a:bodyPr anchor="b"/>
          <a:lstStyle>
            <a:lvl1pPr>
              <a:defRPr sz="2655" b="1">
                <a:solidFill>
                  <a:srgbClr val="00B2A9"/>
                </a:solidFill>
                <a:latin typeface="+mj-lt"/>
              </a:defRPr>
            </a:lvl1pPr>
          </a:lstStyle>
          <a:p>
            <a:pPr lvl="0"/>
            <a:r>
              <a:rPr lang="en-US"/>
              <a:t>Short headline.</a:t>
            </a:r>
          </a:p>
        </p:txBody>
      </p:sp>
      <p:sp>
        <p:nvSpPr>
          <p:cNvPr id="12" name="Text Placeholder 14">
            <a:extLst>
              <a:ext uri="{FF2B5EF4-FFF2-40B4-BE49-F238E27FC236}">
                <a16:creationId xmlns:a16="http://schemas.microsoft.com/office/drawing/2014/main" id="{DEF69939-7880-1B49-983D-1DCDD25B22E3}"/>
              </a:ext>
            </a:extLst>
          </p:cNvPr>
          <p:cNvSpPr>
            <a:spLocks noGrp="1"/>
          </p:cNvSpPr>
          <p:nvPr>
            <p:ph type="body" sz="quarter" idx="25" hasCustomPrompt="1"/>
          </p:nvPr>
        </p:nvSpPr>
        <p:spPr>
          <a:xfrm>
            <a:off x="9126560" y="2300011"/>
            <a:ext cx="2506640" cy="1144250"/>
          </a:xfrm>
        </p:spPr>
        <p:txBody>
          <a:bodyPr anchor="b"/>
          <a:lstStyle>
            <a:lvl1pPr>
              <a:defRPr sz="2655" b="1">
                <a:solidFill>
                  <a:srgbClr val="00B2A9"/>
                </a:solidFill>
                <a:latin typeface="+mj-lt"/>
              </a:defRPr>
            </a:lvl1pPr>
          </a:lstStyle>
          <a:p>
            <a:pPr lvl="0"/>
            <a:r>
              <a:rPr lang="en-US"/>
              <a:t>Short headline.</a:t>
            </a:r>
          </a:p>
        </p:txBody>
      </p:sp>
      <p:cxnSp>
        <p:nvCxnSpPr>
          <p:cNvPr id="14" name="Straight Connector 13">
            <a:extLst>
              <a:ext uri="{FF2B5EF4-FFF2-40B4-BE49-F238E27FC236}">
                <a16:creationId xmlns:a16="http://schemas.microsoft.com/office/drawing/2014/main" id="{516CCFEF-38E0-A048-B5C5-8177184C89B9}"/>
              </a:ext>
            </a:extLst>
          </p:cNvPr>
          <p:cNvCxnSpPr>
            <a:cxnSpLocks/>
          </p:cNvCxnSpPr>
          <p:nvPr userDrawn="1"/>
        </p:nvCxnSpPr>
        <p:spPr>
          <a:xfrm>
            <a:off x="558800" y="3574992"/>
            <a:ext cx="80818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14">
            <a:extLst>
              <a:ext uri="{FF2B5EF4-FFF2-40B4-BE49-F238E27FC236}">
                <a16:creationId xmlns:a16="http://schemas.microsoft.com/office/drawing/2014/main" id="{48CD111C-1179-5640-8B0E-43BD776FE37C}"/>
              </a:ext>
            </a:extLst>
          </p:cNvPr>
          <p:cNvSpPr>
            <a:spLocks noGrp="1"/>
          </p:cNvSpPr>
          <p:nvPr>
            <p:ph type="body" sz="quarter" idx="20" hasCustomPrompt="1"/>
          </p:nvPr>
        </p:nvSpPr>
        <p:spPr>
          <a:xfrm>
            <a:off x="558805" y="3769881"/>
            <a:ext cx="2506641" cy="1889239"/>
          </a:xfrm>
        </p:spPr>
        <p:txBody>
          <a:bodyPr anchor="t"/>
          <a:lstStyle>
            <a:lvl1pPr>
              <a:defRPr sz="1860" b="0">
                <a:solidFill>
                  <a:schemeClr val="tx2"/>
                </a:solidFill>
                <a:latin typeface="Franklin Gothic Book" panose="020B0503020102020204" pitchFamily="34" charset="0"/>
              </a:defRPr>
            </a:lvl1pPr>
          </a:lstStyle>
          <a:p>
            <a:pPr lvl="0"/>
            <a:r>
              <a:rPr lang="en-US"/>
              <a:t>This is the body copy here. Keep it brief, but use it to give more color to the headline above.</a:t>
            </a:r>
          </a:p>
        </p:txBody>
      </p:sp>
      <p:cxnSp>
        <p:nvCxnSpPr>
          <p:cNvPr id="21" name="Straight Connector 20">
            <a:extLst>
              <a:ext uri="{FF2B5EF4-FFF2-40B4-BE49-F238E27FC236}">
                <a16:creationId xmlns:a16="http://schemas.microsoft.com/office/drawing/2014/main" id="{929237E7-E393-5745-A8AC-BAF68CD6DCE1}"/>
              </a:ext>
            </a:extLst>
          </p:cNvPr>
          <p:cNvCxnSpPr>
            <a:cxnSpLocks/>
          </p:cNvCxnSpPr>
          <p:nvPr userDrawn="1"/>
        </p:nvCxnSpPr>
        <p:spPr>
          <a:xfrm>
            <a:off x="3414720" y="3574992"/>
            <a:ext cx="80818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Text Placeholder 14">
            <a:extLst>
              <a:ext uri="{FF2B5EF4-FFF2-40B4-BE49-F238E27FC236}">
                <a16:creationId xmlns:a16="http://schemas.microsoft.com/office/drawing/2014/main" id="{6D9BA302-0D4B-EA49-BA6A-7322A2BFF96C}"/>
              </a:ext>
            </a:extLst>
          </p:cNvPr>
          <p:cNvSpPr>
            <a:spLocks noGrp="1"/>
          </p:cNvSpPr>
          <p:nvPr>
            <p:ph type="body" sz="quarter" idx="26" hasCustomPrompt="1"/>
          </p:nvPr>
        </p:nvSpPr>
        <p:spPr>
          <a:xfrm>
            <a:off x="3414725" y="3769881"/>
            <a:ext cx="2506641" cy="1889239"/>
          </a:xfrm>
        </p:spPr>
        <p:txBody>
          <a:bodyPr anchor="t"/>
          <a:lstStyle>
            <a:lvl1pPr>
              <a:defRPr sz="1860" b="0">
                <a:solidFill>
                  <a:schemeClr val="tx2"/>
                </a:solidFill>
                <a:latin typeface="Franklin Gothic Book" panose="020B0503020102020204" pitchFamily="34" charset="0"/>
              </a:defRPr>
            </a:lvl1pPr>
          </a:lstStyle>
          <a:p>
            <a:pPr lvl="0"/>
            <a:r>
              <a:rPr lang="en-US"/>
              <a:t>This is the body copy here. Keep it brief, but use it to give more color to the headline above.</a:t>
            </a:r>
          </a:p>
        </p:txBody>
      </p:sp>
      <p:cxnSp>
        <p:nvCxnSpPr>
          <p:cNvPr id="23" name="Straight Connector 22">
            <a:extLst>
              <a:ext uri="{FF2B5EF4-FFF2-40B4-BE49-F238E27FC236}">
                <a16:creationId xmlns:a16="http://schemas.microsoft.com/office/drawing/2014/main" id="{E5161FCF-BB72-2A44-BC92-6B6F37205D20}"/>
              </a:ext>
            </a:extLst>
          </p:cNvPr>
          <p:cNvCxnSpPr>
            <a:cxnSpLocks/>
          </p:cNvCxnSpPr>
          <p:nvPr userDrawn="1"/>
        </p:nvCxnSpPr>
        <p:spPr>
          <a:xfrm>
            <a:off x="6270640" y="3574992"/>
            <a:ext cx="80818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Text Placeholder 14">
            <a:extLst>
              <a:ext uri="{FF2B5EF4-FFF2-40B4-BE49-F238E27FC236}">
                <a16:creationId xmlns:a16="http://schemas.microsoft.com/office/drawing/2014/main" id="{44C69492-DDE2-CC4E-8206-2B0DAF57BC84}"/>
              </a:ext>
            </a:extLst>
          </p:cNvPr>
          <p:cNvSpPr>
            <a:spLocks noGrp="1"/>
          </p:cNvSpPr>
          <p:nvPr>
            <p:ph type="body" sz="quarter" idx="27" hasCustomPrompt="1"/>
          </p:nvPr>
        </p:nvSpPr>
        <p:spPr>
          <a:xfrm>
            <a:off x="6270645" y="3769881"/>
            <a:ext cx="2506641" cy="1889239"/>
          </a:xfrm>
        </p:spPr>
        <p:txBody>
          <a:bodyPr anchor="t"/>
          <a:lstStyle>
            <a:lvl1pPr>
              <a:defRPr sz="1860" b="0">
                <a:solidFill>
                  <a:schemeClr val="tx2"/>
                </a:solidFill>
                <a:latin typeface="Franklin Gothic Book" panose="020B0503020102020204" pitchFamily="34" charset="0"/>
              </a:defRPr>
            </a:lvl1pPr>
          </a:lstStyle>
          <a:p>
            <a:pPr lvl="0"/>
            <a:r>
              <a:rPr lang="en-US"/>
              <a:t>This is the body copy here. Keep it brief, but use it to give more color to the headline above.</a:t>
            </a:r>
          </a:p>
        </p:txBody>
      </p:sp>
      <p:cxnSp>
        <p:nvCxnSpPr>
          <p:cNvPr id="25" name="Straight Connector 24">
            <a:extLst>
              <a:ext uri="{FF2B5EF4-FFF2-40B4-BE49-F238E27FC236}">
                <a16:creationId xmlns:a16="http://schemas.microsoft.com/office/drawing/2014/main" id="{462F168D-3A18-2B4A-8007-4105A51DBB94}"/>
              </a:ext>
            </a:extLst>
          </p:cNvPr>
          <p:cNvCxnSpPr>
            <a:cxnSpLocks/>
          </p:cNvCxnSpPr>
          <p:nvPr userDrawn="1"/>
        </p:nvCxnSpPr>
        <p:spPr>
          <a:xfrm>
            <a:off x="9126560" y="3574992"/>
            <a:ext cx="80818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Text Placeholder 14">
            <a:extLst>
              <a:ext uri="{FF2B5EF4-FFF2-40B4-BE49-F238E27FC236}">
                <a16:creationId xmlns:a16="http://schemas.microsoft.com/office/drawing/2014/main" id="{D4900059-0EED-EC4B-B033-B45D1BB48E41}"/>
              </a:ext>
            </a:extLst>
          </p:cNvPr>
          <p:cNvSpPr>
            <a:spLocks noGrp="1"/>
          </p:cNvSpPr>
          <p:nvPr>
            <p:ph type="body" sz="quarter" idx="28" hasCustomPrompt="1"/>
          </p:nvPr>
        </p:nvSpPr>
        <p:spPr>
          <a:xfrm>
            <a:off x="9126565" y="3769881"/>
            <a:ext cx="2506641" cy="1889239"/>
          </a:xfrm>
        </p:spPr>
        <p:txBody>
          <a:bodyPr anchor="t"/>
          <a:lstStyle>
            <a:lvl1pPr>
              <a:defRPr sz="1860" b="0">
                <a:solidFill>
                  <a:schemeClr val="tx2"/>
                </a:solidFill>
                <a:latin typeface="Franklin Gothic Book" panose="020B0503020102020204" pitchFamily="34" charset="0"/>
              </a:defRPr>
            </a:lvl1pPr>
          </a:lstStyle>
          <a:p>
            <a:pPr lvl="0"/>
            <a:r>
              <a:rPr lang="en-US"/>
              <a:t>This is the body copy here. Keep it brief, but use it to give more color to the headline above.</a:t>
            </a:r>
          </a:p>
        </p:txBody>
      </p:sp>
    </p:spTree>
    <p:extLst>
      <p:ext uri="{BB962C8B-B14F-4D97-AF65-F5344CB8AC3E}">
        <p14:creationId xmlns:p14="http://schemas.microsoft.com/office/powerpoint/2010/main" val="2664595706"/>
      </p:ext>
    </p:extLst>
  </p:cSld>
  <p:clrMapOvr>
    <a:masterClrMapping/>
  </p:clrMapOvr>
  <p:extLst>
    <p:ext uri="{DCECCB84-F9BA-43D5-87BE-67443E8EF086}">
      <p15:sldGuideLst xmlns:p15="http://schemas.microsoft.com/office/powerpoint/2012/main">
        <p15:guide id="1" orient="horz" pos="89">
          <p15:clr>
            <a:srgbClr val="FBAE40"/>
          </p15:clr>
        </p15:guide>
        <p15:guide id="2" pos="149">
          <p15:clr>
            <a:srgbClr val="FBAE40"/>
          </p15:clr>
        </p15:guide>
        <p15:guide id="3" pos="3092">
          <p15:clr>
            <a:srgbClr val="FBAE40"/>
          </p15:clr>
        </p15:guide>
        <p15:guide id="4" orient="horz" pos="1645">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 5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8800" y="334127"/>
            <a:ext cx="11074400" cy="1356564"/>
          </a:xfrm>
        </p:spPr>
        <p:txBody>
          <a:bodyPr anchor="b"/>
          <a:lstStyle/>
          <a:p>
            <a:r>
              <a:rPr lang="en-US"/>
              <a:t>Title</a:t>
            </a:r>
          </a:p>
        </p:txBody>
      </p:sp>
      <p:cxnSp>
        <p:nvCxnSpPr>
          <p:cNvPr id="5" name="Straight Connector 4"/>
          <p:cNvCxnSpPr/>
          <p:nvPr userDrawn="1"/>
        </p:nvCxnSpPr>
        <p:spPr>
          <a:xfrm>
            <a:off x="558803" y="1880325"/>
            <a:ext cx="546716"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10"/>
          <p:cNvSpPr>
            <a:spLocks noGrp="1"/>
          </p:cNvSpPr>
          <p:nvPr>
            <p:ph type="body" sz="quarter" idx="12" hasCustomPrompt="1"/>
          </p:nvPr>
        </p:nvSpPr>
        <p:spPr>
          <a:xfrm>
            <a:off x="558800" y="334130"/>
            <a:ext cx="11074400" cy="657675"/>
          </a:xfrm>
        </p:spPr>
        <p:txBody>
          <a:bodyPr anchor="b"/>
          <a:lstStyle>
            <a:lvl1pPr>
              <a:defRPr sz="1860" b="1">
                <a:solidFill>
                  <a:schemeClr val="tx1">
                    <a:lumMod val="60000"/>
                    <a:lumOff val="40000"/>
                  </a:schemeClr>
                </a:solidFill>
                <a:latin typeface="+mj-lt"/>
              </a:defRPr>
            </a:lvl1pPr>
          </a:lstStyle>
          <a:p>
            <a:pPr lvl="0"/>
            <a:r>
              <a:rPr lang="en-US"/>
              <a:t>CLICK TO EDIT MASTER TEXT STYLES</a:t>
            </a:r>
          </a:p>
        </p:txBody>
      </p:sp>
      <p:sp>
        <p:nvSpPr>
          <p:cNvPr id="15" name="Text Placeholder 14">
            <a:extLst>
              <a:ext uri="{FF2B5EF4-FFF2-40B4-BE49-F238E27FC236}">
                <a16:creationId xmlns:a16="http://schemas.microsoft.com/office/drawing/2014/main" id="{8598AE53-9401-C141-B986-9E4B4B563A9E}"/>
              </a:ext>
            </a:extLst>
          </p:cNvPr>
          <p:cNvSpPr>
            <a:spLocks noGrp="1"/>
          </p:cNvSpPr>
          <p:nvPr>
            <p:ph type="body" sz="quarter" idx="19" hasCustomPrompt="1"/>
          </p:nvPr>
        </p:nvSpPr>
        <p:spPr>
          <a:xfrm>
            <a:off x="558806" y="2306954"/>
            <a:ext cx="1864713" cy="1144250"/>
          </a:xfrm>
        </p:spPr>
        <p:txBody>
          <a:bodyPr anchor="b"/>
          <a:lstStyle>
            <a:lvl1pPr>
              <a:defRPr sz="2655" b="1">
                <a:solidFill>
                  <a:srgbClr val="00B2A9"/>
                </a:solidFill>
                <a:latin typeface="+mj-lt"/>
              </a:defRPr>
            </a:lvl1pPr>
          </a:lstStyle>
          <a:p>
            <a:pPr lvl="0"/>
            <a:r>
              <a:rPr lang="en-US"/>
              <a:t>Short headline.</a:t>
            </a:r>
          </a:p>
        </p:txBody>
      </p:sp>
      <p:sp>
        <p:nvSpPr>
          <p:cNvPr id="18" name="Text Placeholder 14">
            <a:extLst>
              <a:ext uri="{FF2B5EF4-FFF2-40B4-BE49-F238E27FC236}">
                <a16:creationId xmlns:a16="http://schemas.microsoft.com/office/drawing/2014/main" id="{72B20535-A6CA-F146-B73A-66C62F6D378D}"/>
              </a:ext>
            </a:extLst>
          </p:cNvPr>
          <p:cNvSpPr>
            <a:spLocks noGrp="1"/>
          </p:cNvSpPr>
          <p:nvPr>
            <p:ph type="body" sz="quarter" idx="21" hasCustomPrompt="1"/>
          </p:nvPr>
        </p:nvSpPr>
        <p:spPr>
          <a:xfrm>
            <a:off x="2835997" y="2306954"/>
            <a:ext cx="1864713" cy="1144250"/>
          </a:xfrm>
        </p:spPr>
        <p:txBody>
          <a:bodyPr anchor="b"/>
          <a:lstStyle>
            <a:lvl1pPr>
              <a:defRPr sz="2655" b="1">
                <a:solidFill>
                  <a:srgbClr val="00B2A9"/>
                </a:solidFill>
                <a:latin typeface="+mj-lt"/>
              </a:defRPr>
            </a:lvl1pPr>
          </a:lstStyle>
          <a:p>
            <a:pPr lvl="0"/>
            <a:r>
              <a:rPr lang="en-US"/>
              <a:t>Short headline.</a:t>
            </a:r>
          </a:p>
        </p:txBody>
      </p:sp>
      <p:sp>
        <p:nvSpPr>
          <p:cNvPr id="10" name="Text Placeholder 14">
            <a:extLst>
              <a:ext uri="{FF2B5EF4-FFF2-40B4-BE49-F238E27FC236}">
                <a16:creationId xmlns:a16="http://schemas.microsoft.com/office/drawing/2014/main" id="{576CCB6E-69DC-E940-9A8B-6E06CD29CB42}"/>
              </a:ext>
            </a:extLst>
          </p:cNvPr>
          <p:cNvSpPr>
            <a:spLocks noGrp="1"/>
          </p:cNvSpPr>
          <p:nvPr>
            <p:ph type="body" sz="quarter" idx="23" hasCustomPrompt="1"/>
          </p:nvPr>
        </p:nvSpPr>
        <p:spPr>
          <a:xfrm>
            <a:off x="5113188" y="2306954"/>
            <a:ext cx="1864713" cy="1144250"/>
          </a:xfrm>
        </p:spPr>
        <p:txBody>
          <a:bodyPr anchor="b"/>
          <a:lstStyle>
            <a:lvl1pPr>
              <a:defRPr sz="2655" b="1">
                <a:solidFill>
                  <a:srgbClr val="00B2A9"/>
                </a:solidFill>
                <a:latin typeface="+mj-lt"/>
              </a:defRPr>
            </a:lvl1pPr>
          </a:lstStyle>
          <a:p>
            <a:pPr lvl="0"/>
            <a:r>
              <a:rPr lang="en-US"/>
              <a:t>Short headline.</a:t>
            </a:r>
          </a:p>
        </p:txBody>
      </p:sp>
      <p:sp>
        <p:nvSpPr>
          <p:cNvPr id="12" name="Text Placeholder 14">
            <a:extLst>
              <a:ext uri="{FF2B5EF4-FFF2-40B4-BE49-F238E27FC236}">
                <a16:creationId xmlns:a16="http://schemas.microsoft.com/office/drawing/2014/main" id="{DEF69939-7880-1B49-983D-1DCDD25B22E3}"/>
              </a:ext>
            </a:extLst>
          </p:cNvPr>
          <p:cNvSpPr>
            <a:spLocks noGrp="1"/>
          </p:cNvSpPr>
          <p:nvPr>
            <p:ph type="body" sz="quarter" idx="25" hasCustomPrompt="1"/>
          </p:nvPr>
        </p:nvSpPr>
        <p:spPr>
          <a:xfrm>
            <a:off x="7440835" y="2300011"/>
            <a:ext cx="1864713" cy="1144250"/>
          </a:xfrm>
        </p:spPr>
        <p:txBody>
          <a:bodyPr anchor="b"/>
          <a:lstStyle>
            <a:lvl1pPr>
              <a:defRPr sz="2655" b="1">
                <a:solidFill>
                  <a:srgbClr val="00B2A9"/>
                </a:solidFill>
                <a:latin typeface="+mj-lt"/>
              </a:defRPr>
            </a:lvl1pPr>
          </a:lstStyle>
          <a:p>
            <a:pPr lvl="0"/>
            <a:r>
              <a:rPr lang="en-US"/>
              <a:t>Short headline.</a:t>
            </a:r>
          </a:p>
        </p:txBody>
      </p:sp>
      <p:cxnSp>
        <p:nvCxnSpPr>
          <p:cNvPr id="14" name="Straight Connector 13">
            <a:extLst>
              <a:ext uri="{FF2B5EF4-FFF2-40B4-BE49-F238E27FC236}">
                <a16:creationId xmlns:a16="http://schemas.microsoft.com/office/drawing/2014/main" id="{516CCFEF-38E0-A048-B5C5-8177184C89B9}"/>
              </a:ext>
            </a:extLst>
          </p:cNvPr>
          <p:cNvCxnSpPr>
            <a:cxnSpLocks/>
          </p:cNvCxnSpPr>
          <p:nvPr userDrawn="1"/>
        </p:nvCxnSpPr>
        <p:spPr>
          <a:xfrm>
            <a:off x="558800" y="3574992"/>
            <a:ext cx="80818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14">
            <a:extLst>
              <a:ext uri="{FF2B5EF4-FFF2-40B4-BE49-F238E27FC236}">
                <a16:creationId xmlns:a16="http://schemas.microsoft.com/office/drawing/2014/main" id="{48CD111C-1179-5640-8B0E-43BD776FE37C}"/>
              </a:ext>
            </a:extLst>
          </p:cNvPr>
          <p:cNvSpPr>
            <a:spLocks noGrp="1"/>
          </p:cNvSpPr>
          <p:nvPr>
            <p:ph type="body" sz="quarter" idx="20" hasCustomPrompt="1"/>
          </p:nvPr>
        </p:nvSpPr>
        <p:spPr>
          <a:xfrm>
            <a:off x="558801" y="3769881"/>
            <a:ext cx="1864715" cy="1889239"/>
          </a:xfrm>
        </p:spPr>
        <p:txBody>
          <a:bodyPr anchor="t"/>
          <a:lstStyle>
            <a:lvl1pPr>
              <a:defRPr sz="1860" b="0">
                <a:solidFill>
                  <a:schemeClr val="tx2"/>
                </a:solidFill>
                <a:latin typeface="Franklin Gothic Book" panose="020B0503020102020204" pitchFamily="34" charset="0"/>
              </a:defRPr>
            </a:lvl1pPr>
          </a:lstStyle>
          <a:p>
            <a:pPr lvl="0"/>
            <a:r>
              <a:rPr lang="en-US"/>
              <a:t>This is the body copy here. Keep it brief, but use it to give more color to the headline above.</a:t>
            </a:r>
          </a:p>
        </p:txBody>
      </p:sp>
      <p:cxnSp>
        <p:nvCxnSpPr>
          <p:cNvPr id="21" name="Straight Connector 20">
            <a:extLst>
              <a:ext uri="{FF2B5EF4-FFF2-40B4-BE49-F238E27FC236}">
                <a16:creationId xmlns:a16="http://schemas.microsoft.com/office/drawing/2014/main" id="{929237E7-E393-5745-A8AC-BAF68CD6DCE1}"/>
              </a:ext>
            </a:extLst>
          </p:cNvPr>
          <p:cNvCxnSpPr>
            <a:cxnSpLocks/>
          </p:cNvCxnSpPr>
          <p:nvPr userDrawn="1"/>
        </p:nvCxnSpPr>
        <p:spPr>
          <a:xfrm>
            <a:off x="2817520" y="3574992"/>
            <a:ext cx="80818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Text Placeholder 14">
            <a:extLst>
              <a:ext uri="{FF2B5EF4-FFF2-40B4-BE49-F238E27FC236}">
                <a16:creationId xmlns:a16="http://schemas.microsoft.com/office/drawing/2014/main" id="{6D9BA302-0D4B-EA49-BA6A-7322A2BFF96C}"/>
              </a:ext>
            </a:extLst>
          </p:cNvPr>
          <p:cNvSpPr>
            <a:spLocks noGrp="1"/>
          </p:cNvSpPr>
          <p:nvPr>
            <p:ph type="body" sz="quarter" idx="26" hasCustomPrompt="1"/>
          </p:nvPr>
        </p:nvSpPr>
        <p:spPr>
          <a:xfrm>
            <a:off x="2835993" y="3769881"/>
            <a:ext cx="1864715" cy="1889239"/>
          </a:xfrm>
        </p:spPr>
        <p:txBody>
          <a:bodyPr anchor="t"/>
          <a:lstStyle>
            <a:lvl1pPr>
              <a:defRPr sz="1860" b="0">
                <a:solidFill>
                  <a:schemeClr val="tx2"/>
                </a:solidFill>
                <a:latin typeface="Franklin Gothic Book" panose="020B0503020102020204" pitchFamily="34" charset="0"/>
              </a:defRPr>
            </a:lvl1pPr>
          </a:lstStyle>
          <a:p>
            <a:pPr lvl="0"/>
            <a:r>
              <a:rPr lang="en-US"/>
              <a:t>This is the body copy here. Keep it brief, but use it to give more color to the headline above.</a:t>
            </a:r>
          </a:p>
        </p:txBody>
      </p:sp>
      <p:cxnSp>
        <p:nvCxnSpPr>
          <p:cNvPr id="23" name="Straight Connector 22">
            <a:extLst>
              <a:ext uri="{FF2B5EF4-FFF2-40B4-BE49-F238E27FC236}">
                <a16:creationId xmlns:a16="http://schemas.microsoft.com/office/drawing/2014/main" id="{E5161FCF-BB72-2A44-BC92-6B6F37205D20}"/>
              </a:ext>
            </a:extLst>
          </p:cNvPr>
          <p:cNvCxnSpPr>
            <a:cxnSpLocks/>
          </p:cNvCxnSpPr>
          <p:nvPr userDrawn="1"/>
        </p:nvCxnSpPr>
        <p:spPr>
          <a:xfrm>
            <a:off x="5113184" y="3574992"/>
            <a:ext cx="80818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Text Placeholder 14">
            <a:extLst>
              <a:ext uri="{FF2B5EF4-FFF2-40B4-BE49-F238E27FC236}">
                <a16:creationId xmlns:a16="http://schemas.microsoft.com/office/drawing/2014/main" id="{44C69492-DDE2-CC4E-8206-2B0DAF57BC84}"/>
              </a:ext>
            </a:extLst>
          </p:cNvPr>
          <p:cNvSpPr>
            <a:spLocks noGrp="1"/>
          </p:cNvSpPr>
          <p:nvPr>
            <p:ph type="body" sz="quarter" idx="27" hasCustomPrompt="1"/>
          </p:nvPr>
        </p:nvSpPr>
        <p:spPr>
          <a:xfrm>
            <a:off x="5113181" y="3769881"/>
            <a:ext cx="1864715" cy="1889239"/>
          </a:xfrm>
        </p:spPr>
        <p:txBody>
          <a:bodyPr anchor="t"/>
          <a:lstStyle>
            <a:lvl1pPr>
              <a:defRPr sz="1860" b="0">
                <a:solidFill>
                  <a:schemeClr val="tx2"/>
                </a:solidFill>
                <a:latin typeface="Franklin Gothic Book" panose="020B0503020102020204" pitchFamily="34" charset="0"/>
              </a:defRPr>
            </a:lvl1pPr>
          </a:lstStyle>
          <a:p>
            <a:pPr lvl="0"/>
            <a:r>
              <a:rPr lang="en-US"/>
              <a:t>This is the body copy here. Keep it brief, but use it to give more color to the headline above.</a:t>
            </a:r>
          </a:p>
        </p:txBody>
      </p:sp>
      <p:cxnSp>
        <p:nvCxnSpPr>
          <p:cNvPr id="25" name="Straight Connector 24">
            <a:extLst>
              <a:ext uri="{FF2B5EF4-FFF2-40B4-BE49-F238E27FC236}">
                <a16:creationId xmlns:a16="http://schemas.microsoft.com/office/drawing/2014/main" id="{462F168D-3A18-2B4A-8007-4105A51DBB94}"/>
              </a:ext>
            </a:extLst>
          </p:cNvPr>
          <p:cNvCxnSpPr>
            <a:cxnSpLocks/>
          </p:cNvCxnSpPr>
          <p:nvPr userDrawn="1"/>
        </p:nvCxnSpPr>
        <p:spPr>
          <a:xfrm>
            <a:off x="7440836" y="3574992"/>
            <a:ext cx="80818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Text Placeholder 14">
            <a:extLst>
              <a:ext uri="{FF2B5EF4-FFF2-40B4-BE49-F238E27FC236}">
                <a16:creationId xmlns:a16="http://schemas.microsoft.com/office/drawing/2014/main" id="{D4900059-0EED-EC4B-B033-B45D1BB48E41}"/>
              </a:ext>
            </a:extLst>
          </p:cNvPr>
          <p:cNvSpPr>
            <a:spLocks noGrp="1"/>
          </p:cNvSpPr>
          <p:nvPr>
            <p:ph type="body" sz="quarter" idx="28" hasCustomPrompt="1"/>
          </p:nvPr>
        </p:nvSpPr>
        <p:spPr>
          <a:xfrm>
            <a:off x="7440834" y="3769881"/>
            <a:ext cx="1864715" cy="1889239"/>
          </a:xfrm>
        </p:spPr>
        <p:txBody>
          <a:bodyPr anchor="t"/>
          <a:lstStyle>
            <a:lvl1pPr>
              <a:defRPr sz="1860" b="0">
                <a:solidFill>
                  <a:schemeClr val="tx2"/>
                </a:solidFill>
                <a:latin typeface="Franklin Gothic Book" panose="020B0503020102020204" pitchFamily="34" charset="0"/>
              </a:defRPr>
            </a:lvl1pPr>
          </a:lstStyle>
          <a:p>
            <a:pPr lvl="0"/>
            <a:r>
              <a:rPr lang="en-US"/>
              <a:t>This is the body copy here. Keep it brief, but use it to give more color to the headline above.</a:t>
            </a:r>
          </a:p>
        </p:txBody>
      </p:sp>
      <p:sp>
        <p:nvSpPr>
          <p:cNvPr id="19" name="Text Placeholder 14">
            <a:extLst>
              <a:ext uri="{FF2B5EF4-FFF2-40B4-BE49-F238E27FC236}">
                <a16:creationId xmlns:a16="http://schemas.microsoft.com/office/drawing/2014/main" id="{30B6F718-75BA-CB4D-8EB4-6E68A3B83A0F}"/>
              </a:ext>
            </a:extLst>
          </p:cNvPr>
          <p:cNvSpPr>
            <a:spLocks noGrp="1"/>
          </p:cNvSpPr>
          <p:nvPr>
            <p:ph type="body" sz="quarter" idx="29" hasCustomPrompt="1"/>
          </p:nvPr>
        </p:nvSpPr>
        <p:spPr>
          <a:xfrm>
            <a:off x="9768493" y="2300011"/>
            <a:ext cx="1864713" cy="1144250"/>
          </a:xfrm>
        </p:spPr>
        <p:txBody>
          <a:bodyPr anchor="b"/>
          <a:lstStyle>
            <a:lvl1pPr>
              <a:defRPr sz="2655" b="1">
                <a:solidFill>
                  <a:srgbClr val="00B2A9"/>
                </a:solidFill>
                <a:latin typeface="+mj-lt"/>
              </a:defRPr>
            </a:lvl1pPr>
          </a:lstStyle>
          <a:p>
            <a:pPr lvl="0"/>
            <a:r>
              <a:rPr lang="en-US"/>
              <a:t>Short headline.</a:t>
            </a:r>
          </a:p>
        </p:txBody>
      </p:sp>
      <p:cxnSp>
        <p:nvCxnSpPr>
          <p:cNvPr id="27" name="Straight Connector 26">
            <a:extLst>
              <a:ext uri="{FF2B5EF4-FFF2-40B4-BE49-F238E27FC236}">
                <a16:creationId xmlns:a16="http://schemas.microsoft.com/office/drawing/2014/main" id="{E51E73CF-2B7E-B144-AB01-26026BF62223}"/>
              </a:ext>
            </a:extLst>
          </p:cNvPr>
          <p:cNvCxnSpPr>
            <a:cxnSpLocks/>
          </p:cNvCxnSpPr>
          <p:nvPr userDrawn="1"/>
        </p:nvCxnSpPr>
        <p:spPr>
          <a:xfrm>
            <a:off x="9768487" y="3574992"/>
            <a:ext cx="80818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Text Placeholder 14">
            <a:extLst>
              <a:ext uri="{FF2B5EF4-FFF2-40B4-BE49-F238E27FC236}">
                <a16:creationId xmlns:a16="http://schemas.microsoft.com/office/drawing/2014/main" id="{7057DF63-57BF-A74B-9AFA-B764B37F425F}"/>
              </a:ext>
            </a:extLst>
          </p:cNvPr>
          <p:cNvSpPr>
            <a:spLocks noGrp="1"/>
          </p:cNvSpPr>
          <p:nvPr>
            <p:ph type="body" sz="quarter" idx="30" hasCustomPrompt="1"/>
          </p:nvPr>
        </p:nvSpPr>
        <p:spPr>
          <a:xfrm>
            <a:off x="9768489" y="3769881"/>
            <a:ext cx="1864715" cy="1889239"/>
          </a:xfrm>
        </p:spPr>
        <p:txBody>
          <a:bodyPr anchor="t"/>
          <a:lstStyle>
            <a:lvl1pPr>
              <a:defRPr sz="1860" b="0">
                <a:solidFill>
                  <a:schemeClr val="tx2"/>
                </a:solidFill>
                <a:latin typeface="Franklin Gothic Book" panose="020B0503020102020204" pitchFamily="34" charset="0"/>
              </a:defRPr>
            </a:lvl1pPr>
          </a:lstStyle>
          <a:p>
            <a:pPr lvl="0"/>
            <a:r>
              <a:rPr lang="en-US"/>
              <a:t>This is the body copy here. Keep it brief, but use it to give more color to the headline above.</a:t>
            </a:r>
          </a:p>
        </p:txBody>
      </p:sp>
    </p:spTree>
    <p:extLst>
      <p:ext uri="{BB962C8B-B14F-4D97-AF65-F5344CB8AC3E}">
        <p14:creationId xmlns:p14="http://schemas.microsoft.com/office/powerpoint/2010/main" val="1951477048"/>
      </p:ext>
    </p:extLst>
  </p:cSld>
  <p:clrMapOvr>
    <a:masterClrMapping/>
  </p:clrMapOvr>
  <p:extLst>
    <p:ext uri="{DCECCB84-F9BA-43D5-87BE-67443E8EF086}">
      <p15:sldGuideLst xmlns:p15="http://schemas.microsoft.com/office/powerpoint/2012/main">
        <p15:guide id="1" orient="horz" pos="89">
          <p15:clr>
            <a:srgbClr val="FBAE40"/>
          </p15:clr>
        </p15:guide>
        <p15:guide id="2" pos="149">
          <p15:clr>
            <a:srgbClr val="FBAE40"/>
          </p15:clr>
        </p15:guide>
        <p15:guide id="3" pos="3092">
          <p15:clr>
            <a:srgbClr val="FBAE40"/>
          </p15:clr>
        </p15:guide>
        <p15:guide id="4" orient="horz" pos="1645">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B2A9"/>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DD6F422-FEFC-DC4E-A103-916F1C20EE3A}"/>
              </a:ext>
            </a:extLst>
          </p:cNvPr>
          <p:cNvSpPr>
            <a:spLocks noGrp="1"/>
          </p:cNvSpPr>
          <p:nvPr>
            <p:ph type="body" sz="quarter" idx="10"/>
          </p:nvPr>
        </p:nvSpPr>
        <p:spPr>
          <a:xfrm>
            <a:off x="969436" y="2746876"/>
            <a:ext cx="2912533" cy="3442876"/>
          </a:xfrm>
        </p:spPr>
        <p:txBody>
          <a:bodyPr/>
          <a:lstStyle>
            <a:lvl1pPr>
              <a:defRPr sz="3186" b="1">
                <a:solidFill>
                  <a:schemeClr val="tx2"/>
                </a:solidFill>
                <a:latin typeface="+mj-lt"/>
              </a:defRPr>
            </a:lvl1pPr>
            <a:lvl2pPr marL="667465" indent="-212374">
              <a:spcBef>
                <a:spcPts val="0"/>
              </a:spcBef>
              <a:buFont typeface="Arial" panose="020B0604020202020204" pitchFamily="34" charset="0"/>
              <a:buChar char="•"/>
              <a:defRPr sz="2655">
                <a:solidFill>
                  <a:schemeClr val="tx2"/>
                </a:solidFill>
              </a:defRPr>
            </a:lvl2pPr>
            <a:lvl3pPr marL="1046706" indent="-136527">
              <a:spcBef>
                <a:spcPts val="0"/>
              </a:spcBef>
              <a:buFont typeface="Arial" panose="020B0604020202020204" pitchFamily="34" charset="0"/>
              <a:buChar char="•"/>
              <a:defRPr sz="2388">
                <a:solidFill>
                  <a:schemeClr val="tx2"/>
                </a:solidFill>
              </a:defRPr>
            </a:lvl3pPr>
            <a:lvl4pPr marL="1744510" indent="-379242">
              <a:spcBef>
                <a:spcPts val="0"/>
              </a:spcBef>
              <a:buFont typeface="Arial" panose="020B0604020202020204" pitchFamily="34" charset="0"/>
              <a:buChar char="•"/>
              <a:defRPr sz="2123">
                <a:solidFill>
                  <a:schemeClr val="tx2"/>
                </a:solidFill>
              </a:defRPr>
            </a:lvl4pPr>
            <a:lvl5pPr marL="2199599" indent="-379242">
              <a:spcBef>
                <a:spcPts val="0"/>
              </a:spcBef>
              <a:buFont typeface="Arial" panose="020B0604020202020204" pitchFamily="34" charset="0"/>
              <a:buChar char="•"/>
              <a:defRPr sz="2123">
                <a:solidFill>
                  <a:schemeClr val="tx2"/>
                </a:solidFill>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83C8B318-018A-734D-A09D-F3C15C36CD4C}"/>
              </a:ext>
            </a:extLst>
          </p:cNvPr>
          <p:cNvCxnSpPr>
            <a:cxnSpLocks/>
          </p:cNvCxnSpPr>
          <p:nvPr userDrawn="1"/>
        </p:nvCxnSpPr>
        <p:spPr>
          <a:xfrm>
            <a:off x="969440" y="2481213"/>
            <a:ext cx="772281"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 Placeholder 3">
            <a:extLst>
              <a:ext uri="{FF2B5EF4-FFF2-40B4-BE49-F238E27FC236}">
                <a16:creationId xmlns:a16="http://schemas.microsoft.com/office/drawing/2014/main" id="{ED9B2CD9-4049-C545-AC40-96F3A4B32BD5}"/>
              </a:ext>
            </a:extLst>
          </p:cNvPr>
          <p:cNvSpPr>
            <a:spLocks noGrp="1"/>
          </p:cNvSpPr>
          <p:nvPr>
            <p:ph type="body" sz="quarter" idx="11"/>
          </p:nvPr>
        </p:nvSpPr>
        <p:spPr>
          <a:xfrm>
            <a:off x="4639736" y="2746876"/>
            <a:ext cx="2912533" cy="3442876"/>
          </a:xfrm>
        </p:spPr>
        <p:txBody>
          <a:bodyPr/>
          <a:lstStyle>
            <a:lvl1pPr>
              <a:defRPr sz="3186" b="1">
                <a:solidFill>
                  <a:schemeClr val="tx2"/>
                </a:solidFill>
                <a:latin typeface="+mj-lt"/>
              </a:defRPr>
            </a:lvl1pPr>
            <a:lvl2pPr marL="667465" indent="-212374">
              <a:spcBef>
                <a:spcPts val="0"/>
              </a:spcBef>
              <a:buFont typeface="Arial" panose="020B0604020202020204" pitchFamily="34" charset="0"/>
              <a:buChar char="•"/>
              <a:defRPr sz="2655">
                <a:solidFill>
                  <a:schemeClr val="tx2"/>
                </a:solidFill>
              </a:defRPr>
            </a:lvl2pPr>
            <a:lvl3pPr marL="1046706" indent="-136527">
              <a:spcBef>
                <a:spcPts val="0"/>
              </a:spcBef>
              <a:buFont typeface="Arial" panose="020B0604020202020204" pitchFamily="34" charset="0"/>
              <a:buChar char="•"/>
              <a:defRPr sz="2388">
                <a:solidFill>
                  <a:schemeClr val="tx2"/>
                </a:solidFill>
              </a:defRPr>
            </a:lvl3pPr>
            <a:lvl4pPr marL="1744510" indent="-379242">
              <a:spcBef>
                <a:spcPts val="0"/>
              </a:spcBef>
              <a:buFont typeface="Arial" panose="020B0604020202020204" pitchFamily="34" charset="0"/>
              <a:buChar char="•"/>
              <a:defRPr sz="2123">
                <a:solidFill>
                  <a:schemeClr val="tx2"/>
                </a:solidFill>
              </a:defRPr>
            </a:lvl4pPr>
            <a:lvl5pPr marL="2199599" indent="-379242">
              <a:spcBef>
                <a:spcPts val="0"/>
              </a:spcBef>
              <a:buFont typeface="Arial" panose="020B0604020202020204" pitchFamily="34" charset="0"/>
              <a:buChar char="•"/>
              <a:defRPr sz="2123">
                <a:solidFill>
                  <a:schemeClr val="tx2"/>
                </a:solidFill>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B659FD9C-29AE-8941-82FD-8C08B0B965DE}"/>
              </a:ext>
            </a:extLst>
          </p:cNvPr>
          <p:cNvCxnSpPr>
            <a:cxnSpLocks/>
          </p:cNvCxnSpPr>
          <p:nvPr userDrawn="1"/>
        </p:nvCxnSpPr>
        <p:spPr>
          <a:xfrm>
            <a:off x="4639740" y="2481213"/>
            <a:ext cx="772281"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 Placeholder 3">
            <a:extLst>
              <a:ext uri="{FF2B5EF4-FFF2-40B4-BE49-F238E27FC236}">
                <a16:creationId xmlns:a16="http://schemas.microsoft.com/office/drawing/2014/main" id="{6DC8EC4B-8597-6A41-8E80-8331A3C9CCE3}"/>
              </a:ext>
            </a:extLst>
          </p:cNvPr>
          <p:cNvSpPr>
            <a:spLocks noGrp="1"/>
          </p:cNvSpPr>
          <p:nvPr>
            <p:ph type="body" sz="quarter" idx="12"/>
          </p:nvPr>
        </p:nvSpPr>
        <p:spPr>
          <a:xfrm>
            <a:off x="8310036" y="2746876"/>
            <a:ext cx="2912533" cy="3442876"/>
          </a:xfrm>
        </p:spPr>
        <p:txBody>
          <a:bodyPr/>
          <a:lstStyle>
            <a:lvl1pPr>
              <a:defRPr sz="3186" b="1">
                <a:solidFill>
                  <a:schemeClr val="tx2"/>
                </a:solidFill>
                <a:latin typeface="+mj-lt"/>
              </a:defRPr>
            </a:lvl1pPr>
            <a:lvl2pPr marL="667465" indent="-212374">
              <a:spcBef>
                <a:spcPts val="0"/>
              </a:spcBef>
              <a:buFont typeface="Arial" panose="020B0604020202020204" pitchFamily="34" charset="0"/>
              <a:buChar char="•"/>
              <a:defRPr sz="2655">
                <a:solidFill>
                  <a:schemeClr val="tx2"/>
                </a:solidFill>
              </a:defRPr>
            </a:lvl2pPr>
            <a:lvl3pPr marL="1046706" indent="-136527">
              <a:spcBef>
                <a:spcPts val="0"/>
              </a:spcBef>
              <a:buFont typeface="Arial" panose="020B0604020202020204" pitchFamily="34" charset="0"/>
              <a:buChar char="•"/>
              <a:defRPr sz="2388">
                <a:solidFill>
                  <a:schemeClr val="tx2"/>
                </a:solidFill>
              </a:defRPr>
            </a:lvl3pPr>
            <a:lvl4pPr marL="1744510" indent="-379242">
              <a:spcBef>
                <a:spcPts val="0"/>
              </a:spcBef>
              <a:buFont typeface="Arial" panose="020B0604020202020204" pitchFamily="34" charset="0"/>
              <a:buChar char="•"/>
              <a:defRPr sz="2123">
                <a:solidFill>
                  <a:schemeClr val="tx2"/>
                </a:solidFill>
              </a:defRPr>
            </a:lvl4pPr>
            <a:lvl5pPr marL="2199599" indent="-379242">
              <a:spcBef>
                <a:spcPts val="0"/>
              </a:spcBef>
              <a:buFont typeface="Arial" panose="020B0604020202020204" pitchFamily="34" charset="0"/>
              <a:buChar char="•"/>
              <a:defRPr sz="2123">
                <a:solidFill>
                  <a:schemeClr val="tx2"/>
                </a:solidFill>
              </a:defRPr>
            </a:lvl5pPr>
          </a:lstStyle>
          <a:p>
            <a:pPr lvl="0"/>
            <a:r>
              <a:rPr lang="en-US"/>
              <a:t>Click to edit Master text styles</a:t>
            </a:r>
          </a:p>
        </p:txBody>
      </p:sp>
      <p:cxnSp>
        <p:nvCxnSpPr>
          <p:cNvPr id="10" name="Straight Connector 9">
            <a:extLst>
              <a:ext uri="{FF2B5EF4-FFF2-40B4-BE49-F238E27FC236}">
                <a16:creationId xmlns:a16="http://schemas.microsoft.com/office/drawing/2014/main" id="{524FD60E-6E22-3148-9BAA-D00F0B54ADF4}"/>
              </a:ext>
            </a:extLst>
          </p:cNvPr>
          <p:cNvCxnSpPr>
            <a:cxnSpLocks/>
          </p:cNvCxnSpPr>
          <p:nvPr userDrawn="1"/>
        </p:nvCxnSpPr>
        <p:spPr>
          <a:xfrm>
            <a:off x="8310040" y="2481213"/>
            <a:ext cx="772281"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77251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Multi S/o Slide">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A30C33DC-1BD4-8344-8735-29544240E797}"/>
              </a:ext>
            </a:extLst>
          </p:cNvPr>
          <p:cNvSpPr/>
          <p:nvPr userDrawn="1"/>
        </p:nvSpPr>
        <p:spPr>
          <a:xfrm>
            <a:off x="747253" y="570271"/>
            <a:ext cx="3116827" cy="5712542"/>
          </a:xfrm>
          <a:prstGeom prst="roundRect">
            <a:avLst>
              <a:gd name="adj" fmla="val 1210"/>
            </a:avLst>
          </a:prstGeom>
          <a:solidFill>
            <a:schemeClr val="bg2">
              <a:lumMod val="20000"/>
              <a:lumOff val="80000"/>
            </a:schemeClr>
          </a:solidFill>
          <a:ln>
            <a:noFill/>
          </a:ln>
          <a:effectLst>
            <a:outerShdw blurRad="254000" dist="203200" dir="5400000" sx="99000" sy="99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
          </a:p>
        </p:txBody>
      </p:sp>
      <p:sp>
        <p:nvSpPr>
          <p:cNvPr id="4" name="Rounded Rectangle 3">
            <a:extLst>
              <a:ext uri="{FF2B5EF4-FFF2-40B4-BE49-F238E27FC236}">
                <a16:creationId xmlns:a16="http://schemas.microsoft.com/office/drawing/2014/main" id="{6287287A-0A4D-5D4E-9FD9-C96B5CB467CA}"/>
              </a:ext>
            </a:extLst>
          </p:cNvPr>
          <p:cNvSpPr/>
          <p:nvPr userDrawn="1"/>
        </p:nvSpPr>
        <p:spPr>
          <a:xfrm>
            <a:off x="4562169" y="570271"/>
            <a:ext cx="3116827" cy="5712542"/>
          </a:xfrm>
          <a:prstGeom prst="roundRect">
            <a:avLst>
              <a:gd name="adj" fmla="val 1210"/>
            </a:avLst>
          </a:prstGeom>
          <a:solidFill>
            <a:schemeClr val="bg2">
              <a:lumMod val="20000"/>
              <a:lumOff val="80000"/>
            </a:schemeClr>
          </a:solidFill>
          <a:ln>
            <a:noFill/>
          </a:ln>
          <a:effectLst>
            <a:outerShdw blurRad="254000" dist="203200" dir="5400000" sx="99000" sy="99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
          </a:p>
        </p:txBody>
      </p:sp>
      <p:sp>
        <p:nvSpPr>
          <p:cNvPr id="5" name="Rounded Rectangle 4">
            <a:extLst>
              <a:ext uri="{FF2B5EF4-FFF2-40B4-BE49-F238E27FC236}">
                <a16:creationId xmlns:a16="http://schemas.microsoft.com/office/drawing/2014/main" id="{2BDC6B8E-AB5F-494F-B320-74E92BFB5870}"/>
              </a:ext>
            </a:extLst>
          </p:cNvPr>
          <p:cNvSpPr/>
          <p:nvPr userDrawn="1"/>
        </p:nvSpPr>
        <p:spPr>
          <a:xfrm>
            <a:off x="8377085" y="570271"/>
            <a:ext cx="3116827" cy="5712542"/>
          </a:xfrm>
          <a:prstGeom prst="roundRect">
            <a:avLst>
              <a:gd name="adj" fmla="val 1210"/>
            </a:avLst>
          </a:prstGeom>
          <a:solidFill>
            <a:schemeClr val="bg2">
              <a:lumMod val="20000"/>
              <a:lumOff val="80000"/>
            </a:schemeClr>
          </a:solidFill>
          <a:ln>
            <a:noFill/>
          </a:ln>
          <a:effectLst>
            <a:outerShdw blurRad="254000" dist="203200" dir="5400000" sx="99000" sy="99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
          </a:p>
        </p:txBody>
      </p:sp>
      <p:sp>
        <p:nvSpPr>
          <p:cNvPr id="7" name="Picture Placeholder 6">
            <a:extLst>
              <a:ext uri="{FF2B5EF4-FFF2-40B4-BE49-F238E27FC236}">
                <a16:creationId xmlns:a16="http://schemas.microsoft.com/office/drawing/2014/main" id="{277C9D73-23E0-C044-8212-FFDE8FC6BE04}"/>
              </a:ext>
            </a:extLst>
          </p:cNvPr>
          <p:cNvSpPr>
            <a:spLocks noGrp="1"/>
          </p:cNvSpPr>
          <p:nvPr>
            <p:ph type="pic" sz="quarter" idx="10" hasCustomPrompt="1"/>
          </p:nvPr>
        </p:nvSpPr>
        <p:spPr>
          <a:xfrm>
            <a:off x="1269029" y="934067"/>
            <a:ext cx="2073275" cy="2074863"/>
          </a:xfrm>
          <a:prstGeom prst="ellipse">
            <a:avLst/>
          </a:prstGeom>
        </p:spPr>
        <p:txBody>
          <a:bodyPr/>
          <a:lstStyle>
            <a:lvl1pPr>
              <a:defRPr sz="1098">
                <a:solidFill>
                  <a:schemeClr val="tx2"/>
                </a:solidFill>
              </a:defRPr>
            </a:lvl1pPr>
          </a:lstStyle>
          <a:p>
            <a:r>
              <a:rPr lang="en-US"/>
              <a:t>Headshot</a:t>
            </a:r>
          </a:p>
        </p:txBody>
      </p:sp>
      <p:sp>
        <p:nvSpPr>
          <p:cNvPr id="9" name="Text Placeholder 8">
            <a:extLst>
              <a:ext uri="{FF2B5EF4-FFF2-40B4-BE49-F238E27FC236}">
                <a16:creationId xmlns:a16="http://schemas.microsoft.com/office/drawing/2014/main" id="{D6043070-BFAC-F74F-8963-0D182D63B873}"/>
              </a:ext>
            </a:extLst>
          </p:cNvPr>
          <p:cNvSpPr>
            <a:spLocks noGrp="1"/>
          </p:cNvSpPr>
          <p:nvPr>
            <p:ph type="body" sz="quarter" idx="11"/>
          </p:nvPr>
        </p:nvSpPr>
        <p:spPr>
          <a:xfrm>
            <a:off x="1091229" y="3322642"/>
            <a:ext cx="2428875" cy="295145"/>
          </a:xfrm>
        </p:spPr>
        <p:txBody>
          <a:bodyPr>
            <a:spAutoFit/>
          </a:bodyPr>
          <a:lstStyle>
            <a:lvl1pPr algn="ctr">
              <a:defRPr>
                <a:solidFill>
                  <a:schemeClr val="tx2"/>
                </a:solidFill>
              </a:defRPr>
            </a:lvl1pPr>
            <a:lvl2pPr algn="ctr">
              <a:defRPr/>
            </a:lvl2pPr>
            <a:lvl3pPr algn="ctr">
              <a:defRPr/>
            </a:lvl3pPr>
            <a:lvl4pPr algn="ctr">
              <a:defRPr/>
            </a:lvl4pPr>
            <a:lvl5pPr algn="ctr">
              <a:defRPr/>
            </a:lvl5pPr>
          </a:lstStyle>
          <a:p>
            <a:pPr lvl="0"/>
            <a:r>
              <a:rPr lang="en-US"/>
              <a:t>Edit Master text</a:t>
            </a:r>
          </a:p>
        </p:txBody>
      </p:sp>
      <p:sp>
        <p:nvSpPr>
          <p:cNvPr id="10" name="Text Placeholder 8">
            <a:extLst>
              <a:ext uri="{FF2B5EF4-FFF2-40B4-BE49-F238E27FC236}">
                <a16:creationId xmlns:a16="http://schemas.microsoft.com/office/drawing/2014/main" id="{A1AB5E51-07D7-A74E-8C44-CBFC83774037}"/>
              </a:ext>
            </a:extLst>
          </p:cNvPr>
          <p:cNvSpPr>
            <a:spLocks noGrp="1"/>
          </p:cNvSpPr>
          <p:nvPr>
            <p:ph type="body" sz="quarter" idx="12"/>
          </p:nvPr>
        </p:nvSpPr>
        <p:spPr>
          <a:xfrm>
            <a:off x="1091229" y="3760846"/>
            <a:ext cx="2428875" cy="193899"/>
          </a:xfrm>
        </p:spPr>
        <p:txBody>
          <a:bodyPr>
            <a:spAutoFit/>
          </a:bodyPr>
          <a:lstStyle>
            <a:lvl1pPr algn="ctr">
              <a:defRPr sz="1393" b="1">
                <a:solidFill>
                  <a:schemeClr val="tx1"/>
                </a:solidFill>
                <a:latin typeface="+mj-lt"/>
              </a:defRPr>
            </a:lvl1pPr>
            <a:lvl2pPr algn="ctr">
              <a:defRPr/>
            </a:lvl2pPr>
            <a:lvl3pPr algn="ctr">
              <a:defRPr/>
            </a:lvl3pPr>
            <a:lvl4pPr algn="ctr">
              <a:defRPr/>
            </a:lvl4pPr>
            <a:lvl5pPr algn="ctr">
              <a:defRPr/>
            </a:lvl5pPr>
          </a:lstStyle>
          <a:p>
            <a:pPr lvl="0"/>
            <a:r>
              <a:rPr lang="en-US"/>
              <a:t>Edit Master text</a:t>
            </a:r>
          </a:p>
        </p:txBody>
      </p:sp>
      <p:sp>
        <p:nvSpPr>
          <p:cNvPr id="11" name="Text Placeholder 8">
            <a:extLst>
              <a:ext uri="{FF2B5EF4-FFF2-40B4-BE49-F238E27FC236}">
                <a16:creationId xmlns:a16="http://schemas.microsoft.com/office/drawing/2014/main" id="{CD89487F-509D-1A41-92F9-9F8CB1C3C618}"/>
              </a:ext>
            </a:extLst>
          </p:cNvPr>
          <p:cNvSpPr>
            <a:spLocks noGrp="1"/>
          </p:cNvSpPr>
          <p:nvPr>
            <p:ph type="body" sz="quarter" idx="13"/>
          </p:nvPr>
        </p:nvSpPr>
        <p:spPr>
          <a:xfrm>
            <a:off x="1091229" y="4102516"/>
            <a:ext cx="2428875" cy="1865671"/>
          </a:xfrm>
        </p:spPr>
        <p:txBody>
          <a:bodyPr>
            <a:noAutofit/>
          </a:bodyPr>
          <a:lstStyle>
            <a:lvl1pPr algn="ctr">
              <a:defRPr sz="1793" b="0" i="1">
                <a:solidFill>
                  <a:schemeClr val="tx2"/>
                </a:solidFill>
                <a:latin typeface="+mn-lt"/>
              </a:defRPr>
            </a:lvl1pPr>
            <a:lvl2pPr algn="ctr">
              <a:defRPr/>
            </a:lvl2pPr>
            <a:lvl3pPr algn="ctr">
              <a:defRPr/>
            </a:lvl3pPr>
            <a:lvl4pPr algn="ctr">
              <a:defRPr/>
            </a:lvl4pPr>
            <a:lvl5pPr algn="ctr">
              <a:defRPr/>
            </a:lvl5pPr>
          </a:lstStyle>
          <a:p>
            <a:pPr lvl="0"/>
            <a:r>
              <a:rPr lang="en-US"/>
              <a:t>Edit Master text</a:t>
            </a:r>
          </a:p>
        </p:txBody>
      </p:sp>
      <p:sp>
        <p:nvSpPr>
          <p:cNvPr id="12" name="Picture Placeholder 6">
            <a:extLst>
              <a:ext uri="{FF2B5EF4-FFF2-40B4-BE49-F238E27FC236}">
                <a16:creationId xmlns:a16="http://schemas.microsoft.com/office/drawing/2014/main" id="{6E4B0CB0-115A-E84E-9798-B8DD13307DF2}"/>
              </a:ext>
            </a:extLst>
          </p:cNvPr>
          <p:cNvSpPr>
            <a:spLocks noGrp="1"/>
          </p:cNvSpPr>
          <p:nvPr>
            <p:ph type="pic" sz="quarter" idx="14" hasCustomPrompt="1"/>
          </p:nvPr>
        </p:nvSpPr>
        <p:spPr>
          <a:xfrm>
            <a:off x="5105401" y="934067"/>
            <a:ext cx="2073275" cy="2074863"/>
          </a:xfrm>
          <a:prstGeom prst="ellipse">
            <a:avLst/>
          </a:prstGeom>
        </p:spPr>
        <p:txBody>
          <a:bodyPr/>
          <a:lstStyle>
            <a:lvl1pPr>
              <a:defRPr sz="1098">
                <a:solidFill>
                  <a:schemeClr val="tx2"/>
                </a:solidFill>
              </a:defRPr>
            </a:lvl1pPr>
          </a:lstStyle>
          <a:p>
            <a:r>
              <a:rPr lang="en-US"/>
              <a:t>Headshot</a:t>
            </a:r>
          </a:p>
        </p:txBody>
      </p:sp>
      <p:sp>
        <p:nvSpPr>
          <p:cNvPr id="13" name="Text Placeholder 8">
            <a:extLst>
              <a:ext uri="{FF2B5EF4-FFF2-40B4-BE49-F238E27FC236}">
                <a16:creationId xmlns:a16="http://schemas.microsoft.com/office/drawing/2014/main" id="{F0694111-A649-7946-A58C-687249AF7EB8}"/>
              </a:ext>
            </a:extLst>
          </p:cNvPr>
          <p:cNvSpPr>
            <a:spLocks noGrp="1"/>
          </p:cNvSpPr>
          <p:nvPr>
            <p:ph type="body" sz="quarter" idx="15"/>
          </p:nvPr>
        </p:nvSpPr>
        <p:spPr>
          <a:xfrm>
            <a:off x="4927601" y="3322642"/>
            <a:ext cx="2428875" cy="295145"/>
          </a:xfrm>
        </p:spPr>
        <p:txBody>
          <a:bodyPr>
            <a:spAutoFit/>
          </a:bodyPr>
          <a:lstStyle>
            <a:lvl1pPr algn="ctr">
              <a:defRPr>
                <a:solidFill>
                  <a:schemeClr val="tx2"/>
                </a:solidFill>
              </a:defRPr>
            </a:lvl1pPr>
            <a:lvl2pPr algn="ctr">
              <a:defRPr/>
            </a:lvl2pPr>
            <a:lvl3pPr algn="ctr">
              <a:defRPr/>
            </a:lvl3pPr>
            <a:lvl4pPr algn="ctr">
              <a:defRPr/>
            </a:lvl4pPr>
            <a:lvl5pPr algn="ctr">
              <a:defRPr/>
            </a:lvl5pPr>
          </a:lstStyle>
          <a:p>
            <a:pPr lvl="0"/>
            <a:r>
              <a:rPr lang="en-US"/>
              <a:t>Edit Master text</a:t>
            </a:r>
          </a:p>
        </p:txBody>
      </p:sp>
      <p:sp>
        <p:nvSpPr>
          <p:cNvPr id="14" name="Text Placeholder 8">
            <a:extLst>
              <a:ext uri="{FF2B5EF4-FFF2-40B4-BE49-F238E27FC236}">
                <a16:creationId xmlns:a16="http://schemas.microsoft.com/office/drawing/2014/main" id="{D2FC5643-FD6E-3540-8FBF-D13BE528F808}"/>
              </a:ext>
            </a:extLst>
          </p:cNvPr>
          <p:cNvSpPr>
            <a:spLocks noGrp="1"/>
          </p:cNvSpPr>
          <p:nvPr>
            <p:ph type="body" sz="quarter" idx="16"/>
          </p:nvPr>
        </p:nvSpPr>
        <p:spPr>
          <a:xfrm>
            <a:off x="4927601" y="3760846"/>
            <a:ext cx="2428875" cy="193899"/>
          </a:xfrm>
        </p:spPr>
        <p:txBody>
          <a:bodyPr>
            <a:spAutoFit/>
          </a:bodyPr>
          <a:lstStyle>
            <a:lvl1pPr algn="ctr">
              <a:defRPr sz="1393" b="1">
                <a:solidFill>
                  <a:schemeClr val="tx1"/>
                </a:solidFill>
                <a:latin typeface="+mj-lt"/>
              </a:defRPr>
            </a:lvl1pPr>
            <a:lvl2pPr algn="ctr">
              <a:defRPr/>
            </a:lvl2pPr>
            <a:lvl3pPr algn="ctr">
              <a:defRPr/>
            </a:lvl3pPr>
            <a:lvl4pPr algn="ctr">
              <a:defRPr/>
            </a:lvl4pPr>
            <a:lvl5pPr algn="ctr">
              <a:defRPr/>
            </a:lvl5pPr>
          </a:lstStyle>
          <a:p>
            <a:pPr lvl="0"/>
            <a:r>
              <a:rPr lang="en-US"/>
              <a:t>Edit Master text</a:t>
            </a:r>
          </a:p>
        </p:txBody>
      </p:sp>
      <p:sp>
        <p:nvSpPr>
          <p:cNvPr id="15" name="Text Placeholder 8">
            <a:extLst>
              <a:ext uri="{FF2B5EF4-FFF2-40B4-BE49-F238E27FC236}">
                <a16:creationId xmlns:a16="http://schemas.microsoft.com/office/drawing/2014/main" id="{1A5A52C3-C25A-174E-8ECA-EB0AC90024D7}"/>
              </a:ext>
            </a:extLst>
          </p:cNvPr>
          <p:cNvSpPr>
            <a:spLocks noGrp="1"/>
          </p:cNvSpPr>
          <p:nvPr>
            <p:ph type="body" sz="quarter" idx="17"/>
          </p:nvPr>
        </p:nvSpPr>
        <p:spPr>
          <a:xfrm>
            <a:off x="4927601" y="4102516"/>
            <a:ext cx="2428875" cy="1865671"/>
          </a:xfrm>
        </p:spPr>
        <p:txBody>
          <a:bodyPr>
            <a:noAutofit/>
          </a:bodyPr>
          <a:lstStyle>
            <a:lvl1pPr algn="ctr">
              <a:defRPr sz="1793" b="0" i="1">
                <a:solidFill>
                  <a:schemeClr val="tx2"/>
                </a:solidFill>
                <a:latin typeface="+mn-lt"/>
              </a:defRPr>
            </a:lvl1pPr>
            <a:lvl2pPr algn="ctr">
              <a:defRPr/>
            </a:lvl2pPr>
            <a:lvl3pPr algn="ctr">
              <a:defRPr/>
            </a:lvl3pPr>
            <a:lvl4pPr algn="ctr">
              <a:defRPr/>
            </a:lvl4pPr>
            <a:lvl5pPr algn="ctr">
              <a:defRPr/>
            </a:lvl5pPr>
          </a:lstStyle>
          <a:p>
            <a:pPr lvl="0"/>
            <a:r>
              <a:rPr lang="en-US"/>
              <a:t>Edit Master text</a:t>
            </a:r>
          </a:p>
        </p:txBody>
      </p:sp>
      <p:sp>
        <p:nvSpPr>
          <p:cNvPr id="16" name="Picture Placeholder 6">
            <a:extLst>
              <a:ext uri="{FF2B5EF4-FFF2-40B4-BE49-F238E27FC236}">
                <a16:creationId xmlns:a16="http://schemas.microsoft.com/office/drawing/2014/main" id="{39BF2D74-3DD8-DE46-AF11-D8C19BCD16FE}"/>
              </a:ext>
            </a:extLst>
          </p:cNvPr>
          <p:cNvSpPr>
            <a:spLocks noGrp="1"/>
          </p:cNvSpPr>
          <p:nvPr>
            <p:ph type="pic" sz="quarter" idx="18" hasCustomPrompt="1"/>
          </p:nvPr>
        </p:nvSpPr>
        <p:spPr>
          <a:xfrm>
            <a:off x="8940801" y="934067"/>
            <a:ext cx="2073275" cy="2074863"/>
          </a:xfrm>
          <a:prstGeom prst="ellipse">
            <a:avLst/>
          </a:prstGeom>
        </p:spPr>
        <p:txBody>
          <a:bodyPr/>
          <a:lstStyle>
            <a:lvl1pPr>
              <a:defRPr sz="1098">
                <a:solidFill>
                  <a:schemeClr val="tx2"/>
                </a:solidFill>
              </a:defRPr>
            </a:lvl1pPr>
          </a:lstStyle>
          <a:p>
            <a:r>
              <a:rPr lang="en-US"/>
              <a:t>Headshot</a:t>
            </a:r>
          </a:p>
        </p:txBody>
      </p:sp>
      <p:sp>
        <p:nvSpPr>
          <p:cNvPr id="17" name="Text Placeholder 8">
            <a:extLst>
              <a:ext uri="{FF2B5EF4-FFF2-40B4-BE49-F238E27FC236}">
                <a16:creationId xmlns:a16="http://schemas.microsoft.com/office/drawing/2014/main" id="{3AAABDCF-5763-6B4A-B1D0-618CFD3EA448}"/>
              </a:ext>
            </a:extLst>
          </p:cNvPr>
          <p:cNvSpPr>
            <a:spLocks noGrp="1"/>
          </p:cNvSpPr>
          <p:nvPr>
            <p:ph type="body" sz="quarter" idx="19"/>
          </p:nvPr>
        </p:nvSpPr>
        <p:spPr>
          <a:xfrm>
            <a:off x="8763001" y="3322642"/>
            <a:ext cx="2428875" cy="295145"/>
          </a:xfrm>
        </p:spPr>
        <p:txBody>
          <a:bodyPr>
            <a:spAutoFit/>
          </a:bodyPr>
          <a:lstStyle>
            <a:lvl1pPr algn="ctr">
              <a:defRPr>
                <a:solidFill>
                  <a:schemeClr val="tx2"/>
                </a:solidFill>
              </a:defRPr>
            </a:lvl1pPr>
            <a:lvl2pPr algn="ctr">
              <a:defRPr/>
            </a:lvl2pPr>
            <a:lvl3pPr algn="ctr">
              <a:defRPr/>
            </a:lvl3pPr>
            <a:lvl4pPr algn="ctr">
              <a:defRPr/>
            </a:lvl4pPr>
            <a:lvl5pPr algn="ctr">
              <a:defRPr/>
            </a:lvl5pPr>
          </a:lstStyle>
          <a:p>
            <a:pPr lvl="0"/>
            <a:r>
              <a:rPr lang="en-US"/>
              <a:t>Edit Master text</a:t>
            </a:r>
          </a:p>
        </p:txBody>
      </p:sp>
      <p:sp>
        <p:nvSpPr>
          <p:cNvPr id="18" name="Text Placeholder 8">
            <a:extLst>
              <a:ext uri="{FF2B5EF4-FFF2-40B4-BE49-F238E27FC236}">
                <a16:creationId xmlns:a16="http://schemas.microsoft.com/office/drawing/2014/main" id="{A7185592-89D1-B04E-AA35-14D0424B0921}"/>
              </a:ext>
            </a:extLst>
          </p:cNvPr>
          <p:cNvSpPr>
            <a:spLocks noGrp="1"/>
          </p:cNvSpPr>
          <p:nvPr>
            <p:ph type="body" sz="quarter" idx="20"/>
          </p:nvPr>
        </p:nvSpPr>
        <p:spPr>
          <a:xfrm>
            <a:off x="8763001" y="3760846"/>
            <a:ext cx="2428875" cy="193899"/>
          </a:xfrm>
        </p:spPr>
        <p:txBody>
          <a:bodyPr>
            <a:spAutoFit/>
          </a:bodyPr>
          <a:lstStyle>
            <a:lvl1pPr algn="ctr">
              <a:defRPr sz="1393" b="1">
                <a:solidFill>
                  <a:schemeClr val="tx1"/>
                </a:solidFill>
                <a:latin typeface="+mj-lt"/>
              </a:defRPr>
            </a:lvl1pPr>
            <a:lvl2pPr algn="ctr">
              <a:defRPr/>
            </a:lvl2pPr>
            <a:lvl3pPr algn="ctr">
              <a:defRPr/>
            </a:lvl3pPr>
            <a:lvl4pPr algn="ctr">
              <a:defRPr/>
            </a:lvl4pPr>
            <a:lvl5pPr algn="ctr">
              <a:defRPr/>
            </a:lvl5pPr>
          </a:lstStyle>
          <a:p>
            <a:pPr lvl="0"/>
            <a:r>
              <a:rPr lang="en-US"/>
              <a:t>Edit Master text</a:t>
            </a:r>
          </a:p>
        </p:txBody>
      </p:sp>
      <p:sp>
        <p:nvSpPr>
          <p:cNvPr id="19" name="Text Placeholder 8">
            <a:extLst>
              <a:ext uri="{FF2B5EF4-FFF2-40B4-BE49-F238E27FC236}">
                <a16:creationId xmlns:a16="http://schemas.microsoft.com/office/drawing/2014/main" id="{B5AD0EB4-BC20-2B40-BD2E-BDBDCFE9B8FC}"/>
              </a:ext>
            </a:extLst>
          </p:cNvPr>
          <p:cNvSpPr>
            <a:spLocks noGrp="1"/>
          </p:cNvSpPr>
          <p:nvPr>
            <p:ph type="body" sz="quarter" idx="21"/>
          </p:nvPr>
        </p:nvSpPr>
        <p:spPr>
          <a:xfrm>
            <a:off x="8763001" y="4102516"/>
            <a:ext cx="2428875" cy="1865671"/>
          </a:xfrm>
        </p:spPr>
        <p:txBody>
          <a:bodyPr>
            <a:noAutofit/>
          </a:bodyPr>
          <a:lstStyle>
            <a:lvl1pPr algn="ctr">
              <a:defRPr sz="1793" b="0" i="1">
                <a:solidFill>
                  <a:schemeClr val="tx2"/>
                </a:solidFill>
                <a:latin typeface="+mn-lt"/>
              </a:defRPr>
            </a:lvl1pPr>
            <a:lvl2pPr algn="ctr">
              <a:defRPr/>
            </a:lvl2pPr>
            <a:lvl3pPr algn="ctr">
              <a:defRPr/>
            </a:lvl3pPr>
            <a:lvl4pPr algn="ctr">
              <a:defRPr/>
            </a:lvl4pPr>
            <a:lvl5pPr algn="ctr">
              <a:defRPr/>
            </a:lvl5pPr>
          </a:lstStyle>
          <a:p>
            <a:pPr lvl="0"/>
            <a:r>
              <a:rPr lang="en-US"/>
              <a:t>Edit Master text</a:t>
            </a:r>
          </a:p>
        </p:txBody>
      </p:sp>
    </p:spTree>
    <p:extLst>
      <p:ext uri="{BB962C8B-B14F-4D97-AF65-F5344CB8AC3E}">
        <p14:creationId xmlns:p14="http://schemas.microsoft.com/office/powerpoint/2010/main" val="42384177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Multi S/o Slide">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6287287A-0A4D-5D4E-9FD9-C96B5CB467CA}"/>
              </a:ext>
            </a:extLst>
          </p:cNvPr>
          <p:cNvSpPr/>
          <p:nvPr userDrawn="1"/>
        </p:nvSpPr>
        <p:spPr>
          <a:xfrm>
            <a:off x="2700497" y="570271"/>
            <a:ext cx="3116827" cy="5712542"/>
          </a:xfrm>
          <a:prstGeom prst="roundRect">
            <a:avLst>
              <a:gd name="adj" fmla="val 1210"/>
            </a:avLst>
          </a:prstGeom>
          <a:solidFill>
            <a:schemeClr val="bg2">
              <a:lumMod val="20000"/>
              <a:lumOff val="80000"/>
            </a:schemeClr>
          </a:solidFill>
          <a:ln>
            <a:noFill/>
          </a:ln>
          <a:effectLst>
            <a:outerShdw blurRad="254000" dist="203200" dir="5400000" sx="99000" sy="99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
          </a:p>
        </p:txBody>
      </p:sp>
      <p:sp>
        <p:nvSpPr>
          <p:cNvPr id="5" name="Rounded Rectangle 4">
            <a:extLst>
              <a:ext uri="{FF2B5EF4-FFF2-40B4-BE49-F238E27FC236}">
                <a16:creationId xmlns:a16="http://schemas.microsoft.com/office/drawing/2014/main" id="{2BDC6B8E-AB5F-494F-B320-74E92BFB5870}"/>
              </a:ext>
            </a:extLst>
          </p:cNvPr>
          <p:cNvSpPr/>
          <p:nvPr userDrawn="1"/>
        </p:nvSpPr>
        <p:spPr>
          <a:xfrm>
            <a:off x="6360554" y="570271"/>
            <a:ext cx="3116827" cy="5712542"/>
          </a:xfrm>
          <a:prstGeom prst="roundRect">
            <a:avLst>
              <a:gd name="adj" fmla="val 1210"/>
            </a:avLst>
          </a:prstGeom>
          <a:solidFill>
            <a:schemeClr val="bg2">
              <a:lumMod val="20000"/>
              <a:lumOff val="80000"/>
            </a:schemeClr>
          </a:solidFill>
          <a:ln>
            <a:noFill/>
          </a:ln>
          <a:effectLst>
            <a:outerShdw blurRad="254000" dist="203200" dir="5400000" sx="99000" sy="99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
          </a:p>
        </p:txBody>
      </p:sp>
      <p:sp>
        <p:nvSpPr>
          <p:cNvPr id="12" name="Picture Placeholder 6">
            <a:extLst>
              <a:ext uri="{FF2B5EF4-FFF2-40B4-BE49-F238E27FC236}">
                <a16:creationId xmlns:a16="http://schemas.microsoft.com/office/drawing/2014/main" id="{6E4B0CB0-115A-E84E-9798-B8DD13307DF2}"/>
              </a:ext>
            </a:extLst>
          </p:cNvPr>
          <p:cNvSpPr>
            <a:spLocks noGrp="1"/>
          </p:cNvSpPr>
          <p:nvPr>
            <p:ph type="pic" sz="quarter" idx="14" hasCustomPrompt="1"/>
          </p:nvPr>
        </p:nvSpPr>
        <p:spPr>
          <a:xfrm>
            <a:off x="3243729" y="934067"/>
            <a:ext cx="2073275" cy="2074863"/>
          </a:xfrm>
          <a:prstGeom prst="ellipse">
            <a:avLst/>
          </a:prstGeom>
        </p:spPr>
        <p:txBody>
          <a:bodyPr/>
          <a:lstStyle>
            <a:lvl1pPr>
              <a:defRPr sz="1098">
                <a:solidFill>
                  <a:schemeClr val="tx2"/>
                </a:solidFill>
              </a:defRPr>
            </a:lvl1pPr>
          </a:lstStyle>
          <a:p>
            <a:r>
              <a:rPr lang="en-US"/>
              <a:t>Headshot</a:t>
            </a:r>
          </a:p>
        </p:txBody>
      </p:sp>
      <p:sp>
        <p:nvSpPr>
          <p:cNvPr id="13" name="Text Placeholder 8">
            <a:extLst>
              <a:ext uri="{FF2B5EF4-FFF2-40B4-BE49-F238E27FC236}">
                <a16:creationId xmlns:a16="http://schemas.microsoft.com/office/drawing/2014/main" id="{F0694111-A649-7946-A58C-687249AF7EB8}"/>
              </a:ext>
            </a:extLst>
          </p:cNvPr>
          <p:cNvSpPr>
            <a:spLocks noGrp="1"/>
          </p:cNvSpPr>
          <p:nvPr>
            <p:ph type="body" sz="quarter" idx="15"/>
          </p:nvPr>
        </p:nvSpPr>
        <p:spPr>
          <a:xfrm>
            <a:off x="3065929" y="3322642"/>
            <a:ext cx="2428875" cy="295145"/>
          </a:xfrm>
        </p:spPr>
        <p:txBody>
          <a:bodyPr>
            <a:spAutoFit/>
          </a:bodyPr>
          <a:lstStyle>
            <a:lvl1pPr algn="ctr">
              <a:defRPr>
                <a:solidFill>
                  <a:schemeClr val="tx2"/>
                </a:solidFill>
              </a:defRPr>
            </a:lvl1pPr>
            <a:lvl2pPr algn="ctr">
              <a:defRPr/>
            </a:lvl2pPr>
            <a:lvl3pPr algn="ctr">
              <a:defRPr/>
            </a:lvl3pPr>
            <a:lvl4pPr algn="ctr">
              <a:defRPr/>
            </a:lvl4pPr>
            <a:lvl5pPr algn="ctr">
              <a:defRPr/>
            </a:lvl5pPr>
          </a:lstStyle>
          <a:p>
            <a:pPr lvl="0"/>
            <a:r>
              <a:rPr lang="en-US"/>
              <a:t>Edit Master text</a:t>
            </a:r>
          </a:p>
        </p:txBody>
      </p:sp>
      <p:sp>
        <p:nvSpPr>
          <p:cNvPr id="14" name="Text Placeholder 8">
            <a:extLst>
              <a:ext uri="{FF2B5EF4-FFF2-40B4-BE49-F238E27FC236}">
                <a16:creationId xmlns:a16="http://schemas.microsoft.com/office/drawing/2014/main" id="{D2FC5643-FD6E-3540-8FBF-D13BE528F808}"/>
              </a:ext>
            </a:extLst>
          </p:cNvPr>
          <p:cNvSpPr>
            <a:spLocks noGrp="1"/>
          </p:cNvSpPr>
          <p:nvPr>
            <p:ph type="body" sz="quarter" idx="16"/>
          </p:nvPr>
        </p:nvSpPr>
        <p:spPr>
          <a:xfrm>
            <a:off x="3065929" y="3760846"/>
            <a:ext cx="2428875" cy="193899"/>
          </a:xfrm>
        </p:spPr>
        <p:txBody>
          <a:bodyPr>
            <a:spAutoFit/>
          </a:bodyPr>
          <a:lstStyle>
            <a:lvl1pPr algn="ctr">
              <a:defRPr sz="1393" b="1">
                <a:solidFill>
                  <a:schemeClr val="tx1"/>
                </a:solidFill>
                <a:latin typeface="+mj-lt"/>
              </a:defRPr>
            </a:lvl1pPr>
            <a:lvl2pPr algn="ctr">
              <a:defRPr/>
            </a:lvl2pPr>
            <a:lvl3pPr algn="ctr">
              <a:defRPr/>
            </a:lvl3pPr>
            <a:lvl4pPr algn="ctr">
              <a:defRPr/>
            </a:lvl4pPr>
            <a:lvl5pPr algn="ctr">
              <a:defRPr/>
            </a:lvl5pPr>
          </a:lstStyle>
          <a:p>
            <a:pPr lvl="0"/>
            <a:r>
              <a:rPr lang="en-US"/>
              <a:t>Edit Master text</a:t>
            </a:r>
          </a:p>
        </p:txBody>
      </p:sp>
      <p:sp>
        <p:nvSpPr>
          <p:cNvPr id="15" name="Text Placeholder 8">
            <a:extLst>
              <a:ext uri="{FF2B5EF4-FFF2-40B4-BE49-F238E27FC236}">
                <a16:creationId xmlns:a16="http://schemas.microsoft.com/office/drawing/2014/main" id="{1A5A52C3-C25A-174E-8ECA-EB0AC90024D7}"/>
              </a:ext>
            </a:extLst>
          </p:cNvPr>
          <p:cNvSpPr>
            <a:spLocks noGrp="1"/>
          </p:cNvSpPr>
          <p:nvPr>
            <p:ph type="body" sz="quarter" idx="17"/>
          </p:nvPr>
        </p:nvSpPr>
        <p:spPr>
          <a:xfrm>
            <a:off x="3065929" y="4102516"/>
            <a:ext cx="2428875" cy="1865671"/>
          </a:xfrm>
        </p:spPr>
        <p:txBody>
          <a:bodyPr>
            <a:noAutofit/>
          </a:bodyPr>
          <a:lstStyle>
            <a:lvl1pPr algn="ctr">
              <a:defRPr sz="1793" b="0" i="1">
                <a:solidFill>
                  <a:schemeClr val="tx2"/>
                </a:solidFill>
                <a:latin typeface="+mn-lt"/>
              </a:defRPr>
            </a:lvl1pPr>
            <a:lvl2pPr algn="ctr">
              <a:defRPr/>
            </a:lvl2pPr>
            <a:lvl3pPr algn="ctr">
              <a:defRPr/>
            </a:lvl3pPr>
            <a:lvl4pPr algn="ctr">
              <a:defRPr/>
            </a:lvl4pPr>
            <a:lvl5pPr algn="ctr">
              <a:defRPr/>
            </a:lvl5pPr>
          </a:lstStyle>
          <a:p>
            <a:pPr lvl="0"/>
            <a:r>
              <a:rPr lang="en-US"/>
              <a:t>Edit Master text</a:t>
            </a:r>
          </a:p>
        </p:txBody>
      </p:sp>
      <p:sp>
        <p:nvSpPr>
          <p:cNvPr id="16" name="Picture Placeholder 6">
            <a:extLst>
              <a:ext uri="{FF2B5EF4-FFF2-40B4-BE49-F238E27FC236}">
                <a16:creationId xmlns:a16="http://schemas.microsoft.com/office/drawing/2014/main" id="{39BF2D74-3DD8-DE46-AF11-D8C19BCD16FE}"/>
              </a:ext>
            </a:extLst>
          </p:cNvPr>
          <p:cNvSpPr>
            <a:spLocks noGrp="1"/>
          </p:cNvSpPr>
          <p:nvPr>
            <p:ph type="pic" sz="quarter" idx="18" hasCustomPrompt="1"/>
          </p:nvPr>
        </p:nvSpPr>
        <p:spPr>
          <a:xfrm>
            <a:off x="6924273" y="934067"/>
            <a:ext cx="2073275" cy="2074863"/>
          </a:xfrm>
          <a:prstGeom prst="ellipse">
            <a:avLst/>
          </a:prstGeom>
        </p:spPr>
        <p:txBody>
          <a:bodyPr/>
          <a:lstStyle>
            <a:lvl1pPr>
              <a:defRPr sz="1098">
                <a:solidFill>
                  <a:schemeClr val="tx2"/>
                </a:solidFill>
              </a:defRPr>
            </a:lvl1pPr>
          </a:lstStyle>
          <a:p>
            <a:r>
              <a:rPr lang="en-US"/>
              <a:t>Headshot</a:t>
            </a:r>
          </a:p>
        </p:txBody>
      </p:sp>
      <p:sp>
        <p:nvSpPr>
          <p:cNvPr id="17" name="Text Placeholder 8">
            <a:extLst>
              <a:ext uri="{FF2B5EF4-FFF2-40B4-BE49-F238E27FC236}">
                <a16:creationId xmlns:a16="http://schemas.microsoft.com/office/drawing/2014/main" id="{3AAABDCF-5763-6B4A-B1D0-618CFD3EA448}"/>
              </a:ext>
            </a:extLst>
          </p:cNvPr>
          <p:cNvSpPr>
            <a:spLocks noGrp="1"/>
          </p:cNvSpPr>
          <p:nvPr>
            <p:ph type="body" sz="quarter" idx="19"/>
          </p:nvPr>
        </p:nvSpPr>
        <p:spPr>
          <a:xfrm>
            <a:off x="6746473" y="3322642"/>
            <a:ext cx="2428875" cy="295145"/>
          </a:xfrm>
        </p:spPr>
        <p:txBody>
          <a:bodyPr>
            <a:spAutoFit/>
          </a:bodyPr>
          <a:lstStyle>
            <a:lvl1pPr algn="ctr">
              <a:defRPr>
                <a:solidFill>
                  <a:schemeClr val="tx2"/>
                </a:solidFill>
              </a:defRPr>
            </a:lvl1pPr>
            <a:lvl2pPr algn="ctr">
              <a:defRPr/>
            </a:lvl2pPr>
            <a:lvl3pPr algn="ctr">
              <a:defRPr/>
            </a:lvl3pPr>
            <a:lvl4pPr algn="ctr">
              <a:defRPr/>
            </a:lvl4pPr>
            <a:lvl5pPr algn="ctr">
              <a:defRPr/>
            </a:lvl5pPr>
          </a:lstStyle>
          <a:p>
            <a:pPr lvl="0"/>
            <a:r>
              <a:rPr lang="en-US"/>
              <a:t>Edit Master text</a:t>
            </a:r>
          </a:p>
        </p:txBody>
      </p:sp>
      <p:sp>
        <p:nvSpPr>
          <p:cNvPr id="18" name="Text Placeholder 8">
            <a:extLst>
              <a:ext uri="{FF2B5EF4-FFF2-40B4-BE49-F238E27FC236}">
                <a16:creationId xmlns:a16="http://schemas.microsoft.com/office/drawing/2014/main" id="{A7185592-89D1-B04E-AA35-14D0424B0921}"/>
              </a:ext>
            </a:extLst>
          </p:cNvPr>
          <p:cNvSpPr>
            <a:spLocks noGrp="1"/>
          </p:cNvSpPr>
          <p:nvPr>
            <p:ph type="body" sz="quarter" idx="20"/>
          </p:nvPr>
        </p:nvSpPr>
        <p:spPr>
          <a:xfrm>
            <a:off x="6746473" y="3760846"/>
            <a:ext cx="2428875" cy="193899"/>
          </a:xfrm>
        </p:spPr>
        <p:txBody>
          <a:bodyPr>
            <a:spAutoFit/>
          </a:bodyPr>
          <a:lstStyle>
            <a:lvl1pPr algn="ctr">
              <a:defRPr sz="1393" b="1">
                <a:solidFill>
                  <a:schemeClr val="tx1"/>
                </a:solidFill>
                <a:latin typeface="+mj-lt"/>
              </a:defRPr>
            </a:lvl1pPr>
            <a:lvl2pPr algn="ctr">
              <a:defRPr/>
            </a:lvl2pPr>
            <a:lvl3pPr algn="ctr">
              <a:defRPr/>
            </a:lvl3pPr>
            <a:lvl4pPr algn="ctr">
              <a:defRPr/>
            </a:lvl4pPr>
            <a:lvl5pPr algn="ctr">
              <a:defRPr/>
            </a:lvl5pPr>
          </a:lstStyle>
          <a:p>
            <a:pPr lvl="0"/>
            <a:r>
              <a:rPr lang="en-US"/>
              <a:t>Edit Master text</a:t>
            </a:r>
          </a:p>
        </p:txBody>
      </p:sp>
      <p:sp>
        <p:nvSpPr>
          <p:cNvPr id="19" name="Text Placeholder 8">
            <a:extLst>
              <a:ext uri="{FF2B5EF4-FFF2-40B4-BE49-F238E27FC236}">
                <a16:creationId xmlns:a16="http://schemas.microsoft.com/office/drawing/2014/main" id="{B5AD0EB4-BC20-2B40-BD2E-BDBDCFE9B8FC}"/>
              </a:ext>
            </a:extLst>
          </p:cNvPr>
          <p:cNvSpPr>
            <a:spLocks noGrp="1"/>
          </p:cNvSpPr>
          <p:nvPr>
            <p:ph type="body" sz="quarter" idx="21"/>
          </p:nvPr>
        </p:nvSpPr>
        <p:spPr>
          <a:xfrm>
            <a:off x="6746473" y="4102516"/>
            <a:ext cx="2428875" cy="1865671"/>
          </a:xfrm>
        </p:spPr>
        <p:txBody>
          <a:bodyPr>
            <a:noAutofit/>
          </a:bodyPr>
          <a:lstStyle>
            <a:lvl1pPr algn="ctr">
              <a:defRPr sz="1793" b="0" i="1">
                <a:solidFill>
                  <a:schemeClr val="tx2"/>
                </a:solidFill>
                <a:latin typeface="+mn-lt"/>
              </a:defRPr>
            </a:lvl1pPr>
            <a:lvl2pPr algn="ctr">
              <a:defRPr/>
            </a:lvl2pPr>
            <a:lvl3pPr algn="ctr">
              <a:defRPr/>
            </a:lvl3pPr>
            <a:lvl4pPr algn="ctr">
              <a:defRPr/>
            </a:lvl4pPr>
            <a:lvl5pPr algn="ctr">
              <a:defRPr/>
            </a:lvl5pPr>
          </a:lstStyle>
          <a:p>
            <a:pPr lvl="0"/>
            <a:r>
              <a:rPr lang="en-US"/>
              <a:t>Edit Master text</a:t>
            </a:r>
          </a:p>
        </p:txBody>
      </p:sp>
    </p:spTree>
    <p:extLst>
      <p:ext uri="{BB962C8B-B14F-4D97-AF65-F5344CB8AC3E}">
        <p14:creationId xmlns:p14="http://schemas.microsoft.com/office/powerpoint/2010/main" val="13126030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Multi S/o Slide">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2BDC6B8E-AB5F-494F-B320-74E92BFB5870}"/>
              </a:ext>
            </a:extLst>
          </p:cNvPr>
          <p:cNvSpPr/>
          <p:nvPr userDrawn="1"/>
        </p:nvSpPr>
        <p:spPr>
          <a:xfrm>
            <a:off x="4525341" y="570271"/>
            <a:ext cx="3116827" cy="5712542"/>
          </a:xfrm>
          <a:prstGeom prst="roundRect">
            <a:avLst>
              <a:gd name="adj" fmla="val 1210"/>
            </a:avLst>
          </a:prstGeom>
          <a:solidFill>
            <a:schemeClr val="bg2">
              <a:lumMod val="20000"/>
              <a:lumOff val="80000"/>
            </a:schemeClr>
          </a:solidFill>
          <a:ln>
            <a:noFill/>
          </a:ln>
          <a:effectLst>
            <a:outerShdw blurRad="254000" dist="203200" dir="5400000" sx="99000" sy="99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
          </a:p>
        </p:txBody>
      </p:sp>
      <p:sp>
        <p:nvSpPr>
          <p:cNvPr id="16" name="Picture Placeholder 6">
            <a:extLst>
              <a:ext uri="{FF2B5EF4-FFF2-40B4-BE49-F238E27FC236}">
                <a16:creationId xmlns:a16="http://schemas.microsoft.com/office/drawing/2014/main" id="{39BF2D74-3DD8-DE46-AF11-D8C19BCD16FE}"/>
              </a:ext>
            </a:extLst>
          </p:cNvPr>
          <p:cNvSpPr>
            <a:spLocks noGrp="1"/>
          </p:cNvSpPr>
          <p:nvPr>
            <p:ph type="pic" sz="quarter" idx="18" hasCustomPrompt="1"/>
          </p:nvPr>
        </p:nvSpPr>
        <p:spPr>
          <a:xfrm>
            <a:off x="5089057" y="934067"/>
            <a:ext cx="2073275" cy="2074863"/>
          </a:xfrm>
          <a:prstGeom prst="ellipse">
            <a:avLst/>
          </a:prstGeom>
        </p:spPr>
        <p:txBody>
          <a:bodyPr/>
          <a:lstStyle>
            <a:lvl1pPr>
              <a:defRPr sz="1098">
                <a:solidFill>
                  <a:schemeClr val="tx2"/>
                </a:solidFill>
              </a:defRPr>
            </a:lvl1pPr>
          </a:lstStyle>
          <a:p>
            <a:r>
              <a:rPr lang="en-US"/>
              <a:t>Headshot</a:t>
            </a:r>
          </a:p>
        </p:txBody>
      </p:sp>
      <p:sp>
        <p:nvSpPr>
          <p:cNvPr id="17" name="Text Placeholder 8">
            <a:extLst>
              <a:ext uri="{FF2B5EF4-FFF2-40B4-BE49-F238E27FC236}">
                <a16:creationId xmlns:a16="http://schemas.microsoft.com/office/drawing/2014/main" id="{3AAABDCF-5763-6B4A-B1D0-618CFD3EA448}"/>
              </a:ext>
            </a:extLst>
          </p:cNvPr>
          <p:cNvSpPr>
            <a:spLocks noGrp="1"/>
          </p:cNvSpPr>
          <p:nvPr>
            <p:ph type="body" sz="quarter" idx="19"/>
          </p:nvPr>
        </p:nvSpPr>
        <p:spPr>
          <a:xfrm>
            <a:off x="4911257" y="3322642"/>
            <a:ext cx="2428875" cy="295145"/>
          </a:xfrm>
        </p:spPr>
        <p:txBody>
          <a:bodyPr>
            <a:spAutoFit/>
          </a:bodyPr>
          <a:lstStyle>
            <a:lvl1pPr algn="ctr">
              <a:defRPr>
                <a:solidFill>
                  <a:schemeClr val="tx2"/>
                </a:solidFill>
              </a:defRPr>
            </a:lvl1pPr>
            <a:lvl2pPr algn="ctr">
              <a:defRPr/>
            </a:lvl2pPr>
            <a:lvl3pPr algn="ctr">
              <a:defRPr/>
            </a:lvl3pPr>
            <a:lvl4pPr algn="ctr">
              <a:defRPr/>
            </a:lvl4pPr>
            <a:lvl5pPr algn="ctr">
              <a:defRPr/>
            </a:lvl5pPr>
          </a:lstStyle>
          <a:p>
            <a:pPr lvl="0"/>
            <a:r>
              <a:rPr lang="en-US"/>
              <a:t>Edit Master text</a:t>
            </a:r>
          </a:p>
        </p:txBody>
      </p:sp>
      <p:sp>
        <p:nvSpPr>
          <p:cNvPr id="18" name="Text Placeholder 8">
            <a:extLst>
              <a:ext uri="{FF2B5EF4-FFF2-40B4-BE49-F238E27FC236}">
                <a16:creationId xmlns:a16="http://schemas.microsoft.com/office/drawing/2014/main" id="{A7185592-89D1-B04E-AA35-14D0424B0921}"/>
              </a:ext>
            </a:extLst>
          </p:cNvPr>
          <p:cNvSpPr>
            <a:spLocks noGrp="1"/>
          </p:cNvSpPr>
          <p:nvPr>
            <p:ph type="body" sz="quarter" idx="20"/>
          </p:nvPr>
        </p:nvSpPr>
        <p:spPr>
          <a:xfrm>
            <a:off x="4911257" y="3760846"/>
            <a:ext cx="2428875" cy="193899"/>
          </a:xfrm>
        </p:spPr>
        <p:txBody>
          <a:bodyPr>
            <a:spAutoFit/>
          </a:bodyPr>
          <a:lstStyle>
            <a:lvl1pPr algn="ctr">
              <a:defRPr sz="1393" b="1">
                <a:solidFill>
                  <a:schemeClr val="tx1"/>
                </a:solidFill>
                <a:latin typeface="+mj-lt"/>
              </a:defRPr>
            </a:lvl1pPr>
            <a:lvl2pPr algn="ctr">
              <a:defRPr/>
            </a:lvl2pPr>
            <a:lvl3pPr algn="ctr">
              <a:defRPr/>
            </a:lvl3pPr>
            <a:lvl4pPr algn="ctr">
              <a:defRPr/>
            </a:lvl4pPr>
            <a:lvl5pPr algn="ctr">
              <a:defRPr/>
            </a:lvl5pPr>
          </a:lstStyle>
          <a:p>
            <a:pPr lvl="0"/>
            <a:r>
              <a:rPr lang="en-US"/>
              <a:t>Edit Master text</a:t>
            </a:r>
          </a:p>
        </p:txBody>
      </p:sp>
      <p:sp>
        <p:nvSpPr>
          <p:cNvPr id="19" name="Text Placeholder 8">
            <a:extLst>
              <a:ext uri="{FF2B5EF4-FFF2-40B4-BE49-F238E27FC236}">
                <a16:creationId xmlns:a16="http://schemas.microsoft.com/office/drawing/2014/main" id="{B5AD0EB4-BC20-2B40-BD2E-BDBDCFE9B8FC}"/>
              </a:ext>
            </a:extLst>
          </p:cNvPr>
          <p:cNvSpPr>
            <a:spLocks noGrp="1"/>
          </p:cNvSpPr>
          <p:nvPr>
            <p:ph type="body" sz="quarter" idx="21"/>
          </p:nvPr>
        </p:nvSpPr>
        <p:spPr>
          <a:xfrm>
            <a:off x="4911257" y="4102516"/>
            <a:ext cx="2428875" cy="1865671"/>
          </a:xfrm>
        </p:spPr>
        <p:txBody>
          <a:bodyPr>
            <a:noAutofit/>
          </a:bodyPr>
          <a:lstStyle>
            <a:lvl1pPr algn="ctr">
              <a:defRPr sz="1793" b="0" i="1">
                <a:solidFill>
                  <a:schemeClr val="tx2"/>
                </a:solidFill>
                <a:latin typeface="+mn-lt"/>
              </a:defRPr>
            </a:lvl1pPr>
            <a:lvl2pPr algn="ctr">
              <a:defRPr/>
            </a:lvl2pPr>
            <a:lvl3pPr algn="ctr">
              <a:defRPr/>
            </a:lvl3pPr>
            <a:lvl4pPr algn="ctr">
              <a:defRPr/>
            </a:lvl4pPr>
            <a:lvl5pPr algn="ctr">
              <a:defRPr/>
            </a:lvl5pPr>
          </a:lstStyle>
          <a:p>
            <a:pPr lvl="0"/>
            <a:r>
              <a:rPr lang="en-US"/>
              <a:t>Edit Master text</a:t>
            </a:r>
          </a:p>
        </p:txBody>
      </p:sp>
    </p:spTree>
    <p:extLst>
      <p:ext uri="{BB962C8B-B14F-4D97-AF65-F5344CB8AC3E}">
        <p14:creationId xmlns:p14="http://schemas.microsoft.com/office/powerpoint/2010/main" val="6533092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Multi S/o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A5B1DB3-8C4E-8F42-83FA-4453CB7467D6}"/>
              </a:ext>
            </a:extLst>
          </p:cNvPr>
          <p:cNvSpPr/>
          <p:nvPr userDrawn="1"/>
        </p:nvSpPr>
        <p:spPr>
          <a:xfrm>
            <a:off x="0" y="79301"/>
            <a:ext cx="12192000" cy="66993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7" b="1">
              <a:latin typeface="+mj-lt"/>
            </a:endParaRPr>
          </a:p>
        </p:txBody>
      </p:sp>
      <p:sp>
        <p:nvSpPr>
          <p:cNvPr id="4" name="Rounded Rectangle 3">
            <a:extLst>
              <a:ext uri="{FF2B5EF4-FFF2-40B4-BE49-F238E27FC236}">
                <a16:creationId xmlns:a16="http://schemas.microsoft.com/office/drawing/2014/main" id="{6287287A-0A4D-5D4E-9FD9-C96B5CB467CA}"/>
              </a:ext>
            </a:extLst>
          </p:cNvPr>
          <p:cNvSpPr/>
          <p:nvPr userDrawn="1"/>
        </p:nvSpPr>
        <p:spPr>
          <a:xfrm>
            <a:off x="1981277" y="1198144"/>
            <a:ext cx="3789995" cy="4477821"/>
          </a:xfrm>
          <a:prstGeom prst="roundRect">
            <a:avLst>
              <a:gd name="adj" fmla="val 1210"/>
            </a:avLst>
          </a:prstGeom>
          <a:solidFill>
            <a:schemeClr val="bg2">
              <a:lumMod val="20000"/>
              <a:lumOff val="80000"/>
            </a:schemeClr>
          </a:solidFill>
          <a:ln>
            <a:noFill/>
          </a:ln>
          <a:effectLst>
            <a:outerShdw blurRad="254000" dist="203200" dir="5400000" sx="99000" sy="99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
          </a:p>
        </p:txBody>
      </p:sp>
      <p:sp>
        <p:nvSpPr>
          <p:cNvPr id="5" name="Rounded Rectangle 4">
            <a:extLst>
              <a:ext uri="{FF2B5EF4-FFF2-40B4-BE49-F238E27FC236}">
                <a16:creationId xmlns:a16="http://schemas.microsoft.com/office/drawing/2014/main" id="{2BDC6B8E-AB5F-494F-B320-74E92BFB5870}"/>
              </a:ext>
            </a:extLst>
          </p:cNvPr>
          <p:cNvSpPr/>
          <p:nvPr userDrawn="1"/>
        </p:nvSpPr>
        <p:spPr>
          <a:xfrm>
            <a:off x="6548941" y="1198144"/>
            <a:ext cx="3789995" cy="4477821"/>
          </a:xfrm>
          <a:prstGeom prst="roundRect">
            <a:avLst>
              <a:gd name="adj" fmla="val 1210"/>
            </a:avLst>
          </a:prstGeom>
          <a:solidFill>
            <a:schemeClr val="bg2">
              <a:lumMod val="20000"/>
              <a:lumOff val="80000"/>
            </a:schemeClr>
          </a:solidFill>
          <a:ln>
            <a:noFill/>
          </a:ln>
          <a:effectLst>
            <a:outerShdw blurRad="254000" dist="203200" dir="5400000" sx="99000" sy="99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
          </a:p>
        </p:txBody>
      </p:sp>
      <p:sp>
        <p:nvSpPr>
          <p:cNvPr id="12" name="Picture Placeholder 6">
            <a:extLst>
              <a:ext uri="{FF2B5EF4-FFF2-40B4-BE49-F238E27FC236}">
                <a16:creationId xmlns:a16="http://schemas.microsoft.com/office/drawing/2014/main" id="{6E4B0CB0-115A-E84E-9798-B8DD13307DF2}"/>
              </a:ext>
            </a:extLst>
          </p:cNvPr>
          <p:cNvSpPr>
            <a:spLocks noGrp="1"/>
          </p:cNvSpPr>
          <p:nvPr>
            <p:ph type="pic" sz="quarter" idx="14" hasCustomPrompt="1"/>
          </p:nvPr>
        </p:nvSpPr>
        <p:spPr>
          <a:xfrm>
            <a:off x="2839637" y="1561937"/>
            <a:ext cx="2073275" cy="2074863"/>
          </a:xfrm>
          <a:prstGeom prst="ellipse">
            <a:avLst/>
          </a:prstGeom>
        </p:spPr>
        <p:txBody>
          <a:bodyPr/>
          <a:lstStyle>
            <a:lvl1pPr>
              <a:defRPr sz="1098">
                <a:solidFill>
                  <a:schemeClr val="tx2"/>
                </a:solidFill>
              </a:defRPr>
            </a:lvl1pPr>
          </a:lstStyle>
          <a:p>
            <a:r>
              <a:rPr lang="en-US"/>
              <a:t>Headshot</a:t>
            </a:r>
          </a:p>
        </p:txBody>
      </p:sp>
      <p:sp>
        <p:nvSpPr>
          <p:cNvPr id="13" name="Text Placeholder 8">
            <a:extLst>
              <a:ext uri="{FF2B5EF4-FFF2-40B4-BE49-F238E27FC236}">
                <a16:creationId xmlns:a16="http://schemas.microsoft.com/office/drawing/2014/main" id="{F0694111-A649-7946-A58C-687249AF7EB8}"/>
              </a:ext>
            </a:extLst>
          </p:cNvPr>
          <p:cNvSpPr>
            <a:spLocks noGrp="1"/>
          </p:cNvSpPr>
          <p:nvPr>
            <p:ph type="body" sz="quarter" idx="15"/>
          </p:nvPr>
        </p:nvSpPr>
        <p:spPr>
          <a:xfrm>
            <a:off x="2661837" y="3950514"/>
            <a:ext cx="2428875" cy="295145"/>
          </a:xfrm>
        </p:spPr>
        <p:txBody>
          <a:bodyPr>
            <a:spAutoFit/>
          </a:bodyPr>
          <a:lstStyle>
            <a:lvl1pPr algn="ctr">
              <a:defRPr>
                <a:solidFill>
                  <a:schemeClr val="tx2"/>
                </a:solidFill>
              </a:defRPr>
            </a:lvl1pPr>
            <a:lvl2pPr algn="ctr">
              <a:defRPr/>
            </a:lvl2pPr>
            <a:lvl3pPr algn="ctr">
              <a:defRPr/>
            </a:lvl3pPr>
            <a:lvl4pPr algn="ctr">
              <a:defRPr/>
            </a:lvl4pPr>
            <a:lvl5pPr algn="ctr">
              <a:defRPr/>
            </a:lvl5pPr>
          </a:lstStyle>
          <a:p>
            <a:pPr lvl="0"/>
            <a:r>
              <a:rPr lang="en-US"/>
              <a:t>Edit Master text</a:t>
            </a:r>
          </a:p>
        </p:txBody>
      </p:sp>
      <p:sp>
        <p:nvSpPr>
          <p:cNvPr id="14" name="Text Placeholder 8">
            <a:extLst>
              <a:ext uri="{FF2B5EF4-FFF2-40B4-BE49-F238E27FC236}">
                <a16:creationId xmlns:a16="http://schemas.microsoft.com/office/drawing/2014/main" id="{D2FC5643-FD6E-3540-8FBF-D13BE528F808}"/>
              </a:ext>
            </a:extLst>
          </p:cNvPr>
          <p:cNvSpPr>
            <a:spLocks noGrp="1"/>
          </p:cNvSpPr>
          <p:nvPr>
            <p:ph type="body" sz="quarter" idx="16"/>
          </p:nvPr>
        </p:nvSpPr>
        <p:spPr>
          <a:xfrm>
            <a:off x="2661837" y="4388718"/>
            <a:ext cx="2428875" cy="193899"/>
          </a:xfrm>
        </p:spPr>
        <p:txBody>
          <a:bodyPr>
            <a:spAutoFit/>
          </a:bodyPr>
          <a:lstStyle>
            <a:lvl1pPr algn="ctr">
              <a:defRPr sz="1393" b="1">
                <a:solidFill>
                  <a:schemeClr val="tx1"/>
                </a:solidFill>
                <a:latin typeface="+mj-lt"/>
              </a:defRPr>
            </a:lvl1pPr>
            <a:lvl2pPr algn="ctr">
              <a:defRPr/>
            </a:lvl2pPr>
            <a:lvl3pPr algn="ctr">
              <a:defRPr/>
            </a:lvl3pPr>
            <a:lvl4pPr algn="ctr">
              <a:defRPr/>
            </a:lvl4pPr>
            <a:lvl5pPr algn="ctr">
              <a:defRPr/>
            </a:lvl5pPr>
          </a:lstStyle>
          <a:p>
            <a:pPr lvl="0"/>
            <a:r>
              <a:rPr lang="en-US"/>
              <a:t>Edit Master text</a:t>
            </a:r>
          </a:p>
        </p:txBody>
      </p:sp>
      <p:sp>
        <p:nvSpPr>
          <p:cNvPr id="15" name="Text Placeholder 8">
            <a:extLst>
              <a:ext uri="{FF2B5EF4-FFF2-40B4-BE49-F238E27FC236}">
                <a16:creationId xmlns:a16="http://schemas.microsoft.com/office/drawing/2014/main" id="{1A5A52C3-C25A-174E-8ECA-EB0AC90024D7}"/>
              </a:ext>
            </a:extLst>
          </p:cNvPr>
          <p:cNvSpPr>
            <a:spLocks noGrp="1"/>
          </p:cNvSpPr>
          <p:nvPr>
            <p:ph type="body" sz="quarter" idx="17"/>
          </p:nvPr>
        </p:nvSpPr>
        <p:spPr>
          <a:xfrm>
            <a:off x="2661837" y="4730385"/>
            <a:ext cx="2428875" cy="794893"/>
          </a:xfrm>
        </p:spPr>
        <p:txBody>
          <a:bodyPr>
            <a:noAutofit/>
          </a:bodyPr>
          <a:lstStyle>
            <a:lvl1pPr algn="ctr">
              <a:defRPr sz="1793" b="0" i="1">
                <a:solidFill>
                  <a:schemeClr val="tx2"/>
                </a:solidFill>
                <a:latin typeface="+mn-lt"/>
              </a:defRPr>
            </a:lvl1pPr>
            <a:lvl2pPr algn="ctr">
              <a:defRPr/>
            </a:lvl2pPr>
            <a:lvl3pPr algn="ctr">
              <a:defRPr/>
            </a:lvl3pPr>
            <a:lvl4pPr algn="ctr">
              <a:defRPr/>
            </a:lvl4pPr>
            <a:lvl5pPr algn="ctr">
              <a:defRPr/>
            </a:lvl5pPr>
          </a:lstStyle>
          <a:p>
            <a:pPr lvl="0"/>
            <a:r>
              <a:rPr lang="en-US"/>
              <a:t>Edit Master text</a:t>
            </a:r>
          </a:p>
        </p:txBody>
      </p:sp>
      <p:sp>
        <p:nvSpPr>
          <p:cNvPr id="16" name="Picture Placeholder 6">
            <a:extLst>
              <a:ext uri="{FF2B5EF4-FFF2-40B4-BE49-F238E27FC236}">
                <a16:creationId xmlns:a16="http://schemas.microsoft.com/office/drawing/2014/main" id="{39BF2D74-3DD8-DE46-AF11-D8C19BCD16FE}"/>
              </a:ext>
            </a:extLst>
          </p:cNvPr>
          <p:cNvSpPr>
            <a:spLocks noGrp="1"/>
          </p:cNvSpPr>
          <p:nvPr>
            <p:ph type="pic" sz="quarter" idx="18" hasCustomPrompt="1"/>
          </p:nvPr>
        </p:nvSpPr>
        <p:spPr>
          <a:xfrm>
            <a:off x="7407301" y="1561937"/>
            <a:ext cx="2073275" cy="2074863"/>
          </a:xfrm>
          <a:prstGeom prst="ellipse">
            <a:avLst/>
          </a:prstGeom>
        </p:spPr>
        <p:txBody>
          <a:bodyPr/>
          <a:lstStyle>
            <a:lvl1pPr>
              <a:defRPr sz="1098">
                <a:solidFill>
                  <a:schemeClr val="tx2"/>
                </a:solidFill>
              </a:defRPr>
            </a:lvl1pPr>
          </a:lstStyle>
          <a:p>
            <a:r>
              <a:rPr lang="en-US"/>
              <a:t>Headshot</a:t>
            </a:r>
          </a:p>
        </p:txBody>
      </p:sp>
      <p:sp>
        <p:nvSpPr>
          <p:cNvPr id="17" name="Text Placeholder 8">
            <a:extLst>
              <a:ext uri="{FF2B5EF4-FFF2-40B4-BE49-F238E27FC236}">
                <a16:creationId xmlns:a16="http://schemas.microsoft.com/office/drawing/2014/main" id="{3AAABDCF-5763-6B4A-B1D0-618CFD3EA448}"/>
              </a:ext>
            </a:extLst>
          </p:cNvPr>
          <p:cNvSpPr>
            <a:spLocks noGrp="1"/>
          </p:cNvSpPr>
          <p:nvPr>
            <p:ph type="body" sz="quarter" idx="19"/>
          </p:nvPr>
        </p:nvSpPr>
        <p:spPr>
          <a:xfrm>
            <a:off x="7229501" y="3950514"/>
            <a:ext cx="2428875" cy="295145"/>
          </a:xfrm>
        </p:spPr>
        <p:txBody>
          <a:bodyPr>
            <a:spAutoFit/>
          </a:bodyPr>
          <a:lstStyle>
            <a:lvl1pPr algn="ctr">
              <a:defRPr>
                <a:solidFill>
                  <a:schemeClr val="tx2"/>
                </a:solidFill>
              </a:defRPr>
            </a:lvl1pPr>
            <a:lvl2pPr algn="ctr">
              <a:defRPr/>
            </a:lvl2pPr>
            <a:lvl3pPr algn="ctr">
              <a:defRPr/>
            </a:lvl3pPr>
            <a:lvl4pPr algn="ctr">
              <a:defRPr/>
            </a:lvl4pPr>
            <a:lvl5pPr algn="ctr">
              <a:defRPr/>
            </a:lvl5pPr>
          </a:lstStyle>
          <a:p>
            <a:pPr lvl="0"/>
            <a:r>
              <a:rPr lang="en-US"/>
              <a:t>Edit Master text</a:t>
            </a:r>
          </a:p>
        </p:txBody>
      </p:sp>
      <p:sp>
        <p:nvSpPr>
          <p:cNvPr id="18" name="Text Placeholder 8">
            <a:extLst>
              <a:ext uri="{FF2B5EF4-FFF2-40B4-BE49-F238E27FC236}">
                <a16:creationId xmlns:a16="http://schemas.microsoft.com/office/drawing/2014/main" id="{A7185592-89D1-B04E-AA35-14D0424B0921}"/>
              </a:ext>
            </a:extLst>
          </p:cNvPr>
          <p:cNvSpPr>
            <a:spLocks noGrp="1"/>
          </p:cNvSpPr>
          <p:nvPr>
            <p:ph type="body" sz="quarter" idx="20"/>
          </p:nvPr>
        </p:nvSpPr>
        <p:spPr>
          <a:xfrm>
            <a:off x="7229501" y="4388718"/>
            <a:ext cx="2428875" cy="193899"/>
          </a:xfrm>
        </p:spPr>
        <p:txBody>
          <a:bodyPr>
            <a:spAutoFit/>
          </a:bodyPr>
          <a:lstStyle>
            <a:lvl1pPr algn="ctr">
              <a:defRPr sz="1393" b="1">
                <a:solidFill>
                  <a:schemeClr val="tx1"/>
                </a:solidFill>
                <a:latin typeface="+mj-lt"/>
              </a:defRPr>
            </a:lvl1pPr>
            <a:lvl2pPr algn="ctr">
              <a:defRPr/>
            </a:lvl2pPr>
            <a:lvl3pPr algn="ctr">
              <a:defRPr/>
            </a:lvl3pPr>
            <a:lvl4pPr algn="ctr">
              <a:defRPr/>
            </a:lvl4pPr>
            <a:lvl5pPr algn="ctr">
              <a:defRPr/>
            </a:lvl5pPr>
          </a:lstStyle>
          <a:p>
            <a:pPr lvl="0"/>
            <a:r>
              <a:rPr lang="en-US"/>
              <a:t>Edit Master text</a:t>
            </a:r>
          </a:p>
        </p:txBody>
      </p:sp>
      <p:sp>
        <p:nvSpPr>
          <p:cNvPr id="19" name="Text Placeholder 8">
            <a:extLst>
              <a:ext uri="{FF2B5EF4-FFF2-40B4-BE49-F238E27FC236}">
                <a16:creationId xmlns:a16="http://schemas.microsoft.com/office/drawing/2014/main" id="{B5AD0EB4-BC20-2B40-BD2E-BDBDCFE9B8FC}"/>
              </a:ext>
            </a:extLst>
          </p:cNvPr>
          <p:cNvSpPr>
            <a:spLocks noGrp="1"/>
          </p:cNvSpPr>
          <p:nvPr>
            <p:ph type="body" sz="quarter" idx="21"/>
          </p:nvPr>
        </p:nvSpPr>
        <p:spPr>
          <a:xfrm>
            <a:off x="7229501" y="4730385"/>
            <a:ext cx="2428875" cy="794893"/>
          </a:xfrm>
        </p:spPr>
        <p:txBody>
          <a:bodyPr>
            <a:noAutofit/>
          </a:bodyPr>
          <a:lstStyle>
            <a:lvl1pPr algn="ctr">
              <a:defRPr sz="1793" b="0" i="1">
                <a:solidFill>
                  <a:schemeClr val="tx2"/>
                </a:solidFill>
                <a:latin typeface="+mn-lt"/>
              </a:defRPr>
            </a:lvl1pPr>
            <a:lvl2pPr algn="ctr">
              <a:defRPr/>
            </a:lvl2pPr>
            <a:lvl3pPr algn="ctr">
              <a:defRPr/>
            </a:lvl3pPr>
            <a:lvl4pPr algn="ctr">
              <a:defRPr/>
            </a:lvl4pPr>
            <a:lvl5pPr algn="ctr">
              <a:defRPr/>
            </a:lvl5pPr>
          </a:lstStyle>
          <a:p>
            <a:pPr lvl="0"/>
            <a:r>
              <a:rPr lang="en-US"/>
              <a:t>Edit Master text</a:t>
            </a:r>
          </a:p>
        </p:txBody>
      </p:sp>
    </p:spTree>
    <p:extLst>
      <p:ext uri="{BB962C8B-B14F-4D97-AF65-F5344CB8AC3E}">
        <p14:creationId xmlns:p14="http://schemas.microsoft.com/office/powerpoint/2010/main" val="5359422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Standard">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F01D00A-5458-BA44-857D-7F92F52BDE36}"/>
              </a:ext>
            </a:extLst>
          </p:cNvPr>
          <p:cNvSpPr>
            <a:spLocks noGrp="1"/>
          </p:cNvSpPr>
          <p:nvPr>
            <p:ph type="pic" sz="quarter" idx="10"/>
          </p:nvPr>
        </p:nvSpPr>
        <p:spPr>
          <a:xfrm>
            <a:off x="0" y="0"/>
            <a:ext cx="2023533" cy="1717143"/>
          </a:xfrm>
        </p:spPr>
        <p:txBody>
          <a:bodyPr/>
          <a:lstStyle/>
          <a:p>
            <a:endParaRPr lang="en-US"/>
          </a:p>
        </p:txBody>
      </p:sp>
      <p:sp>
        <p:nvSpPr>
          <p:cNvPr id="4" name="Picture Placeholder 2">
            <a:extLst>
              <a:ext uri="{FF2B5EF4-FFF2-40B4-BE49-F238E27FC236}">
                <a16:creationId xmlns:a16="http://schemas.microsoft.com/office/drawing/2014/main" id="{78E79F16-8FDE-2A4D-B134-A30762FBBD38}"/>
              </a:ext>
            </a:extLst>
          </p:cNvPr>
          <p:cNvSpPr>
            <a:spLocks noGrp="1"/>
          </p:cNvSpPr>
          <p:nvPr>
            <p:ph type="pic" sz="quarter" idx="11"/>
          </p:nvPr>
        </p:nvSpPr>
        <p:spPr>
          <a:xfrm>
            <a:off x="2035728" y="0"/>
            <a:ext cx="2023533" cy="1717143"/>
          </a:xfrm>
        </p:spPr>
        <p:txBody>
          <a:bodyPr/>
          <a:lstStyle/>
          <a:p>
            <a:endParaRPr lang="en-US"/>
          </a:p>
        </p:txBody>
      </p:sp>
      <p:sp>
        <p:nvSpPr>
          <p:cNvPr id="5" name="Picture Placeholder 2">
            <a:extLst>
              <a:ext uri="{FF2B5EF4-FFF2-40B4-BE49-F238E27FC236}">
                <a16:creationId xmlns:a16="http://schemas.microsoft.com/office/drawing/2014/main" id="{582E7F53-6E27-EA4F-82C7-127A20D9C7F8}"/>
              </a:ext>
            </a:extLst>
          </p:cNvPr>
          <p:cNvSpPr>
            <a:spLocks noGrp="1"/>
          </p:cNvSpPr>
          <p:nvPr>
            <p:ph type="pic" sz="quarter" idx="12"/>
          </p:nvPr>
        </p:nvSpPr>
        <p:spPr>
          <a:xfrm>
            <a:off x="4059260" y="0"/>
            <a:ext cx="2023533" cy="1717143"/>
          </a:xfrm>
        </p:spPr>
        <p:txBody>
          <a:bodyPr/>
          <a:lstStyle/>
          <a:p>
            <a:endParaRPr lang="en-US"/>
          </a:p>
        </p:txBody>
      </p:sp>
      <p:sp>
        <p:nvSpPr>
          <p:cNvPr id="6" name="Picture Placeholder 2">
            <a:extLst>
              <a:ext uri="{FF2B5EF4-FFF2-40B4-BE49-F238E27FC236}">
                <a16:creationId xmlns:a16="http://schemas.microsoft.com/office/drawing/2014/main" id="{1389E532-1926-AC46-9EC8-2118B9A82BB9}"/>
              </a:ext>
            </a:extLst>
          </p:cNvPr>
          <p:cNvSpPr>
            <a:spLocks noGrp="1"/>
          </p:cNvSpPr>
          <p:nvPr>
            <p:ph type="pic" sz="quarter" idx="13"/>
          </p:nvPr>
        </p:nvSpPr>
        <p:spPr>
          <a:xfrm>
            <a:off x="6082792" y="0"/>
            <a:ext cx="2023533" cy="1717143"/>
          </a:xfrm>
        </p:spPr>
        <p:txBody>
          <a:bodyPr/>
          <a:lstStyle/>
          <a:p>
            <a:endParaRPr lang="en-US"/>
          </a:p>
        </p:txBody>
      </p:sp>
      <p:sp>
        <p:nvSpPr>
          <p:cNvPr id="7" name="Picture Placeholder 2">
            <a:extLst>
              <a:ext uri="{FF2B5EF4-FFF2-40B4-BE49-F238E27FC236}">
                <a16:creationId xmlns:a16="http://schemas.microsoft.com/office/drawing/2014/main" id="{EB18B905-D71B-9C4B-A6AC-236EAD11270B}"/>
              </a:ext>
            </a:extLst>
          </p:cNvPr>
          <p:cNvSpPr>
            <a:spLocks noGrp="1"/>
          </p:cNvSpPr>
          <p:nvPr>
            <p:ph type="pic" sz="quarter" idx="14"/>
          </p:nvPr>
        </p:nvSpPr>
        <p:spPr>
          <a:xfrm>
            <a:off x="8130712" y="0"/>
            <a:ext cx="2023533" cy="1717143"/>
          </a:xfrm>
        </p:spPr>
        <p:txBody>
          <a:bodyPr/>
          <a:lstStyle/>
          <a:p>
            <a:endParaRPr lang="en-US"/>
          </a:p>
        </p:txBody>
      </p:sp>
      <p:sp>
        <p:nvSpPr>
          <p:cNvPr id="8" name="Picture Placeholder 2">
            <a:extLst>
              <a:ext uri="{FF2B5EF4-FFF2-40B4-BE49-F238E27FC236}">
                <a16:creationId xmlns:a16="http://schemas.microsoft.com/office/drawing/2014/main" id="{25E16D15-3A49-8349-9058-554EAE107689}"/>
              </a:ext>
            </a:extLst>
          </p:cNvPr>
          <p:cNvSpPr>
            <a:spLocks noGrp="1"/>
          </p:cNvSpPr>
          <p:nvPr>
            <p:ph type="pic" sz="quarter" idx="15"/>
          </p:nvPr>
        </p:nvSpPr>
        <p:spPr>
          <a:xfrm>
            <a:off x="10154244" y="0"/>
            <a:ext cx="2023533" cy="1717143"/>
          </a:xfrm>
        </p:spPr>
        <p:txBody>
          <a:bodyPr/>
          <a:lstStyle/>
          <a:p>
            <a:endParaRPr lang="en-US"/>
          </a:p>
        </p:txBody>
      </p:sp>
      <p:sp>
        <p:nvSpPr>
          <p:cNvPr id="9" name="Picture Placeholder 2">
            <a:extLst>
              <a:ext uri="{FF2B5EF4-FFF2-40B4-BE49-F238E27FC236}">
                <a16:creationId xmlns:a16="http://schemas.microsoft.com/office/drawing/2014/main" id="{BB7788EA-774A-CB42-AC76-B50333BFAC3E}"/>
              </a:ext>
            </a:extLst>
          </p:cNvPr>
          <p:cNvSpPr>
            <a:spLocks noGrp="1"/>
          </p:cNvSpPr>
          <p:nvPr>
            <p:ph type="pic" sz="quarter" idx="16"/>
          </p:nvPr>
        </p:nvSpPr>
        <p:spPr>
          <a:xfrm>
            <a:off x="2032" y="1717143"/>
            <a:ext cx="2023533" cy="1717143"/>
          </a:xfrm>
        </p:spPr>
        <p:txBody>
          <a:bodyPr/>
          <a:lstStyle/>
          <a:p>
            <a:endParaRPr lang="en-US"/>
          </a:p>
        </p:txBody>
      </p:sp>
      <p:sp>
        <p:nvSpPr>
          <p:cNvPr id="10" name="Picture Placeholder 2">
            <a:extLst>
              <a:ext uri="{FF2B5EF4-FFF2-40B4-BE49-F238E27FC236}">
                <a16:creationId xmlns:a16="http://schemas.microsoft.com/office/drawing/2014/main" id="{B5752FEE-64C0-0C47-9BEA-17BE08A1977B}"/>
              </a:ext>
            </a:extLst>
          </p:cNvPr>
          <p:cNvSpPr>
            <a:spLocks noGrp="1"/>
          </p:cNvSpPr>
          <p:nvPr>
            <p:ph type="pic" sz="quarter" idx="17"/>
          </p:nvPr>
        </p:nvSpPr>
        <p:spPr>
          <a:xfrm>
            <a:off x="2037760" y="1717143"/>
            <a:ext cx="2023533" cy="1717143"/>
          </a:xfrm>
        </p:spPr>
        <p:txBody>
          <a:bodyPr/>
          <a:lstStyle/>
          <a:p>
            <a:endParaRPr lang="en-US"/>
          </a:p>
        </p:txBody>
      </p:sp>
      <p:sp>
        <p:nvSpPr>
          <p:cNvPr id="11" name="Picture Placeholder 2">
            <a:extLst>
              <a:ext uri="{FF2B5EF4-FFF2-40B4-BE49-F238E27FC236}">
                <a16:creationId xmlns:a16="http://schemas.microsoft.com/office/drawing/2014/main" id="{F5DA3109-59CF-D045-8A9F-A1E15AF49766}"/>
              </a:ext>
            </a:extLst>
          </p:cNvPr>
          <p:cNvSpPr>
            <a:spLocks noGrp="1"/>
          </p:cNvSpPr>
          <p:nvPr>
            <p:ph type="pic" sz="quarter" idx="18"/>
          </p:nvPr>
        </p:nvSpPr>
        <p:spPr>
          <a:xfrm>
            <a:off x="4061292" y="1717143"/>
            <a:ext cx="2023533" cy="1717143"/>
          </a:xfrm>
        </p:spPr>
        <p:txBody>
          <a:bodyPr/>
          <a:lstStyle/>
          <a:p>
            <a:endParaRPr lang="en-US"/>
          </a:p>
        </p:txBody>
      </p:sp>
      <p:sp>
        <p:nvSpPr>
          <p:cNvPr id="12" name="Picture Placeholder 2">
            <a:extLst>
              <a:ext uri="{FF2B5EF4-FFF2-40B4-BE49-F238E27FC236}">
                <a16:creationId xmlns:a16="http://schemas.microsoft.com/office/drawing/2014/main" id="{B219F779-9F30-0E48-8D37-66B4DF87EA5E}"/>
              </a:ext>
            </a:extLst>
          </p:cNvPr>
          <p:cNvSpPr>
            <a:spLocks noGrp="1"/>
          </p:cNvSpPr>
          <p:nvPr>
            <p:ph type="pic" sz="quarter" idx="19"/>
          </p:nvPr>
        </p:nvSpPr>
        <p:spPr>
          <a:xfrm>
            <a:off x="6084824" y="1717143"/>
            <a:ext cx="2023533" cy="1717143"/>
          </a:xfrm>
        </p:spPr>
        <p:txBody>
          <a:bodyPr/>
          <a:lstStyle/>
          <a:p>
            <a:endParaRPr lang="en-US"/>
          </a:p>
        </p:txBody>
      </p:sp>
      <p:sp>
        <p:nvSpPr>
          <p:cNvPr id="13" name="Picture Placeholder 2">
            <a:extLst>
              <a:ext uri="{FF2B5EF4-FFF2-40B4-BE49-F238E27FC236}">
                <a16:creationId xmlns:a16="http://schemas.microsoft.com/office/drawing/2014/main" id="{4A95A906-0B96-C042-93F4-46DFF6AE50F9}"/>
              </a:ext>
            </a:extLst>
          </p:cNvPr>
          <p:cNvSpPr>
            <a:spLocks noGrp="1"/>
          </p:cNvSpPr>
          <p:nvPr>
            <p:ph type="pic" sz="quarter" idx="20"/>
          </p:nvPr>
        </p:nvSpPr>
        <p:spPr>
          <a:xfrm>
            <a:off x="8132744" y="1717143"/>
            <a:ext cx="2023533" cy="1717143"/>
          </a:xfrm>
        </p:spPr>
        <p:txBody>
          <a:bodyPr/>
          <a:lstStyle/>
          <a:p>
            <a:endParaRPr lang="en-US"/>
          </a:p>
        </p:txBody>
      </p:sp>
      <p:sp>
        <p:nvSpPr>
          <p:cNvPr id="14" name="Picture Placeholder 2">
            <a:extLst>
              <a:ext uri="{FF2B5EF4-FFF2-40B4-BE49-F238E27FC236}">
                <a16:creationId xmlns:a16="http://schemas.microsoft.com/office/drawing/2014/main" id="{D25F09E5-B669-3442-A80F-613D07177EF0}"/>
              </a:ext>
            </a:extLst>
          </p:cNvPr>
          <p:cNvSpPr>
            <a:spLocks noGrp="1"/>
          </p:cNvSpPr>
          <p:nvPr>
            <p:ph type="pic" sz="quarter" idx="21"/>
          </p:nvPr>
        </p:nvSpPr>
        <p:spPr>
          <a:xfrm>
            <a:off x="10156276" y="1717143"/>
            <a:ext cx="2023533" cy="1717143"/>
          </a:xfrm>
        </p:spPr>
        <p:txBody>
          <a:bodyPr/>
          <a:lstStyle/>
          <a:p>
            <a:endParaRPr lang="en-US"/>
          </a:p>
        </p:txBody>
      </p:sp>
      <p:sp>
        <p:nvSpPr>
          <p:cNvPr id="15" name="Picture Placeholder 2">
            <a:extLst>
              <a:ext uri="{FF2B5EF4-FFF2-40B4-BE49-F238E27FC236}">
                <a16:creationId xmlns:a16="http://schemas.microsoft.com/office/drawing/2014/main" id="{9A2B4745-142A-1F4D-82C6-419A2F655DC5}"/>
              </a:ext>
            </a:extLst>
          </p:cNvPr>
          <p:cNvSpPr>
            <a:spLocks noGrp="1"/>
          </p:cNvSpPr>
          <p:nvPr>
            <p:ph type="pic" sz="quarter" idx="22"/>
          </p:nvPr>
        </p:nvSpPr>
        <p:spPr>
          <a:xfrm>
            <a:off x="0" y="3423715"/>
            <a:ext cx="2023533" cy="1717143"/>
          </a:xfrm>
        </p:spPr>
        <p:txBody>
          <a:bodyPr/>
          <a:lstStyle/>
          <a:p>
            <a:endParaRPr lang="en-US"/>
          </a:p>
        </p:txBody>
      </p:sp>
      <p:sp>
        <p:nvSpPr>
          <p:cNvPr id="16" name="Picture Placeholder 2">
            <a:extLst>
              <a:ext uri="{FF2B5EF4-FFF2-40B4-BE49-F238E27FC236}">
                <a16:creationId xmlns:a16="http://schemas.microsoft.com/office/drawing/2014/main" id="{00B44081-091B-294A-B987-6E6C12A6C406}"/>
              </a:ext>
            </a:extLst>
          </p:cNvPr>
          <p:cNvSpPr>
            <a:spLocks noGrp="1"/>
          </p:cNvSpPr>
          <p:nvPr>
            <p:ph type="pic" sz="quarter" idx="23"/>
          </p:nvPr>
        </p:nvSpPr>
        <p:spPr>
          <a:xfrm>
            <a:off x="2035728" y="3423715"/>
            <a:ext cx="2023533" cy="1717143"/>
          </a:xfrm>
        </p:spPr>
        <p:txBody>
          <a:bodyPr/>
          <a:lstStyle/>
          <a:p>
            <a:endParaRPr lang="en-US"/>
          </a:p>
        </p:txBody>
      </p:sp>
      <p:sp>
        <p:nvSpPr>
          <p:cNvPr id="17" name="Picture Placeholder 2">
            <a:extLst>
              <a:ext uri="{FF2B5EF4-FFF2-40B4-BE49-F238E27FC236}">
                <a16:creationId xmlns:a16="http://schemas.microsoft.com/office/drawing/2014/main" id="{A9859029-AD91-C648-99EF-47026A56FC7B}"/>
              </a:ext>
            </a:extLst>
          </p:cNvPr>
          <p:cNvSpPr>
            <a:spLocks noGrp="1"/>
          </p:cNvSpPr>
          <p:nvPr>
            <p:ph type="pic" sz="quarter" idx="24"/>
          </p:nvPr>
        </p:nvSpPr>
        <p:spPr>
          <a:xfrm>
            <a:off x="4059260" y="3423715"/>
            <a:ext cx="2023533" cy="1717143"/>
          </a:xfrm>
        </p:spPr>
        <p:txBody>
          <a:bodyPr/>
          <a:lstStyle/>
          <a:p>
            <a:endParaRPr lang="en-US"/>
          </a:p>
        </p:txBody>
      </p:sp>
      <p:sp>
        <p:nvSpPr>
          <p:cNvPr id="18" name="Picture Placeholder 2">
            <a:extLst>
              <a:ext uri="{FF2B5EF4-FFF2-40B4-BE49-F238E27FC236}">
                <a16:creationId xmlns:a16="http://schemas.microsoft.com/office/drawing/2014/main" id="{E57F7D39-09B6-374D-BE35-BDDCFD887DCE}"/>
              </a:ext>
            </a:extLst>
          </p:cNvPr>
          <p:cNvSpPr>
            <a:spLocks noGrp="1"/>
          </p:cNvSpPr>
          <p:nvPr>
            <p:ph type="pic" sz="quarter" idx="25"/>
          </p:nvPr>
        </p:nvSpPr>
        <p:spPr>
          <a:xfrm>
            <a:off x="6082792" y="3423715"/>
            <a:ext cx="2023533" cy="1717143"/>
          </a:xfrm>
        </p:spPr>
        <p:txBody>
          <a:bodyPr/>
          <a:lstStyle/>
          <a:p>
            <a:endParaRPr lang="en-US"/>
          </a:p>
        </p:txBody>
      </p:sp>
      <p:sp>
        <p:nvSpPr>
          <p:cNvPr id="19" name="Picture Placeholder 2">
            <a:extLst>
              <a:ext uri="{FF2B5EF4-FFF2-40B4-BE49-F238E27FC236}">
                <a16:creationId xmlns:a16="http://schemas.microsoft.com/office/drawing/2014/main" id="{25B163E8-190B-914B-9DD2-F29C137592DF}"/>
              </a:ext>
            </a:extLst>
          </p:cNvPr>
          <p:cNvSpPr>
            <a:spLocks noGrp="1"/>
          </p:cNvSpPr>
          <p:nvPr>
            <p:ph type="pic" sz="quarter" idx="26"/>
          </p:nvPr>
        </p:nvSpPr>
        <p:spPr>
          <a:xfrm>
            <a:off x="8130712" y="3423715"/>
            <a:ext cx="2023533" cy="1717143"/>
          </a:xfrm>
        </p:spPr>
        <p:txBody>
          <a:bodyPr/>
          <a:lstStyle/>
          <a:p>
            <a:endParaRPr lang="en-US"/>
          </a:p>
        </p:txBody>
      </p:sp>
      <p:sp>
        <p:nvSpPr>
          <p:cNvPr id="20" name="Picture Placeholder 2">
            <a:extLst>
              <a:ext uri="{FF2B5EF4-FFF2-40B4-BE49-F238E27FC236}">
                <a16:creationId xmlns:a16="http://schemas.microsoft.com/office/drawing/2014/main" id="{7E9C9DA2-633D-DD49-8331-43325B11B101}"/>
              </a:ext>
            </a:extLst>
          </p:cNvPr>
          <p:cNvSpPr>
            <a:spLocks noGrp="1"/>
          </p:cNvSpPr>
          <p:nvPr>
            <p:ph type="pic" sz="quarter" idx="27"/>
          </p:nvPr>
        </p:nvSpPr>
        <p:spPr>
          <a:xfrm>
            <a:off x="10154244" y="3423715"/>
            <a:ext cx="2023533" cy="1717143"/>
          </a:xfrm>
        </p:spPr>
        <p:txBody>
          <a:bodyPr/>
          <a:lstStyle/>
          <a:p>
            <a:endParaRPr lang="en-US"/>
          </a:p>
        </p:txBody>
      </p:sp>
      <p:sp>
        <p:nvSpPr>
          <p:cNvPr id="21" name="Picture Placeholder 2">
            <a:extLst>
              <a:ext uri="{FF2B5EF4-FFF2-40B4-BE49-F238E27FC236}">
                <a16:creationId xmlns:a16="http://schemas.microsoft.com/office/drawing/2014/main" id="{12EDF677-AAE8-E048-808C-3F9563F40986}"/>
              </a:ext>
            </a:extLst>
          </p:cNvPr>
          <p:cNvSpPr>
            <a:spLocks noGrp="1"/>
          </p:cNvSpPr>
          <p:nvPr>
            <p:ph type="pic" sz="quarter" idx="28"/>
          </p:nvPr>
        </p:nvSpPr>
        <p:spPr>
          <a:xfrm>
            <a:off x="14224" y="5128676"/>
            <a:ext cx="2023533" cy="1717143"/>
          </a:xfrm>
        </p:spPr>
        <p:txBody>
          <a:bodyPr/>
          <a:lstStyle/>
          <a:p>
            <a:endParaRPr lang="en-US"/>
          </a:p>
        </p:txBody>
      </p:sp>
      <p:sp>
        <p:nvSpPr>
          <p:cNvPr id="22" name="Picture Placeholder 2">
            <a:extLst>
              <a:ext uri="{FF2B5EF4-FFF2-40B4-BE49-F238E27FC236}">
                <a16:creationId xmlns:a16="http://schemas.microsoft.com/office/drawing/2014/main" id="{2B247736-A02F-2C40-812D-25A454D5ED82}"/>
              </a:ext>
            </a:extLst>
          </p:cNvPr>
          <p:cNvSpPr>
            <a:spLocks noGrp="1"/>
          </p:cNvSpPr>
          <p:nvPr>
            <p:ph type="pic" sz="quarter" idx="29"/>
          </p:nvPr>
        </p:nvSpPr>
        <p:spPr>
          <a:xfrm>
            <a:off x="2049952" y="5128676"/>
            <a:ext cx="2023533" cy="1717143"/>
          </a:xfrm>
        </p:spPr>
        <p:txBody>
          <a:bodyPr/>
          <a:lstStyle/>
          <a:p>
            <a:endParaRPr lang="en-US"/>
          </a:p>
        </p:txBody>
      </p:sp>
      <p:sp>
        <p:nvSpPr>
          <p:cNvPr id="23" name="Picture Placeholder 2">
            <a:extLst>
              <a:ext uri="{FF2B5EF4-FFF2-40B4-BE49-F238E27FC236}">
                <a16:creationId xmlns:a16="http://schemas.microsoft.com/office/drawing/2014/main" id="{697ECC58-A3CD-5B41-B26D-74C327C50487}"/>
              </a:ext>
            </a:extLst>
          </p:cNvPr>
          <p:cNvSpPr>
            <a:spLocks noGrp="1"/>
          </p:cNvSpPr>
          <p:nvPr>
            <p:ph type="pic" sz="quarter" idx="30"/>
          </p:nvPr>
        </p:nvSpPr>
        <p:spPr>
          <a:xfrm>
            <a:off x="4073484" y="5128676"/>
            <a:ext cx="2023533" cy="1717143"/>
          </a:xfrm>
        </p:spPr>
        <p:txBody>
          <a:bodyPr/>
          <a:lstStyle/>
          <a:p>
            <a:endParaRPr lang="en-US"/>
          </a:p>
        </p:txBody>
      </p:sp>
      <p:sp>
        <p:nvSpPr>
          <p:cNvPr id="24" name="Picture Placeholder 2">
            <a:extLst>
              <a:ext uri="{FF2B5EF4-FFF2-40B4-BE49-F238E27FC236}">
                <a16:creationId xmlns:a16="http://schemas.microsoft.com/office/drawing/2014/main" id="{9553F147-A327-5248-840F-AD34C759C1CC}"/>
              </a:ext>
            </a:extLst>
          </p:cNvPr>
          <p:cNvSpPr>
            <a:spLocks noGrp="1"/>
          </p:cNvSpPr>
          <p:nvPr>
            <p:ph type="pic" sz="quarter" idx="31"/>
          </p:nvPr>
        </p:nvSpPr>
        <p:spPr>
          <a:xfrm>
            <a:off x="6097016" y="5128676"/>
            <a:ext cx="2023533" cy="1717143"/>
          </a:xfrm>
        </p:spPr>
        <p:txBody>
          <a:bodyPr/>
          <a:lstStyle/>
          <a:p>
            <a:endParaRPr lang="en-US"/>
          </a:p>
        </p:txBody>
      </p:sp>
      <p:sp>
        <p:nvSpPr>
          <p:cNvPr id="25" name="Picture Placeholder 2">
            <a:extLst>
              <a:ext uri="{FF2B5EF4-FFF2-40B4-BE49-F238E27FC236}">
                <a16:creationId xmlns:a16="http://schemas.microsoft.com/office/drawing/2014/main" id="{EE9B6BDC-3B37-5B4F-AFF4-3298ED88F007}"/>
              </a:ext>
            </a:extLst>
          </p:cNvPr>
          <p:cNvSpPr>
            <a:spLocks noGrp="1"/>
          </p:cNvSpPr>
          <p:nvPr>
            <p:ph type="pic" sz="quarter" idx="32"/>
          </p:nvPr>
        </p:nvSpPr>
        <p:spPr>
          <a:xfrm>
            <a:off x="8144936" y="5128676"/>
            <a:ext cx="2023533" cy="1717143"/>
          </a:xfrm>
        </p:spPr>
        <p:txBody>
          <a:bodyPr/>
          <a:lstStyle/>
          <a:p>
            <a:endParaRPr lang="en-US"/>
          </a:p>
        </p:txBody>
      </p:sp>
      <p:sp>
        <p:nvSpPr>
          <p:cNvPr id="26" name="Picture Placeholder 2">
            <a:extLst>
              <a:ext uri="{FF2B5EF4-FFF2-40B4-BE49-F238E27FC236}">
                <a16:creationId xmlns:a16="http://schemas.microsoft.com/office/drawing/2014/main" id="{30BF9984-60DF-1A48-B513-94939253AC7F}"/>
              </a:ext>
            </a:extLst>
          </p:cNvPr>
          <p:cNvSpPr>
            <a:spLocks noGrp="1"/>
          </p:cNvSpPr>
          <p:nvPr>
            <p:ph type="pic" sz="quarter" idx="33"/>
          </p:nvPr>
        </p:nvSpPr>
        <p:spPr>
          <a:xfrm>
            <a:off x="10168468" y="5128676"/>
            <a:ext cx="2023533" cy="1717143"/>
          </a:xfrm>
        </p:spPr>
        <p:txBody>
          <a:bodyPr/>
          <a:lstStyle/>
          <a:p>
            <a:endParaRPr lang="en-US"/>
          </a:p>
        </p:txBody>
      </p:sp>
    </p:spTree>
    <p:extLst>
      <p:ext uri="{BB962C8B-B14F-4D97-AF65-F5344CB8AC3E}">
        <p14:creationId xmlns:p14="http://schemas.microsoft.com/office/powerpoint/2010/main" val="2032184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descr="Logo, company name&#10;&#10;Description automatically generated">
            <a:extLst>
              <a:ext uri="{FF2B5EF4-FFF2-40B4-BE49-F238E27FC236}">
                <a16:creationId xmlns:a16="http://schemas.microsoft.com/office/drawing/2014/main" id="{C1E14B58-7931-ED84-3EAB-C0164484BBCA}"/>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235922" y="5682884"/>
            <a:ext cx="1598713" cy="889755"/>
          </a:xfrm>
          <a:prstGeom prst="rect">
            <a:avLst/>
          </a:prstGeom>
        </p:spPr>
      </p:pic>
      <p:sp>
        <p:nvSpPr>
          <p:cNvPr id="3" name="Subtitle 2"/>
          <p:cNvSpPr>
            <a:spLocks noGrp="1"/>
          </p:cNvSpPr>
          <p:nvPr>
            <p:ph type="subTitle" idx="1" hasCustomPrompt="1"/>
          </p:nvPr>
        </p:nvSpPr>
        <p:spPr>
          <a:xfrm>
            <a:off x="558800" y="4033437"/>
            <a:ext cx="11074400" cy="1526509"/>
          </a:xfrm>
        </p:spPr>
        <p:txBody>
          <a:bodyPr>
            <a:normAutofit/>
          </a:bodyPr>
          <a:lstStyle>
            <a:lvl1pPr marL="0" indent="0" algn="l">
              <a:lnSpc>
                <a:spcPct val="100000"/>
              </a:lnSpc>
              <a:spcBef>
                <a:spcPts val="198"/>
              </a:spcBef>
              <a:buNone/>
              <a:defRPr sz="1860" b="1">
                <a:solidFill>
                  <a:schemeClr val="tx2"/>
                </a:solidFill>
                <a:latin typeface="+mj-lt"/>
              </a:defRPr>
            </a:lvl1pPr>
            <a:lvl2pPr marL="455091" indent="0" algn="ctr">
              <a:buNone/>
              <a:defRPr sz="1991"/>
            </a:lvl2pPr>
            <a:lvl3pPr marL="910180" indent="0" algn="ctr">
              <a:buNone/>
              <a:defRPr sz="1793"/>
            </a:lvl3pPr>
            <a:lvl4pPr marL="1365267" indent="0" algn="ctr">
              <a:buNone/>
              <a:defRPr sz="1593"/>
            </a:lvl4pPr>
            <a:lvl5pPr marL="1820359" indent="0" algn="ctr">
              <a:buNone/>
              <a:defRPr sz="1593"/>
            </a:lvl5pPr>
            <a:lvl6pPr marL="2275448" indent="0" algn="ctr">
              <a:buNone/>
              <a:defRPr sz="1593"/>
            </a:lvl6pPr>
            <a:lvl7pPr marL="2730536" indent="0" algn="ctr">
              <a:buNone/>
              <a:defRPr sz="1593"/>
            </a:lvl7pPr>
            <a:lvl8pPr marL="3185627" indent="0" algn="ctr">
              <a:buNone/>
              <a:defRPr sz="1593"/>
            </a:lvl8pPr>
            <a:lvl9pPr marL="3640716" indent="0" algn="ctr">
              <a:buNone/>
              <a:defRPr sz="1593"/>
            </a:lvl9pPr>
          </a:lstStyle>
          <a:p>
            <a:r>
              <a:rPr lang="en-US"/>
              <a:t>NAME OF PRESENTER</a:t>
            </a:r>
          </a:p>
        </p:txBody>
      </p:sp>
      <p:sp>
        <p:nvSpPr>
          <p:cNvPr id="5" name="Title 1">
            <a:extLst>
              <a:ext uri="{FF2B5EF4-FFF2-40B4-BE49-F238E27FC236}">
                <a16:creationId xmlns:a16="http://schemas.microsoft.com/office/drawing/2014/main" id="{43DBB132-BBB1-724C-AB16-49012A0F2AA0}"/>
              </a:ext>
            </a:extLst>
          </p:cNvPr>
          <p:cNvSpPr>
            <a:spLocks noGrp="1"/>
          </p:cNvSpPr>
          <p:nvPr>
            <p:ph type="ctrTitle" hasCustomPrompt="1"/>
          </p:nvPr>
        </p:nvSpPr>
        <p:spPr>
          <a:xfrm>
            <a:off x="558800" y="1627527"/>
            <a:ext cx="11074400" cy="2282973"/>
          </a:xfrm>
        </p:spPr>
        <p:txBody>
          <a:bodyPr anchor="b">
            <a:normAutofit/>
          </a:bodyPr>
          <a:lstStyle>
            <a:lvl1pPr algn="l">
              <a:defRPr sz="8784">
                <a:solidFill>
                  <a:schemeClr val="tx2"/>
                </a:solidFill>
                <a:latin typeface="+mj-lt"/>
              </a:defRPr>
            </a:lvl1pPr>
          </a:lstStyle>
          <a:p>
            <a:r>
              <a:rPr lang="en-US"/>
              <a:t>Single line title here</a:t>
            </a:r>
          </a:p>
        </p:txBody>
      </p:sp>
      <p:sp>
        <p:nvSpPr>
          <p:cNvPr id="2" name="TextBox 1">
            <a:extLst>
              <a:ext uri="{FF2B5EF4-FFF2-40B4-BE49-F238E27FC236}">
                <a16:creationId xmlns:a16="http://schemas.microsoft.com/office/drawing/2014/main" id="{7FA441A1-FCFD-3CC0-9CCB-D77C12C75BE3}"/>
              </a:ext>
            </a:extLst>
          </p:cNvPr>
          <p:cNvSpPr txBox="1"/>
          <p:nvPr userDrawn="1"/>
        </p:nvSpPr>
        <p:spPr>
          <a:xfrm>
            <a:off x="411424" y="615730"/>
            <a:ext cx="11074400" cy="461024"/>
          </a:xfrm>
          <a:prstGeom prst="rect">
            <a:avLst/>
          </a:prstGeom>
          <a:noFill/>
        </p:spPr>
        <p:txBody>
          <a:bodyPr wrap="square" rtlCol="0">
            <a:spAutoFit/>
          </a:bodyPr>
          <a:lstStyle/>
          <a:p>
            <a:r>
              <a:rPr lang="en-US" sz="2396" b="1" spc="400">
                <a:solidFill>
                  <a:schemeClr val="tx2"/>
                </a:solidFill>
                <a:latin typeface="+mj-lt"/>
              </a:rPr>
              <a:t>2025 PURE LEADERSHIP FORUM</a:t>
            </a:r>
          </a:p>
        </p:txBody>
      </p:sp>
      <p:cxnSp>
        <p:nvCxnSpPr>
          <p:cNvPr id="6" name="Straight Connector 5">
            <a:extLst>
              <a:ext uri="{FF2B5EF4-FFF2-40B4-BE49-F238E27FC236}">
                <a16:creationId xmlns:a16="http://schemas.microsoft.com/office/drawing/2014/main" id="{30ED00FC-C962-D339-18AE-931DA44A746B}"/>
              </a:ext>
            </a:extLst>
          </p:cNvPr>
          <p:cNvCxnSpPr/>
          <p:nvPr userDrawn="1"/>
        </p:nvCxnSpPr>
        <p:spPr>
          <a:xfrm>
            <a:off x="558800" y="1177918"/>
            <a:ext cx="0" cy="1392083"/>
          </a:xfrm>
          <a:prstGeom prst="line">
            <a:avLst/>
          </a:prstGeom>
          <a:ln w="28575">
            <a:solidFill>
              <a:srgbClr val="004C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6243107"/>
      </p:ext>
    </p:extLst>
  </p:cSld>
  <p:clrMapOvr>
    <a:masterClrMapping/>
  </p:clrMapOvr>
  <p:extLst>
    <p:ext uri="{DCECCB84-F9BA-43D5-87BE-67443E8EF086}">
      <p15:sldGuideLst xmlns:p15="http://schemas.microsoft.com/office/powerpoint/2012/main">
        <p15:guide id="1" pos="149">
          <p15:clr>
            <a:srgbClr val="FBAE40"/>
          </p15:clr>
        </p15:guide>
        <p15:guide id="2" pos="3092">
          <p15:clr>
            <a:srgbClr val="FBAE40"/>
          </p15:clr>
        </p15:guide>
        <p15:guide id="3" orient="horz" pos="89">
          <p15:clr>
            <a:srgbClr val="FBAE40"/>
          </p15:clr>
        </p15:guide>
        <p15:guide id="4" orient="horz" pos="1603">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o Slide II">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AC9A886-4E01-1C46-A22B-FC43F955B964}"/>
              </a:ext>
            </a:extLst>
          </p:cNvPr>
          <p:cNvSpPr/>
          <p:nvPr userDrawn="1"/>
        </p:nvSpPr>
        <p:spPr>
          <a:xfrm>
            <a:off x="206531" y="462116"/>
            <a:ext cx="5938684" cy="5938685"/>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8">
              <a:solidFill>
                <a:schemeClr val="tx2"/>
              </a:solidFill>
            </a:endParaRPr>
          </a:p>
        </p:txBody>
      </p:sp>
      <p:sp>
        <p:nvSpPr>
          <p:cNvPr id="7" name="Picture Placeholder 6">
            <a:extLst>
              <a:ext uri="{FF2B5EF4-FFF2-40B4-BE49-F238E27FC236}">
                <a16:creationId xmlns:a16="http://schemas.microsoft.com/office/drawing/2014/main" id="{86830FF2-081E-884F-B2A2-2A35EF97317A}"/>
              </a:ext>
            </a:extLst>
          </p:cNvPr>
          <p:cNvSpPr>
            <a:spLocks noGrp="1"/>
          </p:cNvSpPr>
          <p:nvPr>
            <p:ph type="pic" sz="quarter" idx="13"/>
          </p:nvPr>
        </p:nvSpPr>
        <p:spPr>
          <a:xfrm>
            <a:off x="185740" y="442920"/>
            <a:ext cx="5959475" cy="5957887"/>
          </a:xfrm>
        </p:spPr>
        <p:txBody>
          <a:bodyPr/>
          <a:lstStyle/>
          <a:p>
            <a:endParaRPr lang="en-US"/>
          </a:p>
        </p:txBody>
      </p:sp>
      <p:sp>
        <p:nvSpPr>
          <p:cNvPr id="8" name="Text Placeholder 7">
            <a:extLst>
              <a:ext uri="{FF2B5EF4-FFF2-40B4-BE49-F238E27FC236}">
                <a16:creationId xmlns:a16="http://schemas.microsoft.com/office/drawing/2014/main" id="{E1799335-D448-A44A-A9C2-632A616317CC}"/>
              </a:ext>
            </a:extLst>
          </p:cNvPr>
          <p:cNvSpPr>
            <a:spLocks noGrp="1"/>
          </p:cNvSpPr>
          <p:nvPr>
            <p:ph type="body" sz="quarter" idx="11"/>
          </p:nvPr>
        </p:nvSpPr>
        <p:spPr>
          <a:xfrm>
            <a:off x="6322144" y="4119310"/>
            <a:ext cx="5653549" cy="1041757"/>
          </a:xfrm>
        </p:spPr>
        <p:txBody>
          <a:bodyPr anchor="b"/>
          <a:lstStyle>
            <a:lvl1pPr>
              <a:defRPr sz="3715" b="1">
                <a:solidFill>
                  <a:schemeClr val="tx2">
                    <a:lumMod val="90000"/>
                    <a:lumOff val="10000"/>
                  </a:schemeClr>
                </a:solidFill>
                <a:latin typeface="+mj-lt"/>
              </a:defRPr>
            </a:lvl1pPr>
          </a:lstStyle>
          <a:p>
            <a:pPr lvl="0"/>
            <a:r>
              <a:rPr lang="en-US"/>
              <a:t>Edit Master text styles</a:t>
            </a:r>
          </a:p>
        </p:txBody>
      </p:sp>
      <p:sp>
        <p:nvSpPr>
          <p:cNvPr id="9" name="Text Placeholder 7">
            <a:extLst>
              <a:ext uri="{FF2B5EF4-FFF2-40B4-BE49-F238E27FC236}">
                <a16:creationId xmlns:a16="http://schemas.microsoft.com/office/drawing/2014/main" id="{1A2D0D39-32EC-B945-8914-18B5784C82D5}"/>
              </a:ext>
            </a:extLst>
          </p:cNvPr>
          <p:cNvSpPr>
            <a:spLocks noGrp="1"/>
          </p:cNvSpPr>
          <p:nvPr>
            <p:ph type="body" sz="quarter" idx="12"/>
          </p:nvPr>
        </p:nvSpPr>
        <p:spPr>
          <a:xfrm>
            <a:off x="6322144" y="5161062"/>
            <a:ext cx="5653549" cy="1190577"/>
          </a:xfrm>
        </p:spPr>
        <p:txBody>
          <a:bodyPr anchor="t"/>
          <a:lstStyle>
            <a:lvl1pPr>
              <a:defRPr sz="1991" i="1"/>
            </a:lvl1pPr>
          </a:lstStyle>
          <a:p>
            <a:pPr lvl="0"/>
            <a:r>
              <a:rPr lang="en-US"/>
              <a:t>Edit Master text styles</a:t>
            </a:r>
          </a:p>
        </p:txBody>
      </p:sp>
      <p:sp>
        <p:nvSpPr>
          <p:cNvPr id="10" name="Rectangle 9">
            <a:extLst>
              <a:ext uri="{FF2B5EF4-FFF2-40B4-BE49-F238E27FC236}">
                <a16:creationId xmlns:a16="http://schemas.microsoft.com/office/drawing/2014/main" id="{509AB7DC-FA54-404E-9FDB-62819260F6AF}"/>
              </a:ext>
            </a:extLst>
          </p:cNvPr>
          <p:cNvSpPr/>
          <p:nvPr userDrawn="1"/>
        </p:nvSpPr>
        <p:spPr>
          <a:xfrm>
            <a:off x="3714189" y="3969775"/>
            <a:ext cx="2431027" cy="2431026"/>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0180" rtl="0" eaLnBrk="1" fontAlgn="auto" latinLnBrk="0" hangingPunct="1">
              <a:lnSpc>
                <a:spcPct val="100000"/>
              </a:lnSpc>
              <a:spcBef>
                <a:spcPts val="0"/>
              </a:spcBef>
              <a:spcAft>
                <a:spcPts val="0"/>
              </a:spcAft>
              <a:buClrTx/>
              <a:buSzTx/>
              <a:buFontTx/>
              <a:buNone/>
              <a:tabLst/>
              <a:defRPr/>
            </a:pPr>
            <a:r>
              <a:rPr lang="en-US" sz="998">
                <a:solidFill>
                  <a:schemeClr val="tx2"/>
                </a:solidFill>
              </a:rPr>
              <a:t>Headshot goes here</a:t>
            </a:r>
          </a:p>
        </p:txBody>
      </p:sp>
      <p:sp>
        <p:nvSpPr>
          <p:cNvPr id="13" name="Picture Placeholder 12">
            <a:extLst>
              <a:ext uri="{FF2B5EF4-FFF2-40B4-BE49-F238E27FC236}">
                <a16:creationId xmlns:a16="http://schemas.microsoft.com/office/drawing/2014/main" id="{6A0C19E8-F48C-4F46-9E15-40518C84E6C7}"/>
              </a:ext>
            </a:extLst>
          </p:cNvPr>
          <p:cNvSpPr>
            <a:spLocks noGrp="1"/>
          </p:cNvSpPr>
          <p:nvPr>
            <p:ph type="pic" sz="quarter" idx="14"/>
          </p:nvPr>
        </p:nvSpPr>
        <p:spPr>
          <a:xfrm>
            <a:off x="3687765" y="3943350"/>
            <a:ext cx="2457451" cy="2457450"/>
          </a:xfrm>
          <a:ln w="63500">
            <a:solidFill>
              <a:schemeClr val="bg1"/>
            </a:solidFill>
          </a:ln>
        </p:spPr>
        <p:txBody>
          <a:bodyPr/>
          <a:lstStyle/>
          <a:p>
            <a:endParaRPr lang="en-US"/>
          </a:p>
        </p:txBody>
      </p:sp>
      <p:cxnSp>
        <p:nvCxnSpPr>
          <p:cNvPr id="15" name="Straight Connector 14">
            <a:extLst>
              <a:ext uri="{FF2B5EF4-FFF2-40B4-BE49-F238E27FC236}">
                <a16:creationId xmlns:a16="http://schemas.microsoft.com/office/drawing/2014/main" id="{BC160F1E-3E60-0F43-A57D-9520AB661B71}"/>
              </a:ext>
            </a:extLst>
          </p:cNvPr>
          <p:cNvCxnSpPr/>
          <p:nvPr userDrawn="1"/>
        </p:nvCxnSpPr>
        <p:spPr>
          <a:xfrm>
            <a:off x="6312312" y="3942736"/>
            <a:ext cx="5663381" cy="0"/>
          </a:xfrm>
          <a:prstGeom prst="line">
            <a:avLst/>
          </a:prstGeom>
          <a:ln w="4127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E00EBE57-AB3C-154B-BD59-23FCCFED9807}"/>
              </a:ext>
            </a:extLst>
          </p:cNvPr>
          <p:cNvSpPr>
            <a:spLocks noGrp="1"/>
          </p:cNvSpPr>
          <p:nvPr>
            <p:ph type="body" sz="quarter" idx="15" hasCustomPrompt="1"/>
          </p:nvPr>
        </p:nvSpPr>
        <p:spPr>
          <a:xfrm>
            <a:off x="6312209" y="3529786"/>
            <a:ext cx="5663483" cy="255741"/>
          </a:xfrm>
        </p:spPr>
        <p:txBody>
          <a:bodyPr/>
          <a:lstStyle>
            <a:lvl1pPr algn="r">
              <a:defRPr sz="1793" b="1" spc="300">
                <a:solidFill>
                  <a:schemeClr val="accent1"/>
                </a:solidFill>
                <a:latin typeface="+mj-lt"/>
              </a:defRPr>
            </a:lvl1pPr>
          </a:lstStyle>
          <a:p>
            <a:pPr lvl="0"/>
            <a:r>
              <a:rPr lang="en-US"/>
              <a:t>EDIT MASTER TEXT STYLES</a:t>
            </a:r>
          </a:p>
        </p:txBody>
      </p:sp>
    </p:spTree>
    <p:extLst>
      <p:ext uri="{BB962C8B-B14F-4D97-AF65-F5344CB8AC3E}">
        <p14:creationId xmlns:p14="http://schemas.microsoft.com/office/powerpoint/2010/main" val="33630694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S/o Slide II">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AC9A886-4E01-1C46-A22B-FC43F955B964}"/>
              </a:ext>
            </a:extLst>
          </p:cNvPr>
          <p:cNvSpPr/>
          <p:nvPr userDrawn="1"/>
        </p:nvSpPr>
        <p:spPr>
          <a:xfrm>
            <a:off x="206531" y="462116"/>
            <a:ext cx="5938684" cy="5938685"/>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8">
              <a:solidFill>
                <a:schemeClr val="tx2"/>
              </a:solidFill>
            </a:endParaRPr>
          </a:p>
        </p:txBody>
      </p:sp>
      <p:sp>
        <p:nvSpPr>
          <p:cNvPr id="7" name="Picture Placeholder 6">
            <a:extLst>
              <a:ext uri="{FF2B5EF4-FFF2-40B4-BE49-F238E27FC236}">
                <a16:creationId xmlns:a16="http://schemas.microsoft.com/office/drawing/2014/main" id="{86830FF2-081E-884F-B2A2-2A35EF97317A}"/>
              </a:ext>
            </a:extLst>
          </p:cNvPr>
          <p:cNvSpPr>
            <a:spLocks noGrp="1"/>
          </p:cNvSpPr>
          <p:nvPr>
            <p:ph type="pic" sz="quarter" idx="13"/>
          </p:nvPr>
        </p:nvSpPr>
        <p:spPr>
          <a:xfrm>
            <a:off x="185740" y="442920"/>
            <a:ext cx="5959475" cy="5957887"/>
          </a:xfrm>
        </p:spPr>
        <p:txBody>
          <a:bodyPr/>
          <a:lstStyle/>
          <a:p>
            <a:endParaRPr lang="en-US"/>
          </a:p>
        </p:txBody>
      </p:sp>
      <p:sp>
        <p:nvSpPr>
          <p:cNvPr id="8" name="Text Placeholder 7">
            <a:extLst>
              <a:ext uri="{FF2B5EF4-FFF2-40B4-BE49-F238E27FC236}">
                <a16:creationId xmlns:a16="http://schemas.microsoft.com/office/drawing/2014/main" id="{E1799335-D448-A44A-A9C2-632A616317CC}"/>
              </a:ext>
            </a:extLst>
          </p:cNvPr>
          <p:cNvSpPr>
            <a:spLocks noGrp="1"/>
          </p:cNvSpPr>
          <p:nvPr>
            <p:ph type="body" sz="quarter" idx="11"/>
          </p:nvPr>
        </p:nvSpPr>
        <p:spPr>
          <a:xfrm>
            <a:off x="6322144" y="4119310"/>
            <a:ext cx="5653549" cy="1041757"/>
          </a:xfrm>
        </p:spPr>
        <p:txBody>
          <a:bodyPr anchor="b"/>
          <a:lstStyle>
            <a:lvl1pPr>
              <a:defRPr sz="3715" b="1">
                <a:solidFill>
                  <a:schemeClr val="tx2">
                    <a:lumMod val="90000"/>
                    <a:lumOff val="10000"/>
                  </a:schemeClr>
                </a:solidFill>
                <a:latin typeface="+mj-lt"/>
              </a:defRPr>
            </a:lvl1pPr>
          </a:lstStyle>
          <a:p>
            <a:pPr lvl="0"/>
            <a:r>
              <a:rPr lang="en-US"/>
              <a:t>Edit Master text styles</a:t>
            </a:r>
          </a:p>
        </p:txBody>
      </p:sp>
      <p:sp>
        <p:nvSpPr>
          <p:cNvPr id="9" name="Text Placeholder 7">
            <a:extLst>
              <a:ext uri="{FF2B5EF4-FFF2-40B4-BE49-F238E27FC236}">
                <a16:creationId xmlns:a16="http://schemas.microsoft.com/office/drawing/2014/main" id="{1A2D0D39-32EC-B945-8914-18B5784C82D5}"/>
              </a:ext>
            </a:extLst>
          </p:cNvPr>
          <p:cNvSpPr>
            <a:spLocks noGrp="1"/>
          </p:cNvSpPr>
          <p:nvPr>
            <p:ph type="body" sz="quarter" idx="12"/>
          </p:nvPr>
        </p:nvSpPr>
        <p:spPr>
          <a:xfrm>
            <a:off x="6322144" y="5161062"/>
            <a:ext cx="5653549" cy="1190577"/>
          </a:xfrm>
        </p:spPr>
        <p:txBody>
          <a:bodyPr anchor="t"/>
          <a:lstStyle>
            <a:lvl1pPr>
              <a:defRPr sz="1991" i="1"/>
            </a:lvl1pPr>
          </a:lstStyle>
          <a:p>
            <a:pPr lvl="0"/>
            <a:r>
              <a:rPr lang="en-US"/>
              <a:t>Edit Master text styles</a:t>
            </a:r>
          </a:p>
        </p:txBody>
      </p:sp>
      <p:sp>
        <p:nvSpPr>
          <p:cNvPr id="10" name="Rectangle 9">
            <a:extLst>
              <a:ext uri="{FF2B5EF4-FFF2-40B4-BE49-F238E27FC236}">
                <a16:creationId xmlns:a16="http://schemas.microsoft.com/office/drawing/2014/main" id="{509AB7DC-FA54-404E-9FDB-62819260F6AF}"/>
              </a:ext>
            </a:extLst>
          </p:cNvPr>
          <p:cNvSpPr/>
          <p:nvPr userDrawn="1"/>
        </p:nvSpPr>
        <p:spPr>
          <a:xfrm>
            <a:off x="3714189" y="3969775"/>
            <a:ext cx="2431027" cy="2431026"/>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0180" rtl="0" eaLnBrk="1" fontAlgn="auto" latinLnBrk="0" hangingPunct="1">
              <a:lnSpc>
                <a:spcPct val="100000"/>
              </a:lnSpc>
              <a:spcBef>
                <a:spcPts val="0"/>
              </a:spcBef>
              <a:spcAft>
                <a:spcPts val="0"/>
              </a:spcAft>
              <a:buClrTx/>
              <a:buSzTx/>
              <a:buFontTx/>
              <a:buNone/>
              <a:tabLst/>
              <a:defRPr/>
            </a:pPr>
            <a:r>
              <a:rPr lang="en-US" sz="998">
                <a:solidFill>
                  <a:schemeClr val="tx2"/>
                </a:solidFill>
              </a:rPr>
              <a:t>Headshot goes here</a:t>
            </a:r>
          </a:p>
        </p:txBody>
      </p:sp>
      <p:cxnSp>
        <p:nvCxnSpPr>
          <p:cNvPr id="15" name="Straight Connector 14">
            <a:extLst>
              <a:ext uri="{FF2B5EF4-FFF2-40B4-BE49-F238E27FC236}">
                <a16:creationId xmlns:a16="http://schemas.microsoft.com/office/drawing/2014/main" id="{BC160F1E-3E60-0F43-A57D-9520AB661B71}"/>
              </a:ext>
            </a:extLst>
          </p:cNvPr>
          <p:cNvCxnSpPr/>
          <p:nvPr userDrawn="1"/>
        </p:nvCxnSpPr>
        <p:spPr>
          <a:xfrm>
            <a:off x="6312312" y="3942736"/>
            <a:ext cx="5663381" cy="0"/>
          </a:xfrm>
          <a:prstGeom prst="line">
            <a:avLst/>
          </a:prstGeom>
          <a:ln w="4127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E00EBE57-AB3C-154B-BD59-23FCCFED9807}"/>
              </a:ext>
            </a:extLst>
          </p:cNvPr>
          <p:cNvSpPr>
            <a:spLocks noGrp="1"/>
          </p:cNvSpPr>
          <p:nvPr>
            <p:ph type="body" sz="quarter" idx="15" hasCustomPrompt="1"/>
          </p:nvPr>
        </p:nvSpPr>
        <p:spPr>
          <a:xfrm>
            <a:off x="6312209" y="3529786"/>
            <a:ext cx="5663483" cy="255741"/>
          </a:xfrm>
        </p:spPr>
        <p:txBody>
          <a:bodyPr/>
          <a:lstStyle>
            <a:lvl1pPr algn="r">
              <a:defRPr sz="1793" b="1" spc="300">
                <a:solidFill>
                  <a:schemeClr val="accent1"/>
                </a:solidFill>
                <a:latin typeface="+mj-lt"/>
              </a:defRPr>
            </a:lvl1pPr>
          </a:lstStyle>
          <a:p>
            <a:pPr lvl="0"/>
            <a:r>
              <a:rPr lang="en-US"/>
              <a:t>EDIT MASTER TEXT STYLES</a:t>
            </a:r>
          </a:p>
        </p:txBody>
      </p:sp>
    </p:spTree>
    <p:extLst>
      <p:ext uri="{BB962C8B-B14F-4D97-AF65-F5344CB8AC3E}">
        <p14:creationId xmlns:p14="http://schemas.microsoft.com/office/powerpoint/2010/main" val="12186571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_Graph">
    <p:bg>
      <p:bgPr>
        <a:solidFill>
          <a:schemeClr val="bg1"/>
        </a:solidFill>
        <a:effectLst/>
      </p:bgPr>
    </p:bg>
    <p:spTree>
      <p:nvGrpSpPr>
        <p:cNvPr id="1" name=""/>
        <p:cNvGrpSpPr/>
        <p:nvPr/>
      </p:nvGrpSpPr>
      <p:grpSpPr>
        <a:xfrm>
          <a:off x="0" y="0"/>
          <a:ext cx="0" cy="0"/>
          <a:chOff x="0" y="0"/>
          <a:chExt cx="0" cy="0"/>
        </a:xfrm>
      </p:grpSpPr>
      <p:sp>
        <p:nvSpPr>
          <p:cNvPr id="21" name="Text Placeholder 3"/>
          <p:cNvSpPr>
            <a:spLocks noGrp="1"/>
          </p:cNvSpPr>
          <p:nvPr>
            <p:ph type="body" sz="quarter" idx="18"/>
          </p:nvPr>
        </p:nvSpPr>
        <p:spPr>
          <a:xfrm>
            <a:off x="558801" y="627308"/>
            <a:ext cx="11074403" cy="342665"/>
          </a:xfrm>
          <a:prstGeom prst="rect">
            <a:avLst/>
          </a:prstGeom>
        </p:spPr>
        <p:txBody>
          <a:bodyPr/>
          <a:lstStyle>
            <a:lvl1pPr marL="0" indent="0" algn="ctr">
              <a:buNone/>
              <a:defRPr sz="2652" b="1" spc="400">
                <a:solidFill>
                  <a:schemeClr val="tx2"/>
                </a:solidFill>
                <a:latin typeface="+mj-lt"/>
              </a:defRPr>
            </a:lvl1pPr>
            <a:lvl2pPr marL="454558" indent="0" algn="ctr">
              <a:buNone/>
              <a:defRPr sz="1592" b="1">
                <a:solidFill>
                  <a:schemeClr val="tx1"/>
                </a:solidFill>
                <a:latin typeface="+mj-lt"/>
              </a:defRPr>
            </a:lvl2pPr>
            <a:lvl3pPr marL="909110" indent="0" algn="ctr">
              <a:buNone/>
              <a:defRPr sz="1592" b="1">
                <a:solidFill>
                  <a:schemeClr val="tx1"/>
                </a:solidFill>
                <a:latin typeface="+mj-lt"/>
              </a:defRPr>
            </a:lvl3pPr>
            <a:lvl4pPr marL="1363665" indent="0" algn="ctr">
              <a:buNone/>
              <a:defRPr sz="1592" b="1">
                <a:solidFill>
                  <a:schemeClr val="tx1"/>
                </a:solidFill>
                <a:latin typeface="+mj-lt"/>
              </a:defRPr>
            </a:lvl4pPr>
            <a:lvl5pPr marL="1818219" indent="0" algn="ctr">
              <a:buNone/>
              <a:defRPr sz="1592" b="1">
                <a:solidFill>
                  <a:schemeClr val="tx1"/>
                </a:solidFill>
                <a:latin typeface="+mj-lt"/>
              </a:defRPr>
            </a:lvl5pPr>
          </a:lstStyle>
          <a:p>
            <a:pPr lvl="0"/>
            <a:endParaRPr lang="en-US"/>
          </a:p>
        </p:txBody>
      </p:sp>
      <p:sp>
        <p:nvSpPr>
          <p:cNvPr id="22" name="Gleichschenkliges Dreieck 45"/>
          <p:cNvSpPr/>
          <p:nvPr userDrawn="1"/>
        </p:nvSpPr>
        <p:spPr>
          <a:xfrm rot="10800000">
            <a:off x="5650497" y="11"/>
            <a:ext cx="891025" cy="46114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74"/>
          </a:p>
        </p:txBody>
      </p:sp>
      <p:sp>
        <p:nvSpPr>
          <p:cNvPr id="5" name="Text Placeholder 3">
            <a:extLst>
              <a:ext uri="{FF2B5EF4-FFF2-40B4-BE49-F238E27FC236}">
                <a16:creationId xmlns:a16="http://schemas.microsoft.com/office/drawing/2014/main" id="{BB8E280A-5167-F54A-BC46-640BAFA0DDF1}"/>
              </a:ext>
            </a:extLst>
          </p:cNvPr>
          <p:cNvSpPr>
            <a:spLocks noGrp="1"/>
          </p:cNvSpPr>
          <p:nvPr>
            <p:ph type="body" sz="quarter" idx="20"/>
          </p:nvPr>
        </p:nvSpPr>
        <p:spPr>
          <a:xfrm>
            <a:off x="558801" y="1001014"/>
            <a:ext cx="11074403" cy="224936"/>
          </a:xfrm>
          <a:prstGeom prst="rect">
            <a:avLst/>
          </a:prstGeom>
        </p:spPr>
        <p:txBody>
          <a:bodyPr anchor="ctr"/>
          <a:lstStyle>
            <a:lvl1pPr marL="0" indent="0" algn="ctr">
              <a:buNone/>
              <a:defRPr sz="1592" b="0" i="1" spc="0">
                <a:solidFill>
                  <a:schemeClr val="tx1"/>
                </a:solidFill>
                <a:latin typeface="Franklin Gothic Book" panose="020B0503020102020204" pitchFamily="34" charset="0"/>
              </a:defRPr>
            </a:lvl1pPr>
            <a:lvl2pPr marL="454558" indent="0" algn="ctr">
              <a:buNone/>
              <a:defRPr sz="1592" b="1">
                <a:solidFill>
                  <a:schemeClr val="tx1"/>
                </a:solidFill>
                <a:latin typeface="+mj-lt"/>
              </a:defRPr>
            </a:lvl2pPr>
            <a:lvl3pPr marL="909110" indent="0" algn="ctr">
              <a:buNone/>
              <a:defRPr sz="1592" b="1">
                <a:solidFill>
                  <a:schemeClr val="tx1"/>
                </a:solidFill>
                <a:latin typeface="+mj-lt"/>
              </a:defRPr>
            </a:lvl3pPr>
            <a:lvl4pPr marL="1363665" indent="0" algn="ctr">
              <a:buNone/>
              <a:defRPr sz="1592" b="1">
                <a:solidFill>
                  <a:schemeClr val="tx1"/>
                </a:solidFill>
                <a:latin typeface="+mj-lt"/>
              </a:defRPr>
            </a:lvl4pPr>
            <a:lvl5pPr marL="1818219" indent="0" algn="ctr">
              <a:buNone/>
              <a:defRPr sz="1592" b="1">
                <a:solidFill>
                  <a:schemeClr val="tx1"/>
                </a:solidFill>
                <a:latin typeface="+mj-lt"/>
              </a:defRPr>
            </a:lvl5pPr>
          </a:lstStyle>
          <a:p>
            <a:pPr lvl="0"/>
            <a:endParaRPr lang="en-US"/>
          </a:p>
        </p:txBody>
      </p:sp>
      <p:sp>
        <p:nvSpPr>
          <p:cNvPr id="6" name="Text Placeholder 5"/>
          <p:cNvSpPr>
            <a:spLocks noGrp="1"/>
          </p:cNvSpPr>
          <p:nvPr>
            <p:ph type="body" sz="quarter" idx="13"/>
          </p:nvPr>
        </p:nvSpPr>
        <p:spPr>
          <a:xfrm>
            <a:off x="87093" y="6583088"/>
            <a:ext cx="12027505" cy="183979"/>
          </a:xfrm>
        </p:spPr>
        <p:txBody>
          <a:bodyPr/>
          <a:lstStyle>
            <a:lvl1pPr>
              <a:defRPr sz="1066" i="1">
                <a:solidFill>
                  <a:schemeClr val="bg2"/>
                </a:solidFill>
              </a:defRPr>
            </a:lvl1pPr>
            <a:lvl2pPr>
              <a:defRPr sz="1066" i="1">
                <a:solidFill>
                  <a:schemeClr val="bg2"/>
                </a:solidFill>
              </a:defRPr>
            </a:lvl2pPr>
            <a:lvl3pPr>
              <a:defRPr sz="1066" i="1">
                <a:solidFill>
                  <a:schemeClr val="bg2"/>
                </a:solidFill>
              </a:defRPr>
            </a:lvl3pPr>
            <a:lvl4pPr>
              <a:defRPr sz="1066" i="1">
                <a:solidFill>
                  <a:schemeClr val="bg2"/>
                </a:solidFill>
              </a:defRPr>
            </a:lvl4pPr>
            <a:lvl5pPr>
              <a:defRPr sz="1066" i="1">
                <a:solidFill>
                  <a:schemeClr val="bg2"/>
                </a:solidFill>
              </a:defRPr>
            </a:lvl5pPr>
          </a:lstStyle>
          <a:p>
            <a:pPr lvl="0"/>
            <a:r>
              <a:rPr lang="en-US"/>
              <a:t>Edit Master text styles</a:t>
            </a:r>
          </a:p>
        </p:txBody>
      </p:sp>
      <p:sp>
        <p:nvSpPr>
          <p:cNvPr id="34" name="Picture Placeholder 6"/>
          <p:cNvSpPr>
            <a:spLocks noGrp="1"/>
          </p:cNvSpPr>
          <p:nvPr>
            <p:ph type="pic" sz="quarter" idx="21"/>
          </p:nvPr>
        </p:nvSpPr>
        <p:spPr>
          <a:xfrm>
            <a:off x="3291164" y="2572711"/>
            <a:ext cx="1219200" cy="1218072"/>
          </a:xfrm>
        </p:spPr>
        <p:txBody>
          <a:bodyPr/>
          <a:lstStyle/>
          <a:p>
            <a:endParaRPr lang="en-US"/>
          </a:p>
        </p:txBody>
      </p:sp>
      <p:sp>
        <p:nvSpPr>
          <p:cNvPr id="35" name="Picture Placeholder 6"/>
          <p:cNvSpPr>
            <a:spLocks noGrp="1"/>
          </p:cNvSpPr>
          <p:nvPr>
            <p:ph type="pic" sz="quarter" idx="22"/>
          </p:nvPr>
        </p:nvSpPr>
        <p:spPr>
          <a:xfrm>
            <a:off x="5510029" y="2572711"/>
            <a:ext cx="1219200" cy="1218072"/>
          </a:xfrm>
        </p:spPr>
        <p:txBody>
          <a:bodyPr/>
          <a:lstStyle/>
          <a:p>
            <a:endParaRPr lang="en-US"/>
          </a:p>
        </p:txBody>
      </p:sp>
      <p:sp>
        <p:nvSpPr>
          <p:cNvPr id="36" name="Picture Placeholder 6"/>
          <p:cNvSpPr>
            <a:spLocks noGrp="1"/>
          </p:cNvSpPr>
          <p:nvPr>
            <p:ph type="pic" sz="quarter" idx="23"/>
          </p:nvPr>
        </p:nvSpPr>
        <p:spPr>
          <a:xfrm>
            <a:off x="7728895" y="2589701"/>
            <a:ext cx="1219200" cy="1218072"/>
          </a:xfrm>
        </p:spPr>
        <p:txBody>
          <a:bodyPr/>
          <a:lstStyle/>
          <a:p>
            <a:endParaRPr lang="en-US"/>
          </a:p>
        </p:txBody>
      </p:sp>
      <p:sp>
        <p:nvSpPr>
          <p:cNvPr id="37" name="Text Placeholder 8"/>
          <p:cNvSpPr>
            <a:spLocks noGrp="1"/>
          </p:cNvSpPr>
          <p:nvPr>
            <p:ph type="body" sz="quarter" idx="29"/>
          </p:nvPr>
        </p:nvSpPr>
        <p:spPr>
          <a:xfrm>
            <a:off x="3111464" y="3888430"/>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45" name="Text Placeholder 8"/>
          <p:cNvSpPr>
            <a:spLocks noGrp="1"/>
          </p:cNvSpPr>
          <p:nvPr>
            <p:ph type="body" sz="quarter" idx="31"/>
          </p:nvPr>
        </p:nvSpPr>
        <p:spPr>
          <a:xfrm>
            <a:off x="5330328" y="3888430"/>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47" name="Text Placeholder 8"/>
          <p:cNvSpPr>
            <a:spLocks noGrp="1"/>
          </p:cNvSpPr>
          <p:nvPr>
            <p:ph type="body" sz="quarter" idx="33"/>
          </p:nvPr>
        </p:nvSpPr>
        <p:spPr>
          <a:xfrm>
            <a:off x="7549192" y="3888430"/>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49" name="Picture Placeholder 6"/>
          <p:cNvSpPr>
            <a:spLocks noGrp="1"/>
          </p:cNvSpPr>
          <p:nvPr>
            <p:ph type="pic" sz="quarter" idx="49"/>
          </p:nvPr>
        </p:nvSpPr>
        <p:spPr>
          <a:xfrm>
            <a:off x="1072299" y="2572711"/>
            <a:ext cx="1219200" cy="1218072"/>
          </a:xfrm>
        </p:spPr>
        <p:txBody>
          <a:bodyPr/>
          <a:lstStyle/>
          <a:p>
            <a:endParaRPr lang="en-US"/>
          </a:p>
        </p:txBody>
      </p:sp>
      <p:sp>
        <p:nvSpPr>
          <p:cNvPr id="50" name="Text Placeholder 8"/>
          <p:cNvSpPr>
            <a:spLocks noGrp="1"/>
          </p:cNvSpPr>
          <p:nvPr>
            <p:ph type="body" sz="quarter" idx="51"/>
          </p:nvPr>
        </p:nvSpPr>
        <p:spPr>
          <a:xfrm>
            <a:off x="892596" y="3888430"/>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52" name="Picture Placeholder 6"/>
          <p:cNvSpPr>
            <a:spLocks noGrp="1"/>
          </p:cNvSpPr>
          <p:nvPr>
            <p:ph type="pic" sz="quarter" idx="55"/>
          </p:nvPr>
        </p:nvSpPr>
        <p:spPr>
          <a:xfrm>
            <a:off x="9947761" y="2589701"/>
            <a:ext cx="1219200" cy="1218072"/>
          </a:xfrm>
        </p:spPr>
        <p:txBody>
          <a:bodyPr/>
          <a:lstStyle/>
          <a:p>
            <a:endParaRPr lang="en-US"/>
          </a:p>
        </p:txBody>
      </p:sp>
      <p:sp>
        <p:nvSpPr>
          <p:cNvPr id="53" name="Text Placeholder 8"/>
          <p:cNvSpPr>
            <a:spLocks noGrp="1"/>
          </p:cNvSpPr>
          <p:nvPr>
            <p:ph type="body" sz="quarter" idx="57"/>
          </p:nvPr>
        </p:nvSpPr>
        <p:spPr>
          <a:xfrm>
            <a:off x="9768060" y="3888430"/>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16" name="Text Placeholder 8"/>
          <p:cNvSpPr>
            <a:spLocks noGrp="1"/>
          </p:cNvSpPr>
          <p:nvPr>
            <p:ph type="body" sz="quarter" idx="58"/>
          </p:nvPr>
        </p:nvSpPr>
        <p:spPr>
          <a:xfrm>
            <a:off x="3111464" y="4144964"/>
            <a:ext cx="1578605" cy="175877"/>
          </a:xfrm>
        </p:spPr>
        <p:txBody>
          <a:bodyPr/>
          <a:lstStyle>
            <a:lvl1pPr algn="ctr">
              <a:spcBef>
                <a:spcPts val="0"/>
              </a:spcBef>
              <a:defRPr sz="1198"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17" name="Text Placeholder 8"/>
          <p:cNvSpPr>
            <a:spLocks noGrp="1"/>
          </p:cNvSpPr>
          <p:nvPr>
            <p:ph type="body" sz="quarter" idx="59"/>
          </p:nvPr>
        </p:nvSpPr>
        <p:spPr>
          <a:xfrm>
            <a:off x="5330328" y="4144964"/>
            <a:ext cx="1578605" cy="175877"/>
          </a:xfrm>
        </p:spPr>
        <p:txBody>
          <a:bodyPr/>
          <a:lstStyle>
            <a:lvl1pPr algn="ctr">
              <a:spcBef>
                <a:spcPts val="0"/>
              </a:spcBef>
              <a:defRPr sz="1198"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18" name="Text Placeholder 8"/>
          <p:cNvSpPr>
            <a:spLocks noGrp="1"/>
          </p:cNvSpPr>
          <p:nvPr>
            <p:ph type="body" sz="quarter" idx="60"/>
          </p:nvPr>
        </p:nvSpPr>
        <p:spPr>
          <a:xfrm>
            <a:off x="7549192" y="4144964"/>
            <a:ext cx="1578605" cy="175877"/>
          </a:xfrm>
        </p:spPr>
        <p:txBody>
          <a:bodyPr/>
          <a:lstStyle>
            <a:lvl1pPr algn="ctr">
              <a:spcBef>
                <a:spcPts val="0"/>
              </a:spcBef>
              <a:defRPr sz="1198"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19" name="Text Placeholder 8"/>
          <p:cNvSpPr>
            <a:spLocks noGrp="1"/>
          </p:cNvSpPr>
          <p:nvPr>
            <p:ph type="body" sz="quarter" idx="61"/>
          </p:nvPr>
        </p:nvSpPr>
        <p:spPr>
          <a:xfrm>
            <a:off x="892596" y="4144964"/>
            <a:ext cx="1578605" cy="175877"/>
          </a:xfrm>
        </p:spPr>
        <p:txBody>
          <a:bodyPr/>
          <a:lstStyle>
            <a:lvl1pPr algn="ctr">
              <a:spcBef>
                <a:spcPts val="0"/>
              </a:spcBef>
              <a:defRPr sz="1198"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20" name="Text Placeholder 8"/>
          <p:cNvSpPr>
            <a:spLocks noGrp="1"/>
          </p:cNvSpPr>
          <p:nvPr>
            <p:ph type="body" sz="quarter" idx="62"/>
          </p:nvPr>
        </p:nvSpPr>
        <p:spPr>
          <a:xfrm>
            <a:off x="9768060" y="4144964"/>
            <a:ext cx="1578605" cy="175877"/>
          </a:xfrm>
        </p:spPr>
        <p:txBody>
          <a:bodyPr/>
          <a:lstStyle>
            <a:lvl1pPr algn="ctr">
              <a:spcBef>
                <a:spcPts val="0"/>
              </a:spcBef>
              <a:defRPr sz="1198"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Tree>
    <p:extLst>
      <p:ext uri="{BB962C8B-B14F-4D97-AF65-F5344CB8AC3E}">
        <p14:creationId xmlns:p14="http://schemas.microsoft.com/office/powerpoint/2010/main" val="33080755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_Graph">
    <p:bg>
      <p:bgPr>
        <a:solidFill>
          <a:schemeClr val="bg1"/>
        </a:solidFill>
        <a:effectLst/>
      </p:bgPr>
    </p:bg>
    <p:spTree>
      <p:nvGrpSpPr>
        <p:cNvPr id="1" name=""/>
        <p:cNvGrpSpPr/>
        <p:nvPr/>
      </p:nvGrpSpPr>
      <p:grpSpPr>
        <a:xfrm>
          <a:off x="0" y="0"/>
          <a:ext cx="0" cy="0"/>
          <a:chOff x="0" y="0"/>
          <a:chExt cx="0" cy="0"/>
        </a:xfrm>
      </p:grpSpPr>
      <p:sp>
        <p:nvSpPr>
          <p:cNvPr id="21" name="Text Placeholder 3"/>
          <p:cNvSpPr>
            <a:spLocks noGrp="1"/>
          </p:cNvSpPr>
          <p:nvPr>
            <p:ph type="body" sz="quarter" idx="18"/>
          </p:nvPr>
        </p:nvSpPr>
        <p:spPr>
          <a:xfrm>
            <a:off x="558801" y="627308"/>
            <a:ext cx="11074403" cy="342665"/>
          </a:xfrm>
          <a:prstGeom prst="rect">
            <a:avLst/>
          </a:prstGeom>
        </p:spPr>
        <p:txBody>
          <a:bodyPr/>
          <a:lstStyle>
            <a:lvl1pPr marL="0" indent="0" algn="ctr">
              <a:buNone/>
              <a:defRPr sz="2652" b="1" spc="400">
                <a:solidFill>
                  <a:schemeClr val="tx2"/>
                </a:solidFill>
                <a:latin typeface="+mj-lt"/>
              </a:defRPr>
            </a:lvl1pPr>
            <a:lvl2pPr marL="454558" indent="0" algn="ctr">
              <a:buNone/>
              <a:defRPr sz="1592" b="1">
                <a:solidFill>
                  <a:schemeClr val="tx1"/>
                </a:solidFill>
                <a:latin typeface="+mj-lt"/>
              </a:defRPr>
            </a:lvl2pPr>
            <a:lvl3pPr marL="909110" indent="0" algn="ctr">
              <a:buNone/>
              <a:defRPr sz="1592" b="1">
                <a:solidFill>
                  <a:schemeClr val="tx1"/>
                </a:solidFill>
                <a:latin typeface="+mj-lt"/>
              </a:defRPr>
            </a:lvl3pPr>
            <a:lvl4pPr marL="1363665" indent="0" algn="ctr">
              <a:buNone/>
              <a:defRPr sz="1592" b="1">
                <a:solidFill>
                  <a:schemeClr val="tx1"/>
                </a:solidFill>
                <a:latin typeface="+mj-lt"/>
              </a:defRPr>
            </a:lvl4pPr>
            <a:lvl5pPr marL="1818219" indent="0" algn="ctr">
              <a:buNone/>
              <a:defRPr sz="1592" b="1">
                <a:solidFill>
                  <a:schemeClr val="tx1"/>
                </a:solidFill>
                <a:latin typeface="+mj-lt"/>
              </a:defRPr>
            </a:lvl5pPr>
          </a:lstStyle>
          <a:p>
            <a:pPr lvl="0"/>
            <a:endParaRPr lang="en-US"/>
          </a:p>
        </p:txBody>
      </p:sp>
      <p:sp>
        <p:nvSpPr>
          <p:cNvPr id="22" name="Gleichschenkliges Dreieck 45"/>
          <p:cNvSpPr/>
          <p:nvPr userDrawn="1"/>
        </p:nvSpPr>
        <p:spPr>
          <a:xfrm rot="10800000">
            <a:off x="5650497" y="11"/>
            <a:ext cx="891025" cy="46114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74"/>
          </a:p>
        </p:txBody>
      </p:sp>
      <p:sp>
        <p:nvSpPr>
          <p:cNvPr id="5" name="Text Placeholder 3">
            <a:extLst>
              <a:ext uri="{FF2B5EF4-FFF2-40B4-BE49-F238E27FC236}">
                <a16:creationId xmlns:a16="http://schemas.microsoft.com/office/drawing/2014/main" id="{BB8E280A-5167-F54A-BC46-640BAFA0DDF1}"/>
              </a:ext>
            </a:extLst>
          </p:cNvPr>
          <p:cNvSpPr>
            <a:spLocks noGrp="1"/>
          </p:cNvSpPr>
          <p:nvPr>
            <p:ph type="body" sz="quarter" idx="20"/>
          </p:nvPr>
        </p:nvSpPr>
        <p:spPr>
          <a:xfrm>
            <a:off x="558801" y="995950"/>
            <a:ext cx="11074403" cy="224936"/>
          </a:xfrm>
          <a:prstGeom prst="rect">
            <a:avLst/>
          </a:prstGeom>
        </p:spPr>
        <p:txBody>
          <a:bodyPr anchor="ctr"/>
          <a:lstStyle>
            <a:lvl1pPr marL="0" indent="0" algn="ctr">
              <a:buNone/>
              <a:defRPr sz="1592" b="0" i="1" spc="0">
                <a:solidFill>
                  <a:schemeClr val="tx1"/>
                </a:solidFill>
                <a:latin typeface="Franklin Gothic Book" panose="020B0503020102020204" pitchFamily="34" charset="0"/>
              </a:defRPr>
            </a:lvl1pPr>
            <a:lvl2pPr marL="454558" indent="0" algn="ctr">
              <a:buNone/>
              <a:defRPr sz="1592" b="1">
                <a:solidFill>
                  <a:schemeClr val="tx1"/>
                </a:solidFill>
                <a:latin typeface="+mj-lt"/>
              </a:defRPr>
            </a:lvl2pPr>
            <a:lvl3pPr marL="909110" indent="0" algn="ctr">
              <a:buNone/>
              <a:defRPr sz="1592" b="1">
                <a:solidFill>
                  <a:schemeClr val="tx1"/>
                </a:solidFill>
                <a:latin typeface="+mj-lt"/>
              </a:defRPr>
            </a:lvl3pPr>
            <a:lvl4pPr marL="1363665" indent="0" algn="ctr">
              <a:buNone/>
              <a:defRPr sz="1592" b="1">
                <a:solidFill>
                  <a:schemeClr val="tx1"/>
                </a:solidFill>
                <a:latin typeface="+mj-lt"/>
              </a:defRPr>
            </a:lvl4pPr>
            <a:lvl5pPr marL="1818219" indent="0" algn="ctr">
              <a:buNone/>
              <a:defRPr sz="1592" b="1">
                <a:solidFill>
                  <a:schemeClr val="tx1"/>
                </a:solidFill>
                <a:latin typeface="+mj-lt"/>
              </a:defRPr>
            </a:lvl5pPr>
          </a:lstStyle>
          <a:p>
            <a:pPr lvl="0"/>
            <a:endParaRPr lang="en-US"/>
          </a:p>
        </p:txBody>
      </p:sp>
      <p:sp>
        <p:nvSpPr>
          <p:cNvPr id="6" name="Text Placeholder 5"/>
          <p:cNvSpPr>
            <a:spLocks noGrp="1"/>
          </p:cNvSpPr>
          <p:nvPr>
            <p:ph type="body" sz="quarter" idx="13"/>
          </p:nvPr>
        </p:nvSpPr>
        <p:spPr>
          <a:xfrm>
            <a:off x="87093" y="6583088"/>
            <a:ext cx="12027505" cy="183979"/>
          </a:xfrm>
        </p:spPr>
        <p:txBody>
          <a:bodyPr/>
          <a:lstStyle>
            <a:lvl1pPr>
              <a:defRPr sz="1066" i="1">
                <a:solidFill>
                  <a:schemeClr val="bg2"/>
                </a:solidFill>
              </a:defRPr>
            </a:lvl1pPr>
            <a:lvl2pPr>
              <a:defRPr sz="1066" i="1">
                <a:solidFill>
                  <a:schemeClr val="bg2"/>
                </a:solidFill>
              </a:defRPr>
            </a:lvl2pPr>
            <a:lvl3pPr>
              <a:defRPr sz="1066" i="1">
                <a:solidFill>
                  <a:schemeClr val="bg2"/>
                </a:solidFill>
              </a:defRPr>
            </a:lvl3pPr>
            <a:lvl4pPr>
              <a:defRPr sz="1066" i="1">
                <a:solidFill>
                  <a:schemeClr val="bg2"/>
                </a:solidFill>
              </a:defRPr>
            </a:lvl4pPr>
            <a:lvl5pPr>
              <a:defRPr sz="1066" i="1">
                <a:solidFill>
                  <a:schemeClr val="bg2"/>
                </a:solidFill>
              </a:defRPr>
            </a:lvl5pPr>
          </a:lstStyle>
          <a:p>
            <a:pPr lvl="0"/>
            <a:r>
              <a:rPr lang="en-US"/>
              <a:t>Edit Master text styles</a:t>
            </a:r>
          </a:p>
        </p:txBody>
      </p:sp>
      <p:sp>
        <p:nvSpPr>
          <p:cNvPr id="7" name="Picture Placeholder 6"/>
          <p:cNvSpPr>
            <a:spLocks noGrp="1"/>
          </p:cNvSpPr>
          <p:nvPr>
            <p:ph type="pic" sz="quarter" idx="21"/>
          </p:nvPr>
        </p:nvSpPr>
        <p:spPr>
          <a:xfrm>
            <a:off x="2201085" y="1903780"/>
            <a:ext cx="1219200" cy="1218072"/>
          </a:xfrm>
        </p:spPr>
        <p:txBody>
          <a:bodyPr/>
          <a:lstStyle/>
          <a:p>
            <a:endParaRPr lang="en-US"/>
          </a:p>
        </p:txBody>
      </p:sp>
      <p:sp>
        <p:nvSpPr>
          <p:cNvPr id="10" name="Picture Placeholder 6"/>
          <p:cNvSpPr>
            <a:spLocks noGrp="1"/>
          </p:cNvSpPr>
          <p:nvPr>
            <p:ph type="pic" sz="quarter" idx="22"/>
          </p:nvPr>
        </p:nvSpPr>
        <p:spPr>
          <a:xfrm>
            <a:off x="5507977" y="1903780"/>
            <a:ext cx="1219200" cy="1218072"/>
          </a:xfrm>
        </p:spPr>
        <p:txBody>
          <a:bodyPr/>
          <a:lstStyle/>
          <a:p>
            <a:endParaRPr lang="en-US"/>
          </a:p>
        </p:txBody>
      </p:sp>
      <p:sp>
        <p:nvSpPr>
          <p:cNvPr id="11" name="Picture Placeholder 6"/>
          <p:cNvSpPr>
            <a:spLocks noGrp="1"/>
          </p:cNvSpPr>
          <p:nvPr>
            <p:ph type="pic" sz="quarter" idx="23"/>
          </p:nvPr>
        </p:nvSpPr>
        <p:spPr>
          <a:xfrm>
            <a:off x="8814869" y="1920769"/>
            <a:ext cx="1219200" cy="1218072"/>
          </a:xfrm>
        </p:spPr>
        <p:txBody>
          <a:bodyPr/>
          <a:lstStyle/>
          <a:p>
            <a:endParaRPr lang="en-US"/>
          </a:p>
        </p:txBody>
      </p:sp>
      <p:sp>
        <p:nvSpPr>
          <p:cNvPr id="13" name="Picture Placeholder 6"/>
          <p:cNvSpPr>
            <a:spLocks noGrp="1"/>
          </p:cNvSpPr>
          <p:nvPr>
            <p:ph type="pic" sz="quarter" idx="25"/>
          </p:nvPr>
        </p:nvSpPr>
        <p:spPr>
          <a:xfrm>
            <a:off x="2201085" y="4108278"/>
            <a:ext cx="1219200" cy="1218072"/>
          </a:xfrm>
        </p:spPr>
        <p:txBody>
          <a:bodyPr/>
          <a:lstStyle>
            <a:lvl1pPr>
              <a:spcBef>
                <a:spcPts val="0"/>
              </a:spcBef>
              <a:defRPr/>
            </a:lvl1pPr>
          </a:lstStyle>
          <a:p>
            <a:endParaRPr lang="en-US"/>
          </a:p>
        </p:txBody>
      </p:sp>
      <p:sp>
        <p:nvSpPr>
          <p:cNvPr id="14" name="Picture Placeholder 6"/>
          <p:cNvSpPr>
            <a:spLocks noGrp="1"/>
          </p:cNvSpPr>
          <p:nvPr>
            <p:ph type="pic" sz="quarter" idx="26"/>
          </p:nvPr>
        </p:nvSpPr>
        <p:spPr>
          <a:xfrm>
            <a:off x="5507977" y="4108278"/>
            <a:ext cx="1219200" cy="1218072"/>
          </a:xfrm>
        </p:spPr>
        <p:txBody>
          <a:bodyPr/>
          <a:lstStyle>
            <a:lvl1pPr>
              <a:spcBef>
                <a:spcPts val="0"/>
              </a:spcBef>
              <a:defRPr/>
            </a:lvl1pPr>
          </a:lstStyle>
          <a:p>
            <a:endParaRPr lang="en-US"/>
          </a:p>
        </p:txBody>
      </p:sp>
      <p:sp>
        <p:nvSpPr>
          <p:cNvPr id="15" name="Picture Placeholder 6"/>
          <p:cNvSpPr>
            <a:spLocks noGrp="1"/>
          </p:cNvSpPr>
          <p:nvPr>
            <p:ph type="pic" sz="quarter" idx="27"/>
          </p:nvPr>
        </p:nvSpPr>
        <p:spPr>
          <a:xfrm>
            <a:off x="8814869" y="4125268"/>
            <a:ext cx="1219200" cy="1218072"/>
          </a:xfrm>
        </p:spPr>
        <p:txBody>
          <a:bodyPr/>
          <a:lstStyle>
            <a:lvl1pPr>
              <a:spcBef>
                <a:spcPts val="0"/>
              </a:spcBef>
              <a:defRPr/>
            </a:lvl1pPr>
          </a:lstStyle>
          <a:p>
            <a:endParaRPr lang="en-US"/>
          </a:p>
        </p:txBody>
      </p:sp>
      <p:sp>
        <p:nvSpPr>
          <p:cNvPr id="9" name="Text Placeholder 8"/>
          <p:cNvSpPr>
            <a:spLocks noGrp="1"/>
          </p:cNvSpPr>
          <p:nvPr>
            <p:ph type="body" sz="quarter" idx="29"/>
          </p:nvPr>
        </p:nvSpPr>
        <p:spPr>
          <a:xfrm>
            <a:off x="2021384" y="3219500"/>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19" name="Text Placeholder 8"/>
          <p:cNvSpPr>
            <a:spLocks noGrp="1"/>
          </p:cNvSpPr>
          <p:nvPr>
            <p:ph type="body" sz="quarter" idx="30"/>
          </p:nvPr>
        </p:nvSpPr>
        <p:spPr>
          <a:xfrm>
            <a:off x="2021384" y="3432275"/>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20" name="Text Placeholder 8"/>
          <p:cNvSpPr>
            <a:spLocks noGrp="1"/>
          </p:cNvSpPr>
          <p:nvPr>
            <p:ph type="body" sz="quarter" idx="31"/>
          </p:nvPr>
        </p:nvSpPr>
        <p:spPr>
          <a:xfrm>
            <a:off x="5328276" y="3219500"/>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23" name="Text Placeholder 8"/>
          <p:cNvSpPr>
            <a:spLocks noGrp="1"/>
          </p:cNvSpPr>
          <p:nvPr>
            <p:ph type="body" sz="quarter" idx="32"/>
          </p:nvPr>
        </p:nvSpPr>
        <p:spPr>
          <a:xfrm>
            <a:off x="5328276" y="3432275"/>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24" name="Text Placeholder 8"/>
          <p:cNvSpPr>
            <a:spLocks noGrp="1"/>
          </p:cNvSpPr>
          <p:nvPr>
            <p:ph type="body" sz="quarter" idx="33"/>
          </p:nvPr>
        </p:nvSpPr>
        <p:spPr>
          <a:xfrm>
            <a:off x="8635168" y="3236488"/>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25" name="Text Placeholder 8"/>
          <p:cNvSpPr>
            <a:spLocks noGrp="1"/>
          </p:cNvSpPr>
          <p:nvPr>
            <p:ph type="body" sz="quarter" idx="34"/>
          </p:nvPr>
        </p:nvSpPr>
        <p:spPr>
          <a:xfrm>
            <a:off x="8635168" y="3449266"/>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28" name="Text Placeholder 8"/>
          <p:cNvSpPr>
            <a:spLocks noGrp="1"/>
          </p:cNvSpPr>
          <p:nvPr>
            <p:ph type="body" sz="quarter" idx="37"/>
          </p:nvPr>
        </p:nvSpPr>
        <p:spPr>
          <a:xfrm>
            <a:off x="2021384" y="5456407"/>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29" name="Text Placeholder 8"/>
          <p:cNvSpPr>
            <a:spLocks noGrp="1"/>
          </p:cNvSpPr>
          <p:nvPr>
            <p:ph type="body" sz="quarter" idx="38"/>
          </p:nvPr>
        </p:nvSpPr>
        <p:spPr>
          <a:xfrm>
            <a:off x="2021384" y="5669185"/>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30" name="Text Placeholder 8"/>
          <p:cNvSpPr>
            <a:spLocks noGrp="1"/>
          </p:cNvSpPr>
          <p:nvPr>
            <p:ph type="body" sz="quarter" idx="39"/>
          </p:nvPr>
        </p:nvSpPr>
        <p:spPr>
          <a:xfrm>
            <a:off x="5328276" y="5456407"/>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31" name="Text Placeholder 8"/>
          <p:cNvSpPr>
            <a:spLocks noGrp="1"/>
          </p:cNvSpPr>
          <p:nvPr>
            <p:ph type="body" sz="quarter" idx="40"/>
          </p:nvPr>
        </p:nvSpPr>
        <p:spPr>
          <a:xfrm>
            <a:off x="5328276" y="5669185"/>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32" name="Text Placeholder 8"/>
          <p:cNvSpPr>
            <a:spLocks noGrp="1"/>
          </p:cNvSpPr>
          <p:nvPr>
            <p:ph type="body" sz="quarter" idx="41"/>
          </p:nvPr>
        </p:nvSpPr>
        <p:spPr>
          <a:xfrm>
            <a:off x="8635168" y="5473397"/>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33" name="Text Placeholder 8"/>
          <p:cNvSpPr>
            <a:spLocks noGrp="1"/>
          </p:cNvSpPr>
          <p:nvPr>
            <p:ph type="body" sz="quarter" idx="42"/>
          </p:nvPr>
        </p:nvSpPr>
        <p:spPr>
          <a:xfrm>
            <a:off x="8635168" y="5686173"/>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Tree>
    <p:extLst>
      <p:ext uri="{BB962C8B-B14F-4D97-AF65-F5344CB8AC3E}">
        <p14:creationId xmlns:p14="http://schemas.microsoft.com/office/powerpoint/2010/main" val="34743091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5_Graph">
    <p:bg>
      <p:bgPr>
        <a:solidFill>
          <a:schemeClr val="bg1"/>
        </a:solidFill>
        <a:effectLst/>
      </p:bgPr>
    </p:bg>
    <p:spTree>
      <p:nvGrpSpPr>
        <p:cNvPr id="1" name=""/>
        <p:cNvGrpSpPr/>
        <p:nvPr/>
      </p:nvGrpSpPr>
      <p:grpSpPr>
        <a:xfrm>
          <a:off x="0" y="0"/>
          <a:ext cx="0" cy="0"/>
          <a:chOff x="0" y="0"/>
          <a:chExt cx="0" cy="0"/>
        </a:xfrm>
      </p:grpSpPr>
      <p:sp>
        <p:nvSpPr>
          <p:cNvPr id="21" name="Text Placeholder 3"/>
          <p:cNvSpPr>
            <a:spLocks noGrp="1"/>
          </p:cNvSpPr>
          <p:nvPr>
            <p:ph type="body" sz="quarter" idx="18"/>
          </p:nvPr>
        </p:nvSpPr>
        <p:spPr>
          <a:xfrm>
            <a:off x="558801" y="627308"/>
            <a:ext cx="11074403" cy="342665"/>
          </a:xfrm>
          <a:prstGeom prst="rect">
            <a:avLst/>
          </a:prstGeom>
        </p:spPr>
        <p:txBody>
          <a:bodyPr/>
          <a:lstStyle>
            <a:lvl1pPr marL="0" indent="0" algn="ctr">
              <a:buNone/>
              <a:defRPr sz="2652" b="1" spc="400">
                <a:solidFill>
                  <a:schemeClr val="tx2"/>
                </a:solidFill>
                <a:latin typeface="+mj-lt"/>
              </a:defRPr>
            </a:lvl1pPr>
            <a:lvl2pPr marL="454558" indent="0" algn="ctr">
              <a:buNone/>
              <a:defRPr sz="1592" b="1">
                <a:solidFill>
                  <a:schemeClr val="tx1"/>
                </a:solidFill>
                <a:latin typeface="+mj-lt"/>
              </a:defRPr>
            </a:lvl2pPr>
            <a:lvl3pPr marL="909110" indent="0" algn="ctr">
              <a:buNone/>
              <a:defRPr sz="1592" b="1">
                <a:solidFill>
                  <a:schemeClr val="tx1"/>
                </a:solidFill>
                <a:latin typeface="+mj-lt"/>
              </a:defRPr>
            </a:lvl3pPr>
            <a:lvl4pPr marL="1363665" indent="0" algn="ctr">
              <a:buNone/>
              <a:defRPr sz="1592" b="1">
                <a:solidFill>
                  <a:schemeClr val="tx1"/>
                </a:solidFill>
                <a:latin typeface="+mj-lt"/>
              </a:defRPr>
            </a:lvl4pPr>
            <a:lvl5pPr marL="1818219" indent="0" algn="ctr">
              <a:buNone/>
              <a:defRPr sz="1592" b="1">
                <a:solidFill>
                  <a:schemeClr val="tx1"/>
                </a:solidFill>
                <a:latin typeface="+mj-lt"/>
              </a:defRPr>
            </a:lvl5pPr>
          </a:lstStyle>
          <a:p>
            <a:pPr lvl="0"/>
            <a:endParaRPr lang="en-US"/>
          </a:p>
        </p:txBody>
      </p:sp>
      <p:sp>
        <p:nvSpPr>
          <p:cNvPr id="22" name="Gleichschenkliges Dreieck 45"/>
          <p:cNvSpPr/>
          <p:nvPr userDrawn="1"/>
        </p:nvSpPr>
        <p:spPr>
          <a:xfrm rot="10800000">
            <a:off x="5650497" y="11"/>
            <a:ext cx="891025" cy="46114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74"/>
          </a:p>
        </p:txBody>
      </p:sp>
      <p:sp>
        <p:nvSpPr>
          <p:cNvPr id="5" name="Text Placeholder 3">
            <a:extLst>
              <a:ext uri="{FF2B5EF4-FFF2-40B4-BE49-F238E27FC236}">
                <a16:creationId xmlns:a16="http://schemas.microsoft.com/office/drawing/2014/main" id="{BB8E280A-5167-F54A-BC46-640BAFA0DDF1}"/>
              </a:ext>
            </a:extLst>
          </p:cNvPr>
          <p:cNvSpPr>
            <a:spLocks noGrp="1"/>
          </p:cNvSpPr>
          <p:nvPr>
            <p:ph type="body" sz="quarter" idx="20"/>
          </p:nvPr>
        </p:nvSpPr>
        <p:spPr>
          <a:xfrm>
            <a:off x="558801" y="985457"/>
            <a:ext cx="11074403" cy="224936"/>
          </a:xfrm>
          <a:prstGeom prst="rect">
            <a:avLst/>
          </a:prstGeom>
        </p:spPr>
        <p:txBody>
          <a:bodyPr anchor="ctr"/>
          <a:lstStyle>
            <a:lvl1pPr marL="0" indent="0" algn="ctr">
              <a:buNone/>
              <a:defRPr sz="1592" b="0" i="1" spc="0">
                <a:solidFill>
                  <a:schemeClr val="tx1"/>
                </a:solidFill>
                <a:latin typeface="Franklin Gothic Book" panose="020B0503020102020204" pitchFamily="34" charset="0"/>
              </a:defRPr>
            </a:lvl1pPr>
            <a:lvl2pPr marL="454558" indent="0" algn="ctr">
              <a:buNone/>
              <a:defRPr sz="1592" b="1">
                <a:solidFill>
                  <a:schemeClr val="tx1"/>
                </a:solidFill>
                <a:latin typeface="+mj-lt"/>
              </a:defRPr>
            </a:lvl2pPr>
            <a:lvl3pPr marL="909110" indent="0" algn="ctr">
              <a:buNone/>
              <a:defRPr sz="1592" b="1">
                <a:solidFill>
                  <a:schemeClr val="tx1"/>
                </a:solidFill>
                <a:latin typeface="+mj-lt"/>
              </a:defRPr>
            </a:lvl3pPr>
            <a:lvl4pPr marL="1363665" indent="0" algn="ctr">
              <a:buNone/>
              <a:defRPr sz="1592" b="1">
                <a:solidFill>
                  <a:schemeClr val="tx1"/>
                </a:solidFill>
                <a:latin typeface="+mj-lt"/>
              </a:defRPr>
            </a:lvl4pPr>
            <a:lvl5pPr marL="1818219" indent="0" algn="ctr">
              <a:buNone/>
              <a:defRPr sz="1592" b="1">
                <a:solidFill>
                  <a:schemeClr val="tx1"/>
                </a:solidFill>
                <a:latin typeface="+mj-lt"/>
              </a:defRPr>
            </a:lvl5pPr>
          </a:lstStyle>
          <a:p>
            <a:pPr lvl="0"/>
            <a:endParaRPr lang="en-US"/>
          </a:p>
        </p:txBody>
      </p:sp>
      <p:sp>
        <p:nvSpPr>
          <p:cNvPr id="6" name="Text Placeholder 5"/>
          <p:cNvSpPr>
            <a:spLocks noGrp="1"/>
          </p:cNvSpPr>
          <p:nvPr>
            <p:ph type="body" sz="quarter" idx="13"/>
          </p:nvPr>
        </p:nvSpPr>
        <p:spPr>
          <a:xfrm>
            <a:off x="87093" y="6583088"/>
            <a:ext cx="12027505" cy="183979"/>
          </a:xfrm>
        </p:spPr>
        <p:txBody>
          <a:bodyPr/>
          <a:lstStyle>
            <a:lvl1pPr>
              <a:defRPr sz="1066" i="1">
                <a:solidFill>
                  <a:schemeClr val="bg2"/>
                </a:solidFill>
              </a:defRPr>
            </a:lvl1pPr>
            <a:lvl2pPr>
              <a:defRPr sz="1066" i="1">
                <a:solidFill>
                  <a:schemeClr val="bg2"/>
                </a:solidFill>
              </a:defRPr>
            </a:lvl2pPr>
            <a:lvl3pPr>
              <a:defRPr sz="1066" i="1">
                <a:solidFill>
                  <a:schemeClr val="bg2"/>
                </a:solidFill>
              </a:defRPr>
            </a:lvl3pPr>
            <a:lvl4pPr>
              <a:defRPr sz="1066" i="1">
                <a:solidFill>
                  <a:schemeClr val="bg2"/>
                </a:solidFill>
              </a:defRPr>
            </a:lvl4pPr>
            <a:lvl5pPr>
              <a:defRPr sz="1066" i="1">
                <a:solidFill>
                  <a:schemeClr val="bg2"/>
                </a:solidFill>
              </a:defRPr>
            </a:lvl5pPr>
          </a:lstStyle>
          <a:p>
            <a:pPr lvl="0"/>
            <a:r>
              <a:rPr lang="en-US"/>
              <a:t>Edit Master text styles</a:t>
            </a:r>
          </a:p>
        </p:txBody>
      </p:sp>
      <p:sp>
        <p:nvSpPr>
          <p:cNvPr id="7" name="Picture Placeholder 6"/>
          <p:cNvSpPr>
            <a:spLocks noGrp="1"/>
          </p:cNvSpPr>
          <p:nvPr>
            <p:ph type="pic" sz="quarter" idx="21"/>
          </p:nvPr>
        </p:nvSpPr>
        <p:spPr>
          <a:xfrm>
            <a:off x="7071713" y="1755180"/>
            <a:ext cx="1219200" cy="1218072"/>
          </a:xfrm>
        </p:spPr>
        <p:txBody>
          <a:bodyPr/>
          <a:lstStyle/>
          <a:p>
            <a:endParaRPr lang="en-US"/>
          </a:p>
        </p:txBody>
      </p:sp>
      <p:sp>
        <p:nvSpPr>
          <p:cNvPr id="10" name="Picture Placeholder 6"/>
          <p:cNvSpPr>
            <a:spLocks noGrp="1"/>
          </p:cNvSpPr>
          <p:nvPr>
            <p:ph type="pic" sz="quarter" idx="22"/>
          </p:nvPr>
        </p:nvSpPr>
        <p:spPr>
          <a:xfrm>
            <a:off x="10237829" y="1755180"/>
            <a:ext cx="1219200" cy="1218072"/>
          </a:xfrm>
        </p:spPr>
        <p:txBody>
          <a:bodyPr/>
          <a:lstStyle/>
          <a:p>
            <a:endParaRPr lang="en-US"/>
          </a:p>
        </p:txBody>
      </p:sp>
      <p:sp>
        <p:nvSpPr>
          <p:cNvPr id="11" name="Picture Placeholder 6"/>
          <p:cNvSpPr>
            <a:spLocks noGrp="1"/>
          </p:cNvSpPr>
          <p:nvPr>
            <p:ph type="pic" sz="quarter" idx="23"/>
          </p:nvPr>
        </p:nvSpPr>
        <p:spPr>
          <a:xfrm>
            <a:off x="739484" y="4172937"/>
            <a:ext cx="1219200" cy="1218072"/>
          </a:xfrm>
        </p:spPr>
        <p:txBody>
          <a:bodyPr/>
          <a:lstStyle/>
          <a:p>
            <a:endParaRPr lang="en-US"/>
          </a:p>
        </p:txBody>
      </p:sp>
      <p:sp>
        <p:nvSpPr>
          <p:cNvPr id="9" name="Text Placeholder 8"/>
          <p:cNvSpPr>
            <a:spLocks noGrp="1"/>
          </p:cNvSpPr>
          <p:nvPr>
            <p:ph type="body" sz="quarter" idx="29"/>
          </p:nvPr>
        </p:nvSpPr>
        <p:spPr>
          <a:xfrm>
            <a:off x="6892012" y="3070899"/>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19" name="Text Placeholder 8"/>
          <p:cNvSpPr>
            <a:spLocks noGrp="1"/>
          </p:cNvSpPr>
          <p:nvPr>
            <p:ph type="body" sz="quarter" idx="30"/>
          </p:nvPr>
        </p:nvSpPr>
        <p:spPr>
          <a:xfrm>
            <a:off x="6892012" y="3283675"/>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20" name="Text Placeholder 8"/>
          <p:cNvSpPr>
            <a:spLocks noGrp="1"/>
          </p:cNvSpPr>
          <p:nvPr>
            <p:ph type="body" sz="quarter" idx="31"/>
          </p:nvPr>
        </p:nvSpPr>
        <p:spPr>
          <a:xfrm>
            <a:off x="10058128" y="3070899"/>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23" name="Text Placeholder 8"/>
          <p:cNvSpPr>
            <a:spLocks noGrp="1"/>
          </p:cNvSpPr>
          <p:nvPr>
            <p:ph type="body" sz="quarter" idx="32"/>
          </p:nvPr>
        </p:nvSpPr>
        <p:spPr>
          <a:xfrm>
            <a:off x="10058128" y="3283675"/>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24" name="Text Placeholder 8"/>
          <p:cNvSpPr>
            <a:spLocks noGrp="1"/>
          </p:cNvSpPr>
          <p:nvPr>
            <p:ph type="body" sz="quarter" idx="33"/>
          </p:nvPr>
        </p:nvSpPr>
        <p:spPr>
          <a:xfrm>
            <a:off x="559784" y="548865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25" name="Text Placeholder 8"/>
          <p:cNvSpPr>
            <a:spLocks noGrp="1"/>
          </p:cNvSpPr>
          <p:nvPr>
            <p:ph type="body" sz="quarter" idx="34"/>
          </p:nvPr>
        </p:nvSpPr>
        <p:spPr>
          <a:xfrm>
            <a:off x="559784" y="5701432"/>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38" name="Picture Placeholder 6"/>
          <p:cNvSpPr>
            <a:spLocks noGrp="1"/>
          </p:cNvSpPr>
          <p:nvPr>
            <p:ph type="pic" sz="quarter" idx="49"/>
          </p:nvPr>
        </p:nvSpPr>
        <p:spPr>
          <a:xfrm>
            <a:off x="739484" y="1755180"/>
            <a:ext cx="1219200" cy="1218072"/>
          </a:xfrm>
        </p:spPr>
        <p:txBody>
          <a:bodyPr/>
          <a:lstStyle/>
          <a:p>
            <a:endParaRPr lang="en-US"/>
          </a:p>
        </p:txBody>
      </p:sp>
      <p:sp>
        <p:nvSpPr>
          <p:cNvPr id="40" name="Text Placeholder 8"/>
          <p:cNvSpPr>
            <a:spLocks noGrp="1"/>
          </p:cNvSpPr>
          <p:nvPr>
            <p:ph type="body" sz="quarter" idx="51"/>
          </p:nvPr>
        </p:nvSpPr>
        <p:spPr>
          <a:xfrm>
            <a:off x="559784" y="3070899"/>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41" name="Text Placeholder 8"/>
          <p:cNvSpPr>
            <a:spLocks noGrp="1"/>
          </p:cNvSpPr>
          <p:nvPr>
            <p:ph type="body" sz="quarter" idx="52"/>
          </p:nvPr>
        </p:nvSpPr>
        <p:spPr>
          <a:xfrm>
            <a:off x="559784" y="3283675"/>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34" name="Picture Placeholder 6"/>
          <p:cNvSpPr>
            <a:spLocks noGrp="1"/>
          </p:cNvSpPr>
          <p:nvPr>
            <p:ph type="pic" sz="quarter" idx="55"/>
          </p:nvPr>
        </p:nvSpPr>
        <p:spPr>
          <a:xfrm>
            <a:off x="7071713" y="4172937"/>
            <a:ext cx="1219200" cy="1218072"/>
          </a:xfrm>
        </p:spPr>
        <p:txBody>
          <a:bodyPr/>
          <a:lstStyle/>
          <a:p>
            <a:endParaRPr lang="en-US"/>
          </a:p>
        </p:txBody>
      </p:sp>
      <p:sp>
        <p:nvSpPr>
          <p:cNvPr id="36" name="Text Placeholder 8"/>
          <p:cNvSpPr>
            <a:spLocks noGrp="1"/>
          </p:cNvSpPr>
          <p:nvPr>
            <p:ph type="body" sz="quarter" idx="57"/>
          </p:nvPr>
        </p:nvSpPr>
        <p:spPr>
          <a:xfrm>
            <a:off x="6892012" y="548865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37" name="Text Placeholder 8"/>
          <p:cNvSpPr>
            <a:spLocks noGrp="1"/>
          </p:cNvSpPr>
          <p:nvPr>
            <p:ph type="body" sz="quarter" idx="58"/>
          </p:nvPr>
        </p:nvSpPr>
        <p:spPr>
          <a:xfrm>
            <a:off x="6892012" y="5701432"/>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26" name="Picture Placeholder 6"/>
          <p:cNvSpPr>
            <a:spLocks noGrp="1"/>
          </p:cNvSpPr>
          <p:nvPr>
            <p:ph type="pic" sz="quarter" idx="59"/>
          </p:nvPr>
        </p:nvSpPr>
        <p:spPr>
          <a:xfrm>
            <a:off x="10237829" y="4172937"/>
            <a:ext cx="1219200" cy="1218072"/>
          </a:xfrm>
        </p:spPr>
        <p:txBody>
          <a:bodyPr/>
          <a:lstStyle/>
          <a:p>
            <a:endParaRPr lang="en-US"/>
          </a:p>
        </p:txBody>
      </p:sp>
      <p:sp>
        <p:nvSpPr>
          <p:cNvPr id="27" name="Text Placeholder 8"/>
          <p:cNvSpPr>
            <a:spLocks noGrp="1"/>
          </p:cNvSpPr>
          <p:nvPr>
            <p:ph type="body" sz="quarter" idx="60"/>
          </p:nvPr>
        </p:nvSpPr>
        <p:spPr>
          <a:xfrm>
            <a:off x="10058128" y="548865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28" name="Text Placeholder 8"/>
          <p:cNvSpPr>
            <a:spLocks noGrp="1"/>
          </p:cNvSpPr>
          <p:nvPr>
            <p:ph type="body" sz="quarter" idx="61"/>
          </p:nvPr>
        </p:nvSpPr>
        <p:spPr>
          <a:xfrm>
            <a:off x="10058128" y="5701432"/>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29" name="Picture Placeholder 6"/>
          <p:cNvSpPr>
            <a:spLocks noGrp="1"/>
          </p:cNvSpPr>
          <p:nvPr>
            <p:ph type="pic" sz="quarter" idx="62"/>
          </p:nvPr>
        </p:nvSpPr>
        <p:spPr>
          <a:xfrm>
            <a:off x="3905599" y="1755180"/>
            <a:ext cx="1219200" cy="1218072"/>
          </a:xfrm>
        </p:spPr>
        <p:txBody>
          <a:bodyPr/>
          <a:lstStyle/>
          <a:p>
            <a:endParaRPr lang="en-US"/>
          </a:p>
        </p:txBody>
      </p:sp>
      <p:sp>
        <p:nvSpPr>
          <p:cNvPr id="30" name="Text Placeholder 8"/>
          <p:cNvSpPr>
            <a:spLocks noGrp="1"/>
          </p:cNvSpPr>
          <p:nvPr>
            <p:ph type="body" sz="quarter" idx="63"/>
          </p:nvPr>
        </p:nvSpPr>
        <p:spPr>
          <a:xfrm>
            <a:off x="3725896" y="3070899"/>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31" name="Text Placeholder 8"/>
          <p:cNvSpPr>
            <a:spLocks noGrp="1"/>
          </p:cNvSpPr>
          <p:nvPr>
            <p:ph type="body" sz="quarter" idx="64"/>
          </p:nvPr>
        </p:nvSpPr>
        <p:spPr>
          <a:xfrm>
            <a:off x="3725896" y="3283675"/>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32" name="Picture Placeholder 6"/>
          <p:cNvSpPr>
            <a:spLocks noGrp="1"/>
          </p:cNvSpPr>
          <p:nvPr>
            <p:ph type="pic" sz="quarter" idx="65"/>
          </p:nvPr>
        </p:nvSpPr>
        <p:spPr>
          <a:xfrm>
            <a:off x="3905599" y="4172937"/>
            <a:ext cx="1219200" cy="1218072"/>
          </a:xfrm>
        </p:spPr>
        <p:txBody>
          <a:bodyPr/>
          <a:lstStyle/>
          <a:p>
            <a:endParaRPr lang="en-US"/>
          </a:p>
        </p:txBody>
      </p:sp>
      <p:sp>
        <p:nvSpPr>
          <p:cNvPr id="33" name="Text Placeholder 8"/>
          <p:cNvSpPr>
            <a:spLocks noGrp="1"/>
          </p:cNvSpPr>
          <p:nvPr>
            <p:ph type="body" sz="quarter" idx="66"/>
          </p:nvPr>
        </p:nvSpPr>
        <p:spPr>
          <a:xfrm>
            <a:off x="3725896" y="548865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35" name="Text Placeholder 8"/>
          <p:cNvSpPr>
            <a:spLocks noGrp="1"/>
          </p:cNvSpPr>
          <p:nvPr>
            <p:ph type="body" sz="quarter" idx="67"/>
          </p:nvPr>
        </p:nvSpPr>
        <p:spPr>
          <a:xfrm>
            <a:off x="3725896" y="5701432"/>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Tree>
    <p:extLst>
      <p:ext uri="{BB962C8B-B14F-4D97-AF65-F5344CB8AC3E}">
        <p14:creationId xmlns:p14="http://schemas.microsoft.com/office/powerpoint/2010/main" val="6444163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9_Graph">
    <p:bg>
      <p:bgPr>
        <a:solidFill>
          <a:schemeClr val="bg1"/>
        </a:solidFill>
        <a:effectLst/>
      </p:bgPr>
    </p:bg>
    <p:spTree>
      <p:nvGrpSpPr>
        <p:cNvPr id="1" name=""/>
        <p:cNvGrpSpPr/>
        <p:nvPr/>
      </p:nvGrpSpPr>
      <p:grpSpPr>
        <a:xfrm>
          <a:off x="0" y="0"/>
          <a:ext cx="0" cy="0"/>
          <a:chOff x="0" y="0"/>
          <a:chExt cx="0" cy="0"/>
        </a:xfrm>
      </p:grpSpPr>
      <p:sp>
        <p:nvSpPr>
          <p:cNvPr id="21" name="Text Placeholder 3"/>
          <p:cNvSpPr>
            <a:spLocks noGrp="1"/>
          </p:cNvSpPr>
          <p:nvPr>
            <p:ph type="body" sz="quarter" idx="18"/>
          </p:nvPr>
        </p:nvSpPr>
        <p:spPr>
          <a:xfrm>
            <a:off x="558801" y="627308"/>
            <a:ext cx="11074403" cy="342665"/>
          </a:xfrm>
          <a:prstGeom prst="rect">
            <a:avLst/>
          </a:prstGeom>
        </p:spPr>
        <p:txBody>
          <a:bodyPr/>
          <a:lstStyle>
            <a:lvl1pPr marL="0" indent="0" algn="ctr">
              <a:buNone/>
              <a:defRPr sz="2652" b="1" spc="400">
                <a:solidFill>
                  <a:schemeClr val="tx2"/>
                </a:solidFill>
                <a:latin typeface="+mj-lt"/>
              </a:defRPr>
            </a:lvl1pPr>
            <a:lvl2pPr marL="454558" indent="0" algn="ctr">
              <a:buNone/>
              <a:defRPr sz="1592" b="1">
                <a:solidFill>
                  <a:schemeClr val="tx1"/>
                </a:solidFill>
                <a:latin typeface="+mj-lt"/>
              </a:defRPr>
            </a:lvl2pPr>
            <a:lvl3pPr marL="909110" indent="0" algn="ctr">
              <a:buNone/>
              <a:defRPr sz="1592" b="1">
                <a:solidFill>
                  <a:schemeClr val="tx1"/>
                </a:solidFill>
                <a:latin typeface="+mj-lt"/>
              </a:defRPr>
            </a:lvl3pPr>
            <a:lvl4pPr marL="1363665" indent="0" algn="ctr">
              <a:buNone/>
              <a:defRPr sz="1592" b="1">
                <a:solidFill>
                  <a:schemeClr val="tx1"/>
                </a:solidFill>
                <a:latin typeface="+mj-lt"/>
              </a:defRPr>
            </a:lvl4pPr>
            <a:lvl5pPr marL="1818219" indent="0" algn="ctr">
              <a:buNone/>
              <a:defRPr sz="1592" b="1">
                <a:solidFill>
                  <a:schemeClr val="tx1"/>
                </a:solidFill>
                <a:latin typeface="+mj-lt"/>
              </a:defRPr>
            </a:lvl5pPr>
          </a:lstStyle>
          <a:p>
            <a:pPr lvl="0"/>
            <a:endParaRPr lang="en-US"/>
          </a:p>
        </p:txBody>
      </p:sp>
      <p:sp>
        <p:nvSpPr>
          <p:cNvPr id="22" name="Gleichschenkliges Dreieck 45"/>
          <p:cNvSpPr/>
          <p:nvPr userDrawn="1"/>
        </p:nvSpPr>
        <p:spPr>
          <a:xfrm rot="10800000">
            <a:off x="5650497" y="11"/>
            <a:ext cx="891025" cy="46114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74"/>
          </a:p>
        </p:txBody>
      </p:sp>
      <p:sp>
        <p:nvSpPr>
          <p:cNvPr id="5" name="Text Placeholder 3">
            <a:extLst>
              <a:ext uri="{FF2B5EF4-FFF2-40B4-BE49-F238E27FC236}">
                <a16:creationId xmlns:a16="http://schemas.microsoft.com/office/drawing/2014/main" id="{BB8E280A-5167-F54A-BC46-640BAFA0DDF1}"/>
              </a:ext>
            </a:extLst>
          </p:cNvPr>
          <p:cNvSpPr>
            <a:spLocks noGrp="1"/>
          </p:cNvSpPr>
          <p:nvPr>
            <p:ph type="body" sz="quarter" idx="20"/>
          </p:nvPr>
        </p:nvSpPr>
        <p:spPr>
          <a:xfrm>
            <a:off x="558801" y="985457"/>
            <a:ext cx="11074403" cy="224936"/>
          </a:xfrm>
          <a:prstGeom prst="rect">
            <a:avLst/>
          </a:prstGeom>
        </p:spPr>
        <p:txBody>
          <a:bodyPr anchor="ctr"/>
          <a:lstStyle>
            <a:lvl1pPr marL="0" indent="0" algn="ctr">
              <a:buNone/>
              <a:defRPr sz="1592" b="0" i="1" spc="0">
                <a:solidFill>
                  <a:schemeClr val="tx1"/>
                </a:solidFill>
                <a:latin typeface="Franklin Gothic Book" panose="020B0503020102020204" pitchFamily="34" charset="0"/>
              </a:defRPr>
            </a:lvl1pPr>
            <a:lvl2pPr marL="454558" indent="0" algn="ctr">
              <a:buNone/>
              <a:defRPr sz="1592" b="1">
                <a:solidFill>
                  <a:schemeClr val="tx1"/>
                </a:solidFill>
                <a:latin typeface="+mj-lt"/>
              </a:defRPr>
            </a:lvl2pPr>
            <a:lvl3pPr marL="909110" indent="0" algn="ctr">
              <a:buNone/>
              <a:defRPr sz="1592" b="1">
                <a:solidFill>
                  <a:schemeClr val="tx1"/>
                </a:solidFill>
                <a:latin typeface="+mj-lt"/>
              </a:defRPr>
            </a:lvl3pPr>
            <a:lvl4pPr marL="1363665" indent="0" algn="ctr">
              <a:buNone/>
              <a:defRPr sz="1592" b="1">
                <a:solidFill>
                  <a:schemeClr val="tx1"/>
                </a:solidFill>
                <a:latin typeface="+mj-lt"/>
              </a:defRPr>
            </a:lvl4pPr>
            <a:lvl5pPr marL="1818219" indent="0" algn="ctr">
              <a:buNone/>
              <a:defRPr sz="1592" b="1">
                <a:solidFill>
                  <a:schemeClr val="tx1"/>
                </a:solidFill>
                <a:latin typeface="+mj-lt"/>
              </a:defRPr>
            </a:lvl5pPr>
          </a:lstStyle>
          <a:p>
            <a:pPr lvl="0"/>
            <a:endParaRPr lang="en-US"/>
          </a:p>
        </p:txBody>
      </p:sp>
      <p:sp>
        <p:nvSpPr>
          <p:cNvPr id="6" name="Text Placeholder 5"/>
          <p:cNvSpPr>
            <a:spLocks noGrp="1"/>
          </p:cNvSpPr>
          <p:nvPr>
            <p:ph type="body" sz="quarter" idx="13"/>
          </p:nvPr>
        </p:nvSpPr>
        <p:spPr>
          <a:xfrm>
            <a:off x="87093" y="6583088"/>
            <a:ext cx="12027505" cy="183979"/>
          </a:xfrm>
        </p:spPr>
        <p:txBody>
          <a:bodyPr/>
          <a:lstStyle>
            <a:lvl1pPr>
              <a:defRPr sz="1066" i="1">
                <a:solidFill>
                  <a:schemeClr val="bg2"/>
                </a:solidFill>
              </a:defRPr>
            </a:lvl1pPr>
            <a:lvl2pPr>
              <a:defRPr sz="1066" i="1">
                <a:solidFill>
                  <a:schemeClr val="bg2"/>
                </a:solidFill>
              </a:defRPr>
            </a:lvl2pPr>
            <a:lvl3pPr>
              <a:defRPr sz="1066" i="1">
                <a:solidFill>
                  <a:schemeClr val="bg2"/>
                </a:solidFill>
              </a:defRPr>
            </a:lvl3pPr>
            <a:lvl4pPr>
              <a:defRPr sz="1066" i="1">
                <a:solidFill>
                  <a:schemeClr val="bg2"/>
                </a:solidFill>
              </a:defRPr>
            </a:lvl4pPr>
            <a:lvl5pPr>
              <a:defRPr sz="1066" i="1">
                <a:solidFill>
                  <a:schemeClr val="bg2"/>
                </a:solidFill>
              </a:defRPr>
            </a:lvl5pPr>
          </a:lstStyle>
          <a:p>
            <a:pPr lvl="0"/>
            <a:r>
              <a:rPr lang="en-US"/>
              <a:t>Edit Master text styles</a:t>
            </a:r>
          </a:p>
        </p:txBody>
      </p:sp>
      <p:sp>
        <p:nvSpPr>
          <p:cNvPr id="7" name="Picture Placeholder 6"/>
          <p:cNvSpPr>
            <a:spLocks noGrp="1"/>
          </p:cNvSpPr>
          <p:nvPr>
            <p:ph type="pic" sz="quarter" idx="21"/>
          </p:nvPr>
        </p:nvSpPr>
        <p:spPr>
          <a:xfrm>
            <a:off x="5498371" y="1755180"/>
            <a:ext cx="1219200" cy="1218072"/>
          </a:xfrm>
        </p:spPr>
        <p:txBody>
          <a:bodyPr/>
          <a:lstStyle/>
          <a:p>
            <a:endParaRPr lang="en-US"/>
          </a:p>
        </p:txBody>
      </p:sp>
      <p:sp>
        <p:nvSpPr>
          <p:cNvPr id="10" name="Picture Placeholder 6"/>
          <p:cNvSpPr>
            <a:spLocks noGrp="1"/>
          </p:cNvSpPr>
          <p:nvPr>
            <p:ph type="pic" sz="quarter" idx="22"/>
          </p:nvPr>
        </p:nvSpPr>
        <p:spPr>
          <a:xfrm>
            <a:off x="10237829" y="1755180"/>
            <a:ext cx="1219200" cy="1218072"/>
          </a:xfrm>
        </p:spPr>
        <p:txBody>
          <a:bodyPr/>
          <a:lstStyle/>
          <a:p>
            <a:endParaRPr lang="en-US"/>
          </a:p>
        </p:txBody>
      </p:sp>
      <p:sp>
        <p:nvSpPr>
          <p:cNvPr id="11" name="Picture Placeholder 6"/>
          <p:cNvSpPr>
            <a:spLocks noGrp="1"/>
          </p:cNvSpPr>
          <p:nvPr>
            <p:ph type="pic" sz="quarter" idx="23"/>
          </p:nvPr>
        </p:nvSpPr>
        <p:spPr>
          <a:xfrm>
            <a:off x="739484" y="4172937"/>
            <a:ext cx="1219200" cy="1218072"/>
          </a:xfrm>
        </p:spPr>
        <p:txBody>
          <a:bodyPr/>
          <a:lstStyle/>
          <a:p>
            <a:endParaRPr lang="en-US"/>
          </a:p>
        </p:txBody>
      </p:sp>
      <p:sp>
        <p:nvSpPr>
          <p:cNvPr id="9" name="Text Placeholder 8"/>
          <p:cNvSpPr>
            <a:spLocks noGrp="1"/>
          </p:cNvSpPr>
          <p:nvPr>
            <p:ph type="body" sz="quarter" idx="29"/>
          </p:nvPr>
        </p:nvSpPr>
        <p:spPr>
          <a:xfrm>
            <a:off x="5318668" y="3070899"/>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19" name="Text Placeholder 8"/>
          <p:cNvSpPr>
            <a:spLocks noGrp="1"/>
          </p:cNvSpPr>
          <p:nvPr>
            <p:ph type="body" sz="quarter" idx="30"/>
          </p:nvPr>
        </p:nvSpPr>
        <p:spPr>
          <a:xfrm>
            <a:off x="5318668" y="3283675"/>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20" name="Text Placeholder 8"/>
          <p:cNvSpPr>
            <a:spLocks noGrp="1"/>
          </p:cNvSpPr>
          <p:nvPr>
            <p:ph type="body" sz="quarter" idx="31"/>
          </p:nvPr>
        </p:nvSpPr>
        <p:spPr>
          <a:xfrm>
            <a:off x="10058128" y="3070899"/>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23" name="Text Placeholder 8"/>
          <p:cNvSpPr>
            <a:spLocks noGrp="1"/>
          </p:cNvSpPr>
          <p:nvPr>
            <p:ph type="body" sz="quarter" idx="32"/>
          </p:nvPr>
        </p:nvSpPr>
        <p:spPr>
          <a:xfrm>
            <a:off x="10058128" y="3283675"/>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24" name="Text Placeholder 8"/>
          <p:cNvSpPr>
            <a:spLocks noGrp="1"/>
          </p:cNvSpPr>
          <p:nvPr>
            <p:ph type="body" sz="quarter" idx="33"/>
          </p:nvPr>
        </p:nvSpPr>
        <p:spPr>
          <a:xfrm>
            <a:off x="559784" y="548865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25" name="Text Placeholder 8"/>
          <p:cNvSpPr>
            <a:spLocks noGrp="1"/>
          </p:cNvSpPr>
          <p:nvPr>
            <p:ph type="body" sz="quarter" idx="34"/>
          </p:nvPr>
        </p:nvSpPr>
        <p:spPr>
          <a:xfrm>
            <a:off x="559784" y="5701432"/>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38" name="Picture Placeholder 6"/>
          <p:cNvSpPr>
            <a:spLocks noGrp="1"/>
          </p:cNvSpPr>
          <p:nvPr>
            <p:ph type="pic" sz="quarter" idx="49"/>
          </p:nvPr>
        </p:nvSpPr>
        <p:spPr>
          <a:xfrm>
            <a:off x="739484" y="1755180"/>
            <a:ext cx="1219200" cy="1218072"/>
          </a:xfrm>
        </p:spPr>
        <p:txBody>
          <a:bodyPr/>
          <a:lstStyle/>
          <a:p>
            <a:endParaRPr lang="en-US"/>
          </a:p>
        </p:txBody>
      </p:sp>
      <p:sp>
        <p:nvSpPr>
          <p:cNvPr id="40" name="Text Placeholder 8"/>
          <p:cNvSpPr>
            <a:spLocks noGrp="1"/>
          </p:cNvSpPr>
          <p:nvPr>
            <p:ph type="body" sz="quarter" idx="51"/>
          </p:nvPr>
        </p:nvSpPr>
        <p:spPr>
          <a:xfrm>
            <a:off x="559784" y="3070899"/>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41" name="Text Placeholder 8"/>
          <p:cNvSpPr>
            <a:spLocks noGrp="1"/>
          </p:cNvSpPr>
          <p:nvPr>
            <p:ph type="body" sz="quarter" idx="52"/>
          </p:nvPr>
        </p:nvSpPr>
        <p:spPr>
          <a:xfrm>
            <a:off x="559784" y="3283675"/>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34" name="Picture Placeholder 6"/>
          <p:cNvSpPr>
            <a:spLocks noGrp="1"/>
          </p:cNvSpPr>
          <p:nvPr>
            <p:ph type="pic" sz="quarter" idx="55"/>
          </p:nvPr>
        </p:nvSpPr>
        <p:spPr>
          <a:xfrm>
            <a:off x="5498369" y="4172937"/>
            <a:ext cx="1219200" cy="1218072"/>
          </a:xfrm>
        </p:spPr>
        <p:txBody>
          <a:bodyPr/>
          <a:lstStyle/>
          <a:p>
            <a:endParaRPr lang="en-US"/>
          </a:p>
        </p:txBody>
      </p:sp>
      <p:sp>
        <p:nvSpPr>
          <p:cNvPr id="36" name="Text Placeholder 8"/>
          <p:cNvSpPr>
            <a:spLocks noGrp="1"/>
          </p:cNvSpPr>
          <p:nvPr>
            <p:ph type="body" sz="quarter" idx="57"/>
          </p:nvPr>
        </p:nvSpPr>
        <p:spPr>
          <a:xfrm>
            <a:off x="5318668" y="548865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37" name="Text Placeholder 8"/>
          <p:cNvSpPr>
            <a:spLocks noGrp="1"/>
          </p:cNvSpPr>
          <p:nvPr>
            <p:ph type="body" sz="quarter" idx="58"/>
          </p:nvPr>
        </p:nvSpPr>
        <p:spPr>
          <a:xfrm>
            <a:off x="5318668" y="5701432"/>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26" name="Picture Placeholder 6"/>
          <p:cNvSpPr>
            <a:spLocks noGrp="1"/>
          </p:cNvSpPr>
          <p:nvPr>
            <p:ph type="pic" sz="quarter" idx="59"/>
          </p:nvPr>
        </p:nvSpPr>
        <p:spPr>
          <a:xfrm>
            <a:off x="10237829" y="4172937"/>
            <a:ext cx="1219200" cy="1218072"/>
          </a:xfrm>
        </p:spPr>
        <p:txBody>
          <a:bodyPr/>
          <a:lstStyle/>
          <a:p>
            <a:endParaRPr lang="en-US"/>
          </a:p>
        </p:txBody>
      </p:sp>
      <p:sp>
        <p:nvSpPr>
          <p:cNvPr id="27" name="Text Placeholder 8"/>
          <p:cNvSpPr>
            <a:spLocks noGrp="1"/>
          </p:cNvSpPr>
          <p:nvPr>
            <p:ph type="body" sz="quarter" idx="60"/>
          </p:nvPr>
        </p:nvSpPr>
        <p:spPr>
          <a:xfrm>
            <a:off x="10058128" y="548865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28" name="Text Placeholder 8"/>
          <p:cNvSpPr>
            <a:spLocks noGrp="1"/>
          </p:cNvSpPr>
          <p:nvPr>
            <p:ph type="body" sz="quarter" idx="61"/>
          </p:nvPr>
        </p:nvSpPr>
        <p:spPr>
          <a:xfrm>
            <a:off x="10058128" y="5701432"/>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29" name="Picture Placeholder 6"/>
          <p:cNvSpPr>
            <a:spLocks noGrp="1"/>
          </p:cNvSpPr>
          <p:nvPr>
            <p:ph type="pic" sz="quarter" idx="62"/>
          </p:nvPr>
        </p:nvSpPr>
        <p:spPr>
          <a:xfrm>
            <a:off x="3135017" y="1755180"/>
            <a:ext cx="1219200" cy="1218072"/>
          </a:xfrm>
        </p:spPr>
        <p:txBody>
          <a:bodyPr/>
          <a:lstStyle/>
          <a:p>
            <a:endParaRPr lang="en-US"/>
          </a:p>
        </p:txBody>
      </p:sp>
      <p:sp>
        <p:nvSpPr>
          <p:cNvPr id="30" name="Text Placeholder 8"/>
          <p:cNvSpPr>
            <a:spLocks noGrp="1"/>
          </p:cNvSpPr>
          <p:nvPr>
            <p:ph type="body" sz="quarter" idx="63"/>
          </p:nvPr>
        </p:nvSpPr>
        <p:spPr>
          <a:xfrm>
            <a:off x="2955316" y="3070899"/>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31" name="Text Placeholder 8"/>
          <p:cNvSpPr>
            <a:spLocks noGrp="1"/>
          </p:cNvSpPr>
          <p:nvPr>
            <p:ph type="body" sz="quarter" idx="64"/>
          </p:nvPr>
        </p:nvSpPr>
        <p:spPr>
          <a:xfrm>
            <a:off x="2955316" y="3283675"/>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32" name="Picture Placeholder 6"/>
          <p:cNvSpPr>
            <a:spLocks noGrp="1"/>
          </p:cNvSpPr>
          <p:nvPr>
            <p:ph type="pic" sz="quarter" idx="65"/>
          </p:nvPr>
        </p:nvSpPr>
        <p:spPr>
          <a:xfrm>
            <a:off x="3135016" y="4172937"/>
            <a:ext cx="1219200" cy="1218072"/>
          </a:xfrm>
        </p:spPr>
        <p:txBody>
          <a:bodyPr/>
          <a:lstStyle/>
          <a:p>
            <a:endParaRPr lang="en-US"/>
          </a:p>
        </p:txBody>
      </p:sp>
      <p:sp>
        <p:nvSpPr>
          <p:cNvPr id="33" name="Text Placeholder 8"/>
          <p:cNvSpPr>
            <a:spLocks noGrp="1"/>
          </p:cNvSpPr>
          <p:nvPr>
            <p:ph type="body" sz="quarter" idx="66"/>
          </p:nvPr>
        </p:nvSpPr>
        <p:spPr>
          <a:xfrm>
            <a:off x="2955316" y="548865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35" name="Text Placeholder 8"/>
          <p:cNvSpPr>
            <a:spLocks noGrp="1"/>
          </p:cNvSpPr>
          <p:nvPr>
            <p:ph type="body" sz="quarter" idx="67"/>
          </p:nvPr>
        </p:nvSpPr>
        <p:spPr>
          <a:xfrm>
            <a:off x="2955316" y="5701432"/>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39" name="Picture Placeholder 6"/>
          <p:cNvSpPr>
            <a:spLocks noGrp="1"/>
          </p:cNvSpPr>
          <p:nvPr>
            <p:ph type="pic" sz="quarter" idx="68"/>
          </p:nvPr>
        </p:nvSpPr>
        <p:spPr>
          <a:xfrm>
            <a:off x="7861723" y="1755180"/>
            <a:ext cx="1219200" cy="1218072"/>
          </a:xfrm>
        </p:spPr>
        <p:txBody>
          <a:bodyPr/>
          <a:lstStyle/>
          <a:p>
            <a:endParaRPr lang="en-US"/>
          </a:p>
        </p:txBody>
      </p:sp>
      <p:sp>
        <p:nvSpPr>
          <p:cNvPr id="42" name="Text Placeholder 8"/>
          <p:cNvSpPr>
            <a:spLocks noGrp="1"/>
          </p:cNvSpPr>
          <p:nvPr>
            <p:ph type="body" sz="quarter" idx="69"/>
          </p:nvPr>
        </p:nvSpPr>
        <p:spPr>
          <a:xfrm>
            <a:off x="7682020" y="3070899"/>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43" name="Text Placeholder 8"/>
          <p:cNvSpPr>
            <a:spLocks noGrp="1"/>
          </p:cNvSpPr>
          <p:nvPr>
            <p:ph type="body" sz="quarter" idx="70"/>
          </p:nvPr>
        </p:nvSpPr>
        <p:spPr>
          <a:xfrm>
            <a:off x="7682020" y="3283675"/>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44" name="Picture Placeholder 6"/>
          <p:cNvSpPr>
            <a:spLocks noGrp="1"/>
          </p:cNvSpPr>
          <p:nvPr>
            <p:ph type="pic" sz="quarter" idx="71"/>
          </p:nvPr>
        </p:nvSpPr>
        <p:spPr>
          <a:xfrm>
            <a:off x="7861721" y="4172937"/>
            <a:ext cx="1219200" cy="1218072"/>
          </a:xfrm>
        </p:spPr>
        <p:txBody>
          <a:bodyPr/>
          <a:lstStyle/>
          <a:p>
            <a:endParaRPr lang="en-US"/>
          </a:p>
        </p:txBody>
      </p:sp>
      <p:sp>
        <p:nvSpPr>
          <p:cNvPr id="45" name="Text Placeholder 8"/>
          <p:cNvSpPr>
            <a:spLocks noGrp="1"/>
          </p:cNvSpPr>
          <p:nvPr>
            <p:ph type="body" sz="quarter" idx="72"/>
          </p:nvPr>
        </p:nvSpPr>
        <p:spPr>
          <a:xfrm>
            <a:off x="7682020" y="548865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46" name="Text Placeholder 8"/>
          <p:cNvSpPr>
            <a:spLocks noGrp="1"/>
          </p:cNvSpPr>
          <p:nvPr>
            <p:ph type="body" sz="quarter" idx="73"/>
          </p:nvPr>
        </p:nvSpPr>
        <p:spPr>
          <a:xfrm>
            <a:off x="7682020" y="5701432"/>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Tree>
    <p:extLst>
      <p:ext uri="{BB962C8B-B14F-4D97-AF65-F5344CB8AC3E}">
        <p14:creationId xmlns:p14="http://schemas.microsoft.com/office/powerpoint/2010/main" val="13689878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2_Graph">
    <p:bg>
      <p:bgPr>
        <a:solidFill>
          <a:schemeClr val="bg1"/>
        </a:solidFill>
        <a:effectLst/>
      </p:bgPr>
    </p:bg>
    <p:spTree>
      <p:nvGrpSpPr>
        <p:cNvPr id="1" name=""/>
        <p:cNvGrpSpPr/>
        <p:nvPr/>
      </p:nvGrpSpPr>
      <p:grpSpPr>
        <a:xfrm>
          <a:off x="0" y="0"/>
          <a:ext cx="0" cy="0"/>
          <a:chOff x="0" y="0"/>
          <a:chExt cx="0" cy="0"/>
        </a:xfrm>
      </p:grpSpPr>
      <p:sp>
        <p:nvSpPr>
          <p:cNvPr id="21" name="Text Placeholder 3"/>
          <p:cNvSpPr>
            <a:spLocks noGrp="1"/>
          </p:cNvSpPr>
          <p:nvPr>
            <p:ph type="body" sz="quarter" idx="18"/>
          </p:nvPr>
        </p:nvSpPr>
        <p:spPr>
          <a:xfrm>
            <a:off x="558801" y="627308"/>
            <a:ext cx="11074403" cy="342665"/>
          </a:xfrm>
          <a:prstGeom prst="rect">
            <a:avLst/>
          </a:prstGeom>
        </p:spPr>
        <p:txBody>
          <a:bodyPr/>
          <a:lstStyle>
            <a:lvl1pPr marL="0" indent="0" algn="ctr">
              <a:buNone/>
              <a:defRPr sz="2652" b="1" spc="400">
                <a:solidFill>
                  <a:schemeClr val="tx2"/>
                </a:solidFill>
                <a:latin typeface="+mj-lt"/>
              </a:defRPr>
            </a:lvl1pPr>
            <a:lvl2pPr marL="454558" indent="0" algn="ctr">
              <a:buNone/>
              <a:defRPr sz="1592" b="1">
                <a:solidFill>
                  <a:schemeClr val="tx1"/>
                </a:solidFill>
                <a:latin typeface="+mj-lt"/>
              </a:defRPr>
            </a:lvl2pPr>
            <a:lvl3pPr marL="909110" indent="0" algn="ctr">
              <a:buNone/>
              <a:defRPr sz="1592" b="1">
                <a:solidFill>
                  <a:schemeClr val="tx1"/>
                </a:solidFill>
                <a:latin typeface="+mj-lt"/>
              </a:defRPr>
            </a:lvl3pPr>
            <a:lvl4pPr marL="1363665" indent="0" algn="ctr">
              <a:buNone/>
              <a:defRPr sz="1592" b="1">
                <a:solidFill>
                  <a:schemeClr val="tx1"/>
                </a:solidFill>
                <a:latin typeface="+mj-lt"/>
              </a:defRPr>
            </a:lvl4pPr>
            <a:lvl5pPr marL="1818219" indent="0" algn="ctr">
              <a:buNone/>
              <a:defRPr sz="1592" b="1">
                <a:solidFill>
                  <a:schemeClr val="tx1"/>
                </a:solidFill>
                <a:latin typeface="+mj-lt"/>
              </a:defRPr>
            </a:lvl5pPr>
          </a:lstStyle>
          <a:p>
            <a:pPr lvl="0"/>
            <a:endParaRPr lang="en-US"/>
          </a:p>
        </p:txBody>
      </p:sp>
      <p:sp>
        <p:nvSpPr>
          <p:cNvPr id="22" name="Gleichschenkliges Dreieck 45"/>
          <p:cNvSpPr/>
          <p:nvPr userDrawn="1"/>
        </p:nvSpPr>
        <p:spPr>
          <a:xfrm rot="10800000">
            <a:off x="5650497" y="11"/>
            <a:ext cx="891025" cy="46114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74"/>
          </a:p>
        </p:txBody>
      </p:sp>
      <p:sp>
        <p:nvSpPr>
          <p:cNvPr id="5" name="Text Placeholder 3">
            <a:extLst>
              <a:ext uri="{FF2B5EF4-FFF2-40B4-BE49-F238E27FC236}">
                <a16:creationId xmlns:a16="http://schemas.microsoft.com/office/drawing/2014/main" id="{BB8E280A-5167-F54A-BC46-640BAFA0DDF1}"/>
              </a:ext>
            </a:extLst>
          </p:cNvPr>
          <p:cNvSpPr>
            <a:spLocks noGrp="1"/>
          </p:cNvSpPr>
          <p:nvPr>
            <p:ph type="body" sz="quarter" idx="20"/>
          </p:nvPr>
        </p:nvSpPr>
        <p:spPr>
          <a:xfrm>
            <a:off x="558801" y="985457"/>
            <a:ext cx="11074403" cy="224936"/>
          </a:xfrm>
          <a:prstGeom prst="rect">
            <a:avLst/>
          </a:prstGeom>
        </p:spPr>
        <p:txBody>
          <a:bodyPr anchor="ctr"/>
          <a:lstStyle>
            <a:lvl1pPr marL="0" indent="0" algn="ctr">
              <a:buNone/>
              <a:defRPr sz="1592" b="0" i="1" spc="0">
                <a:solidFill>
                  <a:schemeClr val="tx1"/>
                </a:solidFill>
                <a:latin typeface="Franklin Gothic Book" panose="020B0503020102020204" pitchFamily="34" charset="0"/>
              </a:defRPr>
            </a:lvl1pPr>
            <a:lvl2pPr marL="454558" indent="0" algn="ctr">
              <a:buNone/>
              <a:defRPr sz="1592" b="1">
                <a:solidFill>
                  <a:schemeClr val="tx1"/>
                </a:solidFill>
                <a:latin typeface="+mj-lt"/>
              </a:defRPr>
            </a:lvl2pPr>
            <a:lvl3pPr marL="909110" indent="0" algn="ctr">
              <a:buNone/>
              <a:defRPr sz="1592" b="1">
                <a:solidFill>
                  <a:schemeClr val="tx1"/>
                </a:solidFill>
                <a:latin typeface="+mj-lt"/>
              </a:defRPr>
            </a:lvl3pPr>
            <a:lvl4pPr marL="1363665" indent="0" algn="ctr">
              <a:buNone/>
              <a:defRPr sz="1592" b="1">
                <a:solidFill>
                  <a:schemeClr val="tx1"/>
                </a:solidFill>
                <a:latin typeface="+mj-lt"/>
              </a:defRPr>
            </a:lvl4pPr>
            <a:lvl5pPr marL="1818219" indent="0" algn="ctr">
              <a:buNone/>
              <a:defRPr sz="1592" b="1">
                <a:solidFill>
                  <a:schemeClr val="tx1"/>
                </a:solidFill>
                <a:latin typeface="+mj-lt"/>
              </a:defRPr>
            </a:lvl5pPr>
          </a:lstStyle>
          <a:p>
            <a:pPr lvl="0"/>
            <a:endParaRPr lang="en-US"/>
          </a:p>
        </p:txBody>
      </p:sp>
      <p:sp>
        <p:nvSpPr>
          <p:cNvPr id="6" name="Text Placeholder 5"/>
          <p:cNvSpPr>
            <a:spLocks noGrp="1"/>
          </p:cNvSpPr>
          <p:nvPr>
            <p:ph type="body" sz="quarter" idx="13"/>
          </p:nvPr>
        </p:nvSpPr>
        <p:spPr>
          <a:xfrm>
            <a:off x="87093" y="6583088"/>
            <a:ext cx="12027505" cy="183979"/>
          </a:xfrm>
        </p:spPr>
        <p:txBody>
          <a:bodyPr/>
          <a:lstStyle>
            <a:lvl1pPr>
              <a:defRPr sz="1066" i="1">
                <a:solidFill>
                  <a:schemeClr val="bg2"/>
                </a:solidFill>
              </a:defRPr>
            </a:lvl1pPr>
            <a:lvl2pPr>
              <a:defRPr sz="1066" i="1">
                <a:solidFill>
                  <a:schemeClr val="bg2"/>
                </a:solidFill>
              </a:defRPr>
            </a:lvl2pPr>
            <a:lvl3pPr>
              <a:defRPr sz="1066" i="1">
                <a:solidFill>
                  <a:schemeClr val="bg2"/>
                </a:solidFill>
              </a:defRPr>
            </a:lvl3pPr>
            <a:lvl4pPr>
              <a:defRPr sz="1066" i="1">
                <a:solidFill>
                  <a:schemeClr val="bg2"/>
                </a:solidFill>
              </a:defRPr>
            </a:lvl4pPr>
            <a:lvl5pPr>
              <a:defRPr sz="1066" i="1">
                <a:solidFill>
                  <a:schemeClr val="bg2"/>
                </a:solidFill>
              </a:defRPr>
            </a:lvl5pPr>
          </a:lstStyle>
          <a:p>
            <a:pPr lvl="0"/>
            <a:r>
              <a:rPr lang="en-US"/>
              <a:t>Edit Master text styles</a:t>
            </a:r>
          </a:p>
        </p:txBody>
      </p:sp>
      <p:sp>
        <p:nvSpPr>
          <p:cNvPr id="7" name="Picture Placeholder 6"/>
          <p:cNvSpPr>
            <a:spLocks noGrp="1"/>
          </p:cNvSpPr>
          <p:nvPr>
            <p:ph type="pic" sz="quarter" idx="21"/>
          </p:nvPr>
        </p:nvSpPr>
        <p:spPr>
          <a:xfrm>
            <a:off x="4606277" y="2165417"/>
            <a:ext cx="1219200" cy="1218072"/>
          </a:xfrm>
        </p:spPr>
        <p:txBody>
          <a:bodyPr/>
          <a:lstStyle/>
          <a:p>
            <a:endParaRPr lang="en-US"/>
          </a:p>
        </p:txBody>
      </p:sp>
      <p:sp>
        <p:nvSpPr>
          <p:cNvPr id="10" name="Picture Placeholder 6"/>
          <p:cNvSpPr>
            <a:spLocks noGrp="1"/>
          </p:cNvSpPr>
          <p:nvPr>
            <p:ph type="pic" sz="quarter" idx="22"/>
          </p:nvPr>
        </p:nvSpPr>
        <p:spPr>
          <a:xfrm>
            <a:off x="8455753" y="2165417"/>
            <a:ext cx="1219200" cy="1218072"/>
          </a:xfrm>
        </p:spPr>
        <p:txBody>
          <a:bodyPr/>
          <a:lstStyle/>
          <a:p>
            <a:endParaRPr lang="en-US"/>
          </a:p>
        </p:txBody>
      </p:sp>
      <p:sp>
        <p:nvSpPr>
          <p:cNvPr id="11" name="Picture Placeholder 6"/>
          <p:cNvSpPr>
            <a:spLocks noGrp="1"/>
          </p:cNvSpPr>
          <p:nvPr>
            <p:ph type="pic" sz="quarter" idx="23"/>
          </p:nvPr>
        </p:nvSpPr>
        <p:spPr>
          <a:xfrm>
            <a:off x="739484" y="4172937"/>
            <a:ext cx="1219200" cy="1218072"/>
          </a:xfrm>
        </p:spPr>
        <p:txBody>
          <a:bodyPr/>
          <a:lstStyle/>
          <a:p>
            <a:endParaRPr lang="en-US"/>
          </a:p>
        </p:txBody>
      </p:sp>
      <p:sp>
        <p:nvSpPr>
          <p:cNvPr id="9" name="Text Placeholder 8"/>
          <p:cNvSpPr>
            <a:spLocks noGrp="1"/>
          </p:cNvSpPr>
          <p:nvPr>
            <p:ph type="body" sz="quarter" idx="29"/>
          </p:nvPr>
        </p:nvSpPr>
        <p:spPr>
          <a:xfrm>
            <a:off x="4426576" y="348113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19" name="Text Placeholder 8"/>
          <p:cNvSpPr>
            <a:spLocks noGrp="1"/>
          </p:cNvSpPr>
          <p:nvPr>
            <p:ph type="body" sz="quarter" idx="30"/>
          </p:nvPr>
        </p:nvSpPr>
        <p:spPr>
          <a:xfrm>
            <a:off x="4426576" y="3693914"/>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20" name="Text Placeholder 8"/>
          <p:cNvSpPr>
            <a:spLocks noGrp="1"/>
          </p:cNvSpPr>
          <p:nvPr>
            <p:ph type="body" sz="quarter" idx="31"/>
          </p:nvPr>
        </p:nvSpPr>
        <p:spPr>
          <a:xfrm>
            <a:off x="8276052" y="348113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23" name="Text Placeholder 8"/>
          <p:cNvSpPr>
            <a:spLocks noGrp="1"/>
          </p:cNvSpPr>
          <p:nvPr>
            <p:ph type="body" sz="quarter" idx="32"/>
          </p:nvPr>
        </p:nvSpPr>
        <p:spPr>
          <a:xfrm>
            <a:off x="8276052" y="3693914"/>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24" name="Text Placeholder 8"/>
          <p:cNvSpPr>
            <a:spLocks noGrp="1"/>
          </p:cNvSpPr>
          <p:nvPr>
            <p:ph type="body" sz="quarter" idx="33"/>
          </p:nvPr>
        </p:nvSpPr>
        <p:spPr>
          <a:xfrm>
            <a:off x="559784" y="548865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25" name="Text Placeholder 8"/>
          <p:cNvSpPr>
            <a:spLocks noGrp="1"/>
          </p:cNvSpPr>
          <p:nvPr>
            <p:ph type="body" sz="quarter" idx="34"/>
          </p:nvPr>
        </p:nvSpPr>
        <p:spPr>
          <a:xfrm>
            <a:off x="559784" y="5701432"/>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38" name="Picture Placeholder 6"/>
          <p:cNvSpPr>
            <a:spLocks noGrp="1"/>
          </p:cNvSpPr>
          <p:nvPr>
            <p:ph type="pic" sz="quarter" idx="49"/>
          </p:nvPr>
        </p:nvSpPr>
        <p:spPr>
          <a:xfrm>
            <a:off x="739484" y="2165417"/>
            <a:ext cx="1219200" cy="1218072"/>
          </a:xfrm>
        </p:spPr>
        <p:txBody>
          <a:bodyPr/>
          <a:lstStyle/>
          <a:p>
            <a:endParaRPr lang="en-US"/>
          </a:p>
        </p:txBody>
      </p:sp>
      <p:sp>
        <p:nvSpPr>
          <p:cNvPr id="40" name="Text Placeholder 8"/>
          <p:cNvSpPr>
            <a:spLocks noGrp="1"/>
          </p:cNvSpPr>
          <p:nvPr>
            <p:ph type="body" sz="quarter" idx="51"/>
          </p:nvPr>
        </p:nvSpPr>
        <p:spPr>
          <a:xfrm>
            <a:off x="559784" y="348113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41" name="Text Placeholder 8"/>
          <p:cNvSpPr>
            <a:spLocks noGrp="1"/>
          </p:cNvSpPr>
          <p:nvPr>
            <p:ph type="body" sz="quarter" idx="52"/>
          </p:nvPr>
        </p:nvSpPr>
        <p:spPr>
          <a:xfrm>
            <a:off x="559784" y="3693914"/>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34" name="Picture Placeholder 6"/>
          <p:cNvSpPr>
            <a:spLocks noGrp="1"/>
          </p:cNvSpPr>
          <p:nvPr>
            <p:ph type="pic" sz="quarter" idx="55"/>
          </p:nvPr>
        </p:nvSpPr>
        <p:spPr>
          <a:xfrm>
            <a:off x="4606276" y="4172937"/>
            <a:ext cx="1219200" cy="1218072"/>
          </a:xfrm>
        </p:spPr>
        <p:txBody>
          <a:bodyPr/>
          <a:lstStyle/>
          <a:p>
            <a:endParaRPr lang="en-US"/>
          </a:p>
        </p:txBody>
      </p:sp>
      <p:sp>
        <p:nvSpPr>
          <p:cNvPr id="36" name="Text Placeholder 8"/>
          <p:cNvSpPr>
            <a:spLocks noGrp="1"/>
          </p:cNvSpPr>
          <p:nvPr>
            <p:ph type="body" sz="quarter" idx="57"/>
          </p:nvPr>
        </p:nvSpPr>
        <p:spPr>
          <a:xfrm>
            <a:off x="4426576" y="548865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37" name="Text Placeholder 8"/>
          <p:cNvSpPr>
            <a:spLocks noGrp="1"/>
          </p:cNvSpPr>
          <p:nvPr>
            <p:ph type="body" sz="quarter" idx="58"/>
          </p:nvPr>
        </p:nvSpPr>
        <p:spPr>
          <a:xfrm>
            <a:off x="4426576" y="5701432"/>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26" name="Picture Placeholder 6"/>
          <p:cNvSpPr>
            <a:spLocks noGrp="1"/>
          </p:cNvSpPr>
          <p:nvPr>
            <p:ph type="pic" sz="quarter" idx="59"/>
          </p:nvPr>
        </p:nvSpPr>
        <p:spPr>
          <a:xfrm>
            <a:off x="8455753" y="4172937"/>
            <a:ext cx="1219200" cy="1218072"/>
          </a:xfrm>
        </p:spPr>
        <p:txBody>
          <a:bodyPr/>
          <a:lstStyle/>
          <a:p>
            <a:endParaRPr lang="en-US"/>
          </a:p>
        </p:txBody>
      </p:sp>
      <p:sp>
        <p:nvSpPr>
          <p:cNvPr id="27" name="Text Placeholder 8"/>
          <p:cNvSpPr>
            <a:spLocks noGrp="1"/>
          </p:cNvSpPr>
          <p:nvPr>
            <p:ph type="body" sz="quarter" idx="60"/>
          </p:nvPr>
        </p:nvSpPr>
        <p:spPr>
          <a:xfrm>
            <a:off x="8276052" y="548865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28" name="Text Placeholder 8"/>
          <p:cNvSpPr>
            <a:spLocks noGrp="1"/>
          </p:cNvSpPr>
          <p:nvPr>
            <p:ph type="body" sz="quarter" idx="61"/>
          </p:nvPr>
        </p:nvSpPr>
        <p:spPr>
          <a:xfrm>
            <a:off x="8276052" y="5701432"/>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29" name="Picture Placeholder 6"/>
          <p:cNvSpPr>
            <a:spLocks noGrp="1"/>
          </p:cNvSpPr>
          <p:nvPr>
            <p:ph type="pic" sz="quarter" idx="62"/>
          </p:nvPr>
        </p:nvSpPr>
        <p:spPr>
          <a:xfrm>
            <a:off x="2703836" y="2165417"/>
            <a:ext cx="1219200" cy="1218072"/>
          </a:xfrm>
        </p:spPr>
        <p:txBody>
          <a:bodyPr/>
          <a:lstStyle/>
          <a:p>
            <a:endParaRPr lang="en-US"/>
          </a:p>
        </p:txBody>
      </p:sp>
      <p:sp>
        <p:nvSpPr>
          <p:cNvPr id="30" name="Text Placeholder 8"/>
          <p:cNvSpPr>
            <a:spLocks noGrp="1"/>
          </p:cNvSpPr>
          <p:nvPr>
            <p:ph type="body" sz="quarter" idx="63"/>
          </p:nvPr>
        </p:nvSpPr>
        <p:spPr>
          <a:xfrm>
            <a:off x="2524136" y="348113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31" name="Text Placeholder 8"/>
          <p:cNvSpPr>
            <a:spLocks noGrp="1"/>
          </p:cNvSpPr>
          <p:nvPr>
            <p:ph type="body" sz="quarter" idx="64"/>
          </p:nvPr>
        </p:nvSpPr>
        <p:spPr>
          <a:xfrm>
            <a:off x="2524136" y="3693914"/>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32" name="Picture Placeholder 6"/>
          <p:cNvSpPr>
            <a:spLocks noGrp="1"/>
          </p:cNvSpPr>
          <p:nvPr>
            <p:ph type="pic" sz="quarter" idx="65"/>
          </p:nvPr>
        </p:nvSpPr>
        <p:spPr>
          <a:xfrm>
            <a:off x="2703835" y="4172937"/>
            <a:ext cx="1219200" cy="1218072"/>
          </a:xfrm>
        </p:spPr>
        <p:txBody>
          <a:bodyPr/>
          <a:lstStyle/>
          <a:p>
            <a:endParaRPr lang="en-US"/>
          </a:p>
        </p:txBody>
      </p:sp>
      <p:sp>
        <p:nvSpPr>
          <p:cNvPr id="33" name="Text Placeholder 8"/>
          <p:cNvSpPr>
            <a:spLocks noGrp="1"/>
          </p:cNvSpPr>
          <p:nvPr>
            <p:ph type="body" sz="quarter" idx="66"/>
          </p:nvPr>
        </p:nvSpPr>
        <p:spPr>
          <a:xfrm>
            <a:off x="2524136" y="548865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35" name="Text Placeholder 8"/>
          <p:cNvSpPr>
            <a:spLocks noGrp="1"/>
          </p:cNvSpPr>
          <p:nvPr>
            <p:ph type="body" sz="quarter" idx="67"/>
          </p:nvPr>
        </p:nvSpPr>
        <p:spPr>
          <a:xfrm>
            <a:off x="2524136" y="5701432"/>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39" name="Picture Placeholder 6"/>
          <p:cNvSpPr>
            <a:spLocks noGrp="1"/>
          </p:cNvSpPr>
          <p:nvPr>
            <p:ph type="pic" sz="quarter" idx="68"/>
          </p:nvPr>
        </p:nvSpPr>
        <p:spPr>
          <a:xfrm>
            <a:off x="6523587" y="2165417"/>
            <a:ext cx="1219200" cy="1218072"/>
          </a:xfrm>
        </p:spPr>
        <p:txBody>
          <a:bodyPr/>
          <a:lstStyle/>
          <a:p>
            <a:endParaRPr lang="en-US"/>
          </a:p>
        </p:txBody>
      </p:sp>
      <p:sp>
        <p:nvSpPr>
          <p:cNvPr id="42" name="Text Placeholder 8"/>
          <p:cNvSpPr>
            <a:spLocks noGrp="1"/>
          </p:cNvSpPr>
          <p:nvPr>
            <p:ph type="body" sz="quarter" idx="69"/>
          </p:nvPr>
        </p:nvSpPr>
        <p:spPr>
          <a:xfrm>
            <a:off x="6343884" y="348113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43" name="Text Placeholder 8"/>
          <p:cNvSpPr>
            <a:spLocks noGrp="1"/>
          </p:cNvSpPr>
          <p:nvPr>
            <p:ph type="body" sz="quarter" idx="70"/>
          </p:nvPr>
        </p:nvSpPr>
        <p:spPr>
          <a:xfrm>
            <a:off x="6343884" y="3693914"/>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44" name="Picture Placeholder 6"/>
          <p:cNvSpPr>
            <a:spLocks noGrp="1"/>
          </p:cNvSpPr>
          <p:nvPr>
            <p:ph type="pic" sz="quarter" idx="71"/>
          </p:nvPr>
        </p:nvSpPr>
        <p:spPr>
          <a:xfrm>
            <a:off x="6523585" y="4172937"/>
            <a:ext cx="1219200" cy="1218072"/>
          </a:xfrm>
        </p:spPr>
        <p:txBody>
          <a:bodyPr/>
          <a:lstStyle/>
          <a:p>
            <a:endParaRPr lang="en-US"/>
          </a:p>
        </p:txBody>
      </p:sp>
      <p:sp>
        <p:nvSpPr>
          <p:cNvPr id="45" name="Text Placeholder 8"/>
          <p:cNvSpPr>
            <a:spLocks noGrp="1"/>
          </p:cNvSpPr>
          <p:nvPr>
            <p:ph type="body" sz="quarter" idx="72"/>
          </p:nvPr>
        </p:nvSpPr>
        <p:spPr>
          <a:xfrm>
            <a:off x="6343884" y="548865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46" name="Text Placeholder 8"/>
          <p:cNvSpPr>
            <a:spLocks noGrp="1"/>
          </p:cNvSpPr>
          <p:nvPr>
            <p:ph type="body" sz="quarter" idx="73"/>
          </p:nvPr>
        </p:nvSpPr>
        <p:spPr>
          <a:xfrm>
            <a:off x="6343884" y="5701432"/>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47" name="Picture Placeholder 6">
            <a:extLst>
              <a:ext uri="{FF2B5EF4-FFF2-40B4-BE49-F238E27FC236}">
                <a16:creationId xmlns:a16="http://schemas.microsoft.com/office/drawing/2014/main" id="{4AB17897-6AB6-C146-BBBB-E52A341A4FFF}"/>
              </a:ext>
            </a:extLst>
          </p:cNvPr>
          <p:cNvSpPr>
            <a:spLocks noGrp="1"/>
          </p:cNvSpPr>
          <p:nvPr>
            <p:ph type="pic" sz="quarter" idx="74"/>
          </p:nvPr>
        </p:nvSpPr>
        <p:spPr>
          <a:xfrm>
            <a:off x="10414004" y="2162307"/>
            <a:ext cx="1219200" cy="1218072"/>
          </a:xfrm>
        </p:spPr>
        <p:txBody>
          <a:bodyPr/>
          <a:lstStyle/>
          <a:p>
            <a:endParaRPr lang="en-US"/>
          </a:p>
        </p:txBody>
      </p:sp>
      <p:sp>
        <p:nvSpPr>
          <p:cNvPr id="48" name="Text Placeholder 8">
            <a:extLst>
              <a:ext uri="{FF2B5EF4-FFF2-40B4-BE49-F238E27FC236}">
                <a16:creationId xmlns:a16="http://schemas.microsoft.com/office/drawing/2014/main" id="{3E32D9C7-28C5-ED4C-A5FF-48179E9020D6}"/>
              </a:ext>
            </a:extLst>
          </p:cNvPr>
          <p:cNvSpPr>
            <a:spLocks noGrp="1"/>
          </p:cNvSpPr>
          <p:nvPr>
            <p:ph type="body" sz="quarter" idx="75"/>
          </p:nvPr>
        </p:nvSpPr>
        <p:spPr>
          <a:xfrm>
            <a:off x="10234304" y="347802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49" name="Text Placeholder 8">
            <a:extLst>
              <a:ext uri="{FF2B5EF4-FFF2-40B4-BE49-F238E27FC236}">
                <a16:creationId xmlns:a16="http://schemas.microsoft.com/office/drawing/2014/main" id="{F3F988D4-88EC-D149-9B0B-D265B0D22F91}"/>
              </a:ext>
            </a:extLst>
          </p:cNvPr>
          <p:cNvSpPr>
            <a:spLocks noGrp="1"/>
          </p:cNvSpPr>
          <p:nvPr>
            <p:ph type="body" sz="quarter" idx="76"/>
          </p:nvPr>
        </p:nvSpPr>
        <p:spPr>
          <a:xfrm>
            <a:off x="10234304" y="3690802"/>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50" name="Picture Placeholder 6">
            <a:extLst>
              <a:ext uri="{FF2B5EF4-FFF2-40B4-BE49-F238E27FC236}">
                <a16:creationId xmlns:a16="http://schemas.microsoft.com/office/drawing/2014/main" id="{8DA0380C-D2F9-6F45-8C1F-AF1CF845CB78}"/>
              </a:ext>
            </a:extLst>
          </p:cNvPr>
          <p:cNvSpPr>
            <a:spLocks noGrp="1"/>
          </p:cNvSpPr>
          <p:nvPr>
            <p:ph type="pic" sz="quarter" idx="77"/>
          </p:nvPr>
        </p:nvSpPr>
        <p:spPr>
          <a:xfrm>
            <a:off x="10414004" y="4169827"/>
            <a:ext cx="1219200" cy="1218072"/>
          </a:xfrm>
        </p:spPr>
        <p:txBody>
          <a:bodyPr/>
          <a:lstStyle/>
          <a:p>
            <a:endParaRPr lang="en-US"/>
          </a:p>
        </p:txBody>
      </p:sp>
      <p:sp>
        <p:nvSpPr>
          <p:cNvPr id="51" name="Text Placeholder 8">
            <a:extLst>
              <a:ext uri="{FF2B5EF4-FFF2-40B4-BE49-F238E27FC236}">
                <a16:creationId xmlns:a16="http://schemas.microsoft.com/office/drawing/2014/main" id="{07676958-BE6B-AE4D-97EF-3319B3041130}"/>
              </a:ext>
            </a:extLst>
          </p:cNvPr>
          <p:cNvSpPr>
            <a:spLocks noGrp="1"/>
          </p:cNvSpPr>
          <p:nvPr>
            <p:ph type="body" sz="quarter" idx="78"/>
          </p:nvPr>
        </p:nvSpPr>
        <p:spPr>
          <a:xfrm>
            <a:off x="10234304" y="5485547"/>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52" name="Text Placeholder 8">
            <a:extLst>
              <a:ext uri="{FF2B5EF4-FFF2-40B4-BE49-F238E27FC236}">
                <a16:creationId xmlns:a16="http://schemas.microsoft.com/office/drawing/2014/main" id="{4D5AA848-39CB-2C46-B7F9-2C414CB431A8}"/>
              </a:ext>
            </a:extLst>
          </p:cNvPr>
          <p:cNvSpPr>
            <a:spLocks noGrp="1"/>
          </p:cNvSpPr>
          <p:nvPr>
            <p:ph type="body" sz="quarter" idx="79"/>
          </p:nvPr>
        </p:nvSpPr>
        <p:spPr>
          <a:xfrm>
            <a:off x="10234304" y="5698322"/>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Tree>
    <p:extLst>
      <p:ext uri="{BB962C8B-B14F-4D97-AF65-F5344CB8AC3E}">
        <p14:creationId xmlns:p14="http://schemas.microsoft.com/office/powerpoint/2010/main" val="12442754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Graph">
    <p:bg>
      <p:bgPr>
        <a:solidFill>
          <a:schemeClr val="bg1"/>
        </a:solidFill>
        <a:effectLst/>
      </p:bgPr>
    </p:bg>
    <p:spTree>
      <p:nvGrpSpPr>
        <p:cNvPr id="1" name=""/>
        <p:cNvGrpSpPr/>
        <p:nvPr/>
      </p:nvGrpSpPr>
      <p:grpSpPr>
        <a:xfrm>
          <a:off x="0" y="0"/>
          <a:ext cx="0" cy="0"/>
          <a:chOff x="0" y="0"/>
          <a:chExt cx="0" cy="0"/>
        </a:xfrm>
      </p:grpSpPr>
      <p:sp>
        <p:nvSpPr>
          <p:cNvPr id="21" name="Text Placeholder 3"/>
          <p:cNvSpPr>
            <a:spLocks noGrp="1"/>
          </p:cNvSpPr>
          <p:nvPr>
            <p:ph type="body" sz="quarter" idx="18"/>
          </p:nvPr>
        </p:nvSpPr>
        <p:spPr>
          <a:xfrm>
            <a:off x="558801" y="627308"/>
            <a:ext cx="11074403" cy="342665"/>
          </a:xfrm>
          <a:prstGeom prst="rect">
            <a:avLst/>
          </a:prstGeom>
        </p:spPr>
        <p:txBody>
          <a:bodyPr/>
          <a:lstStyle>
            <a:lvl1pPr marL="0" indent="0" algn="ctr">
              <a:buNone/>
              <a:defRPr sz="2652" b="1" spc="400">
                <a:solidFill>
                  <a:schemeClr val="tx2"/>
                </a:solidFill>
                <a:latin typeface="+mj-lt"/>
              </a:defRPr>
            </a:lvl1pPr>
            <a:lvl2pPr marL="454558" indent="0" algn="ctr">
              <a:buNone/>
              <a:defRPr sz="1592" b="1">
                <a:solidFill>
                  <a:schemeClr val="tx1"/>
                </a:solidFill>
                <a:latin typeface="+mj-lt"/>
              </a:defRPr>
            </a:lvl2pPr>
            <a:lvl3pPr marL="909110" indent="0" algn="ctr">
              <a:buNone/>
              <a:defRPr sz="1592" b="1">
                <a:solidFill>
                  <a:schemeClr val="tx1"/>
                </a:solidFill>
                <a:latin typeface="+mj-lt"/>
              </a:defRPr>
            </a:lvl3pPr>
            <a:lvl4pPr marL="1363665" indent="0" algn="ctr">
              <a:buNone/>
              <a:defRPr sz="1592" b="1">
                <a:solidFill>
                  <a:schemeClr val="tx1"/>
                </a:solidFill>
                <a:latin typeface="+mj-lt"/>
              </a:defRPr>
            </a:lvl4pPr>
            <a:lvl5pPr marL="1818219" indent="0" algn="ctr">
              <a:buNone/>
              <a:defRPr sz="1592" b="1">
                <a:solidFill>
                  <a:schemeClr val="tx1"/>
                </a:solidFill>
                <a:latin typeface="+mj-lt"/>
              </a:defRPr>
            </a:lvl5pPr>
          </a:lstStyle>
          <a:p>
            <a:pPr lvl="0"/>
            <a:endParaRPr lang="en-US"/>
          </a:p>
        </p:txBody>
      </p:sp>
      <p:sp>
        <p:nvSpPr>
          <p:cNvPr id="22" name="Gleichschenkliges Dreieck 45"/>
          <p:cNvSpPr/>
          <p:nvPr userDrawn="1"/>
        </p:nvSpPr>
        <p:spPr>
          <a:xfrm rot="10800000">
            <a:off x="5650497" y="11"/>
            <a:ext cx="891025" cy="46114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74"/>
          </a:p>
        </p:txBody>
      </p:sp>
      <p:sp>
        <p:nvSpPr>
          <p:cNvPr id="6" name="Text Placeholder 5"/>
          <p:cNvSpPr>
            <a:spLocks noGrp="1"/>
          </p:cNvSpPr>
          <p:nvPr>
            <p:ph type="body" sz="quarter" idx="13"/>
          </p:nvPr>
        </p:nvSpPr>
        <p:spPr>
          <a:xfrm>
            <a:off x="87093" y="6583088"/>
            <a:ext cx="12027505" cy="183979"/>
          </a:xfrm>
        </p:spPr>
        <p:txBody>
          <a:bodyPr/>
          <a:lstStyle>
            <a:lvl1pPr>
              <a:defRPr sz="1066" i="1">
                <a:solidFill>
                  <a:schemeClr val="bg2"/>
                </a:solidFill>
              </a:defRPr>
            </a:lvl1pPr>
            <a:lvl2pPr>
              <a:defRPr sz="1066" i="1">
                <a:solidFill>
                  <a:schemeClr val="bg2"/>
                </a:solidFill>
              </a:defRPr>
            </a:lvl2pPr>
            <a:lvl3pPr>
              <a:defRPr sz="1066" i="1">
                <a:solidFill>
                  <a:schemeClr val="bg2"/>
                </a:solidFill>
              </a:defRPr>
            </a:lvl3pPr>
            <a:lvl4pPr>
              <a:defRPr sz="1066" i="1">
                <a:solidFill>
                  <a:schemeClr val="bg2"/>
                </a:solidFill>
              </a:defRPr>
            </a:lvl4pPr>
            <a:lvl5pPr>
              <a:defRPr sz="1066" i="1">
                <a:solidFill>
                  <a:schemeClr val="bg2"/>
                </a:solidFill>
              </a:defRPr>
            </a:lvl5pPr>
          </a:lstStyle>
          <a:p>
            <a:pPr lvl="0"/>
            <a:r>
              <a:rPr lang="en-US"/>
              <a:t>Edit Master text styles</a:t>
            </a:r>
          </a:p>
        </p:txBody>
      </p:sp>
      <p:sp>
        <p:nvSpPr>
          <p:cNvPr id="3" name="Picture Placeholder 2"/>
          <p:cNvSpPr>
            <a:spLocks noGrp="1"/>
          </p:cNvSpPr>
          <p:nvPr>
            <p:ph type="pic" sz="quarter" idx="19"/>
          </p:nvPr>
        </p:nvSpPr>
        <p:spPr>
          <a:xfrm>
            <a:off x="558803" y="1135600"/>
            <a:ext cx="1838932" cy="1681193"/>
          </a:xfrm>
        </p:spPr>
        <p:txBody>
          <a:bodyPr/>
          <a:lstStyle/>
          <a:p>
            <a:endParaRPr lang="en-US"/>
          </a:p>
        </p:txBody>
      </p:sp>
      <p:sp>
        <p:nvSpPr>
          <p:cNvPr id="10" name="Picture Placeholder 2"/>
          <p:cNvSpPr>
            <a:spLocks noGrp="1"/>
          </p:cNvSpPr>
          <p:nvPr>
            <p:ph type="pic" sz="quarter" idx="20"/>
          </p:nvPr>
        </p:nvSpPr>
        <p:spPr>
          <a:xfrm>
            <a:off x="2397735" y="1135600"/>
            <a:ext cx="1838932" cy="1681193"/>
          </a:xfrm>
        </p:spPr>
        <p:txBody>
          <a:bodyPr/>
          <a:lstStyle/>
          <a:p>
            <a:endParaRPr lang="en-US"/>
          </a:p>
        </p:txBody>
      </p:sp>
      <p:sp>
        <p:nvSpPr>
          <p:cNvPr id="11" name="Picture Placeholder 2"/>
          <p:cNvSpPr>
            <a:spLocks noGrp="1"/>
          </p:cNvSpPr>
          <p:nvPr>
            <p:ph type="pic" sz="quarter" idx="21"/>
          </p:nvPr>
        </p:nvSpPr>
        <p:spPr>
          <a:xfrm>
            <a:off x="4236667" y="1135600"/>
            <a:ext cx="1838932" cy="1681193"/>
          </a:xfrm>
        </p:spPr>
        <p:txBody>
          <a:bodyPr/>
          <a:lstStyle/>
          <a:p>
            <a:endParaRPr lang="en-US"/>
          </a:p>
        </p:txBody>
      </p:sp>
      <p:sp>
        <p:nvSpPr>
          <p:cNvPr id="12" name="Picture Placeholder 2"/>
          <p:cNvSpPr>
            <a:spLocks noGrp="1"/>
          </p:cNvSpPr>
          <p:nvPr>
            <p:ph type="pic" sz="quarter" idx="22"/>
          </p:nvPr>
        </p:nvSpPr>
        <p:spPr>
          <a:xfrm>
            <a:off x="6075599" y="1135600"/>
            <a:ext cx="1838932" cy="1681193"/>
          </a:xfrm>
        </p:spPr>
        <p:txBody>
          <a:bodyPr/>
          <a:lstStyle/>
          <a:p>
            <a:endParaRPr lang="en-US"/>
          </a:p>
        </p:txBody>
      </p:sp>
      <p:sp>
        <p:nvSpPr>
          <p:cNvPr id="13" name="Picture Placeholder 2"/>
          <p:cNvSpPr>
            <a:spLocks noGrp="1"/>
          </p:cNvSpPr>
          <p:nvPr>
            <p:ph type="pic" sz="quarter" idx="23"/>
          </p:nvPr>
        </p:nvSpPr>
        <p:spPr>
          <a:xfrm>
            <a:off x="7934935" y="1135600"/>
            <a:ext cx="1838932" cy="1681193"/>
          </a:xfrm>
        </p:spPr>
        <p:txBody>
          <a:bodyPr/>
          <a:lstStyle/>
          <a:p>
            <a:endParaRPr lang="en-US"/>
          </a:p>
        </p:txBody>
      </p:sp>
      <p:sp>
        <p:nvSpPr>
          <p:cNvPr id="14" name="Picture Placeholder 2"/>
          <p:cNvSpPr>
            <a:spLocks noGrp="1"/>
          </p:cNvSpPr>
          <p:nvPr>
            <p:ph type="pic" sz="quarter" idx="24"/>
          </p:nvPr>
        </p:nvSpPr>
        <p:spPr>
          <a:xfrm>
            <a:off x="558803" y="2816791"/>
            <a:ext cx="1838932" cy="1681193"/>
          </a:xfrm>
        </p:spPr>
        <p:txBody>
          <a:bodyPr/>
          <a:lstStyle/>
          <a:p>
            <a:endParaRPr lang="en-US"/>
          </a:p>
        </p:txBody>
      </p:sp>
      <p:sp>
        <p:nvSpPr>
          <p:cNvPr id="15" name="Picture Placeholder 2"/>
          <p:cNvSpPr>
            <a:spLocks noGrp="1"/>
          </p:cNvSpPr>
          <p:nvPr>
            <p:ph type="pic" sz="quarter" idx="25"/>
          </p:nvPr>
        </p:nvSpPr>
        <p:spPr>
          <a:xfrm>
            <a:off x="2397735" y="2816791"/>
            <a:ext cx="1838932" cy="1681193"/>
          </a:xfrm>
        </p:spPr>
        <p:txBody>
          <a:bodyPr/>
          <a:lstStyle/>
          <a:p>
            <a:endParaRPr lang="en-US"/>
          </a:p>
        </p:txBody>
      </p:sp>
      <p:sp>
        <p:nvSpPr>
          <p:cNvPr id="16" name="Picture Placeholder 2"/>
          <p:cNvSpPr>
            <a:spLocks noGrp="1"/>
          </p:cNvSpPr>
          <p:nvPr>
            <p:ph type="pic" sz="quarter" idx="26"/>
          </p:nvPr>
        </p:nvSpPr>
        <p:spPr>
          <a:xfrm>
            <a:off x="4236667" y="2816791"/>
            <a:ext cx="1838932" cy="1681193"/>
          </a:xfrm>
        </p:spPr>
        <p:txBody>
          <a:bodyPr/>
          <a:lstStyle/>
          <a:p>
            <a:endParaRPr lang="en-US"/>
          </a:p>
        </p:txBody>
      </p:sp>
      <p:sp>
        <p:nvSpPr>
          <p:cNvPr id="17" name="Picture Placeholder 2"/>
          <p:cNvSpPr>
            <a:spLocks noGrp="1"/>
          </p:cNvSpPr>
          <p:nvPr>
            <p:ph type="pic" sz="quarter" idx="27"/>
          </p:nvPr>
        </p:nvSpPr>
        <p:spPr>
          <a:xfrm>
            <a:off x="6075599" y="2816791"/>
            <a:ext cx="1838932" cy="1681193"/>
          </a:xfrm>
        </p:spPr>
        <p:txBody>
          <a:bodyPr/>
          <a:lstStyle/>
          <a:p>
            <a:endParaRPr lang="en-US"/>
          </a:p>
        </p:txBody>
      </p:sp>
      <p:sp>
        <p:nvSpPr>
          <p:cNvPr id="18" name="Picture Placeholder 2"/>
          <p:cNvSpPr>
            <a:spLocks noGrp="1"/>
          </p:cNvSpPr>
          <p:nvPr>
            <p:ph type="pic" sz="quarter" idx="28"/>
          </p:nvPr>
        </p:nvSpPr>
        <p:spPr>
          <a:xfrm>
            <a:off x="7934935" y="2816791"/>
            <a:ext cx="1838932" cy="1681193"/>
          </a:xfrm>
        </p:spPr>
        <p:txBody>
          <a:bodyPr/>
          <a:lstStyle/>
          <a:p>
            <a:endParaRPr lang="en-US"/>
          </a:p>
        </p:txBody>
      </p:sp>
      <p:sp>
        <p:nvSpPr>
          <p:cNvPr id="19" name="Picture Placeholder 2"/>
          <p:cNvSpPr>
            <a:spLocks noGrp="1"/>
          </p:cNvSpPr>
          <p:nvPr>
            <p:ph type="pic" sz="quarter" idx="29"/>
          </p:nvPr>
        </p:nvSpPr>
        <p:spPr>
          <a:xfrm>
            <a:off x="558803" y="4504928"/>
            <a:ext cx="1838932" cy="1681193"/>
          </a:xfrm>
        </p:spPr>
        <p:txBody>
          <a:bodyPr/>
          <a:lstStyle/>
          <a:p>
            <a:endParaRPr lang="en-US"/>
          </a:p>
        </p:txBody>
      </p:sp>
      <p:sp>
        <p:nvSpPr>
          <p:cNvPr id="20" name="Picture Placeholder 2"/>
          <p:cNvSpPr>
            <a:spLocks noGrp="1"/>
          </p:cNvSpPr>
          <p:nvPr>
            <p:ph type="pic" sz="quarter" idx="30"/>
          </p:nvPr>
        </p:nvSpPr>
        <p:spPr>
          <a:xfrm>
            <a:off x="2397735" y="4504928"/>
            <a:ext cx="1838932" cy="1681193"/>
          </a:xfrm>
        </p:spPr>
        <p:txBody>
          <a:bodyPr/>
          <a:lstStyle/>
          <a:p>
            <a:endParaRPr lang="en-US"/>
          </a:p>
        </p:txBody>
      </p:sp>
      <p:sp>
        <p:nvSpPr>
          <p:cNvPr id="23" name="Picture Placeholder 2"/>
          <p:cNvSpPr>
            <a:spLocks noGrp="1"/>
          </p:cNvSpPr>
          <p:nvPr>
            <p:ph type="pic" sz="quarter" idx="31"/>
          </p:nvPr>
        </p:nvSpPr>
        <p:spPr>
          <a:xfrm>
            <a:off x="4236667" y="4504928"/>
            <a:ext cx="1838932" cy="1681193"/>
          </a:xfrm>
        </p:spPr>
        <p:txBody>
          <a:bodyPr/>
          <a:lstStyle/>
          <a:p>
            <a:endParaRPr lang="en-US"/>
          </a:p>
        </p:txBody>
      </p:sp>
      <p:sp>
        <p:nvSpPr>
          <p:cNvPr id="24" name="Picture Placeholder 2"/>
          <p:cNvSpPr>
            <a:spLocks noGrp="1"/>
          </p:cNvSpPr>
          <p:nvPr>
            <p:ph type="pic" sz="quarter" idx="32"/>
          </p:nvPr>
        </p:nvSpPr>
        <p:spPr>
          <a:xfrm>
            <a:off x="6075599" y="4504928"/>
            <a:ext cx="1838932" cy="1681193"/>
          </a:xfrm>
        </p:spPr>
        <p:txBody>
          <a:bodyPr/>
          <a:lstStyle/>
          <a:p>
            <a:endParaRPr lang="en-US"/>
          </a:p>
        </p:txBody>
      </p:sp>
      <p:sp>
        <p:nvSpPr>
          <p:cNvPr id="25" name="Picture Placeholder 2"/>
          <p:cNvSpPr>
            <a:spLocks noGrp="1"/>
          </p:cNvSpPr>
          <p:nvPr>
            <p:ph type="pic" sz="quarter" idx="33"/>
          </p:nvPr>
        </p:nvSpPr>
        <p:spPr>
          <a:xfrm>
            <a:off x="7934935" y="4504928"/>
            <a:ext cx="1838932" cy="1681193"/>
          </a:xfrm>
        </p:spPr>
        <p:txBody>
          <a:bodyPr/>
          <a:lstStyle/>
          <a:p>
            <a:endParaRPr lang="en-US"/>
          </a:p>
        </p:txBody>
      </p:sp>
      <p:sp>
        <p:nvSpPr>
          <p:cNvPr id="26" name="Picture Placeholder 2"/>
          <p:cNvSpPr>
            <a:spLocks noGrp="1"/>
          </p:cNvSpPr>
          <p:nvPr>
            <p:ph type="pic" sz="quarter" idx="34"/>
          </p:nvPr>
        </p:nvSpPr>
        <p:spPr>
          <a:xfrm>
            <a:off x="9794271" y="1135600"/>
            <a:ext cx="1838932" cy="1681193"/>
          </a:xfrm>
        </p:spPr>
        <p:txBody>
          <a:bodyPr/>
          <a:lstStyle/>
          <a:p>
            <a:endParaRPr lang="en-US"/>
          </a:p>
        </p:txBody>
      </p:sp>
      <p:sp>
        <p:nvSpPr>
          <p:cNvPr id="27" name="Picture Placeholder 2"/>
          <p:cNvSpPr>
            <a:spLocks noGrp="1"/>
          </p:cNvSpPr>
          <p:nvPr>
            <p:ph type="pic" sz="quarter" idx="35"/>
          </p:nvPr>
        </p:nvSpPr>
        <p:spPr>
          <a:xfrm>
            <a:off x="9794271" y="2816791"/>
            <a:ext cx="1838932" cy="1681193"/>
          </a:xfrm>
        </p:spPr>
        <p:txBody>
          <a:bodyPr/>
          <a:lstStyle/>
          <a:p>
            <a:endParaRPr lang="en-US"/>
          </a:p>
        </p:txBody>
      </p:sp>
      <p:sp>
        <p:nvSpPr>
          <p:cNvPr id="28" name="Picture Placeholder 2"/>
          <p:cNvSpPr>
            <a:spLocks noGrp="1"/>
          </p:cNvSpPr>
          <p:nvPr>
            <p:ph type="pic" sz="quarter" idx="36"/>
          </p:nvPr>
        </p:nvSpPr>
        <p:spPr>
          <a:xfrm>
            <a:off x="9794271" y="4504928"/>
            <a:ext cx="1838932" cy="1681193"/>
          </a:xfrm>
        </p:spPr>
        <p:txBody>
          <a:bodyPr/>
          <a:lstStyle/>
          <a:p>
            <a:endParaRPr lang="en-US"/>
          </a:p>
        </p:txBody>
      </p:sp>
    </p:spTree>
    <p:extLst>
      <p:ext uri="{BB962C8B-B14F-4D97-AF65-F5344CB8AC3E}">
        <p14:creationId xmlns:p14="http://schemas.microsoft.com/office/powerpoint/2010/main" val="13810349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_Graph">
    <p:bg>
      <p:bgPr>
        <a:solidFill>
          <a:schemeClr val="bg1"/>
        </a:solidFill>
        <a:effectLst/>
      </p:bgPr>
    </p:bg>
    <p:spTree>
      <p:nvGrpSpPr>
        <p:cNvPr id="1" name=""/>
        <p:cNvGrpSpPr/>
        <p:nvPr/>
      </p:nvGrpSpPr>
      <p:grpSpPr>
        <a:xfrm>
          <a:off x="0" y="0"/>
          <a:ext cx="0" cy="0"/>
          <a:chOff x="0" y="0"/>
          <a:chExt cx="0" cy="0"/>
        </a:xfrm>
      </p:grpSpPr>
      <p:sp>
        <p:nvSpPr>
          <p:cNvPr id="21" name="Text Placeholder 3"/>
          <p:cNvSpPr>
            <a:spLocks noGrp="1"/>
          </p:cNvSpPr>
          <p:nvPr>
            <p:ph type="body" sz="quarter" idx="18"/>
          </p:nvPr>
        </p:nvSpPr>
        <p:spPr>
          <a:xfrm>
            <a:off x="558801" y="627308"/>
            <a:ext cx="11074403" cy="342665"/>
          </a:xfrm>
          <a:prstGeom prst="rect">
            <a:avLst/>
          </a:prstGeom>
        </p:spPr>
        <p:txBody>
          <a:bodyPr/>
          <a:lstStyle>
            <a:lvl1pPr marL="0" indent="0" algn="ctr">
              <a:buNone/>
              <a:defRPr sz="2652" b="1" spc="400">
                <a:solidFill>
                  <a:schemeClr val="tx2"/>
                </a:solidFill>
                <a:latin typeface="+mj-lt"/>
              </a:defRPr>
            </a:lvl1pPr>
            <a:lvl2pPr marL="454558" indent="0" algn="ctr">
              <a:buNone/>
              <a:defRPr sz="1592" b="1">
                <a:solidFill>
                  <a:schemeClr val="tx1"/>
                </a:solidFill>
                <a:latin typeface="+mj-lt"/>
              </a:defRPr>
            </a:lvl2pPr>
            <a:lvl3pPr marL="909110" indent="0" algn="ctr">
              <a:buNone/>
              <a:defRPr sz="1592" b="1">
                <a:solidFill>
                  <a:schemeClr val="tx1"/>
                </a:solidFill>
                <a:latin typeface="+mj-lt"/>
              </a:defRPr>
            </a:lvl3pPr>
            <a:lvl4pPr marL="1363665" indent="0" algn="ctr">
              <a:buNone/>
              <a:defRPr sz="1592" b="1">
                <a:solidFill>
                  <a:schemeClr val="tx1"/>
                </a:solidFill>
                <a:latin typeface="+mj-lt"/>
              </a:defRPr>
            </a:lvl4pPr>
            <a:lvl5pPr marL="1818219" indent="0" algn="ctr">
              <a:buNone/>
              <a:defRPr sz="1592" b="1">
                <a:solidFill>
                  <a:schemeClr val="tx1"/>
                </a:solidFill>
                <a:latin typeface="+mj-lt"/>
              </a:defRPr>
            </a:lvl5pPr>
          </a:lstStyle>
          <a:p>
            <a:pPr lvl="0"/>
            <a:endParaRPr lang="en-US"/>
          </a:p>
        </p:txBody>
      </p:sp>
      <p:sp>
        <p:nvSpPr>
          <p:cNvPr id="22" name="Gleichschenkliges Dreieck 45"/>
          <p:cNvSpPr/>
          <p:nvPr userDrawn="1"/>
        </p:nvSpPr>
        <p:spPr>
          <a:xfrm rot="10800000">
            <a:off x="5650497" y="11"/>
            <a:ext cx="891025" cy="46114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74"/>
          </a:p>
        </p:txBody>
      </p:sp>
      <p:sp>
        <p:nvSpPr>
          <p:cNvPr id="6" name="Text Placeholder 5"/>
          <p:cNvSpPr>
            <a:spLocks noGrp="1"/>
          </p:cNvSpPr>
          <p:nvPr>
            <p:ph type="body" sz="quarter" idx="13"/>
          </p:nvPr>
        </p:nvSpPr>
        <p:spPr>
          <a:xfrm>
            <a:off x="87093" y="6583088"/>
            <a:ext cx="12027505" cy="183979"/>
          </a:xfrm>
        </p:spPr>
        <p:txBody>
          <a:bodyPr/>
          <a:lstStyle>
            <a:lvl1pPr>
              <a:defRPr sz="1066" i="1">
                <a:solidFill>
                  <a:schemeClr val="bg2"/>
                </a:solidFill>
              </a:defRPr>
            </a:lvl1pPr>
            <a:lvl2pPr>
              <a:defRPr sz="1066" i="1">
                <a:solidFill>
                  <a:schemeClr val="bg2"/>
                </a:solidFill>
              </a:defRPr>
            </a:lvl2pPr>
            <a:lvl3pPr>
              <a:defRPr sz="1066" i="1">
                <a:solidFill>
                  <a:schemeClr val="bg2"/>
                </a:solidFill>
              </a:defRPr>
            </a:lvl3pPr>
            <a:lvl4pPr>
              <a:defRPr sz="1066" i="1">
                <a:solidFill>
                  <a:schemeClr val="bg2"/>
                </a:solidFill>
              </a:defRPr>
            </a:lvl4pPr>
            <a:lvl5pPr>
              <a:defRPr sz="1066" i="1">
                <a:solidFill>
                  <a:schemeClr val="bg2"/>
                </a:solidFill>
              </a:defRPr>
            </a:lvl5pPr>
          </a:lstStyle>
          <a:p>
            <a:pPr lvl="0"/>
            <a:r>
              <a:rPr lang="en-US"/>
              <a:t>Edit Master text styles</a:t>
            </a:r>
          </a:p>
        </p:txBody>
      </p:sp>
      <p:sp>
        <p:nvSpPr>
          <p:cNvPr id="3" name="Picture Placeholder 2"/>
          <p:cNvSpPr>
            <a:spLocks noGrp="1"/>
          </p:cNvSpPr>
          <p:nvPr>
            <p:ph type="pic" sz="quarter" idx="19"/>
          </p:nvPr>
        </p:nvSpPr>
        <p:spPr>
          <a:xfrm>
            <a:off x="1539191" y="1135600"/>
            <a:ext cx="1838932" cy="1681193"/>
          </a:xfrm>
        </p:spPr>
        <p:txBody>
          <a:bodyPr/>
          <a:lstStyle/>
          <a:p>
            <a:endParaRPr lang="en-US"/>
          </a:p>
        </p:txBody>
      </p:sp>
      <p:sp>
        <p:nvSpPr>
          <p:cNvPr id="10" name="Picture Placeholder 2"/>
          <p:cNvSpPr>
            <a:spLocks noGrp="1"/>
          </p:cNvSpPr>
          <p:nvPr>
            <p:ph type="pic" sz="quarter" idx="20"/>
          </p:nvPr>
        </p:nvSpPr>
        <p:spPr>
          <a:xfrm>
            <a:off x="3378123" y="1135600"/>
            <a:ext cx="1838932" cy="1681193"/>
          </a:xfrm>
        </p:spPr>
        <p:txBody>
          <a:bodyPr/>
          <a:lstStyle/>
          <a:p>
            <a:endParaRPr lang="en-US"/>
          </a:p>
        </p:txBody>
      </p:sp>
      <p:sp>
        <p:nvSpPr>
          <p:cNvPr id="11" name="Picture Placeholder 2"/>
          <p:cNvSpPr>
            <a:spLocks noGrp="1"/>
          </p:cNvSpPr>
          <p:nvPr>
            <p:ph type="pic" sz="quarter" idx="21"/>
          </p:nvPr>
        </p:nvSpPr>
        <p:spPr>
          <a:xfrm>
            <a:off x="5217055" y="1135600"/>
            <a:ext cx="1838932" cy="1681193"/>
          </a:xfrm>
        </p:spPr>
        <p:txBody>
          <a:bodyPr/>
          <a:lstStyle/>
          <a:p>
            <a:endParaRPr lang="en-US"/>
          </a:p>
        </p:txBody>
      </p:sp>
      <p:sp>
        <p:nvSpPr>
          <p:cNvPr id="12" name="Picture Placeholder 2"/>
          <p:cNvSpPr>
            <a:spLocks noGrp="1"/>
          </p:cNvSpPr>
          <p:nvPr>
            <p:ph type="pic" sz="quarter" idx="22"/>
          </p:nvPr>
        </p:nvSpPr>
        <p:spPr>
          <a:xfrm>
            <a:off x="7055987" y="1135600"/>
            <a:ext cx="1838932" cy="1681193"/>
          </a:xfrm>
        </p:spPr>
        <p:txBody>
          <a:bodyPr/>
          <a:lstStyle/>
          <a:p>
            <a:endParaRPr lang="en-US"/>
          </a:p>
        </p:txBody>
      </p:sp>
      <p:sp>
        <p:nvSpPr>
          <p:cNvPr id="13" name="Picture Placeholder 2"/>
          <p:cNvSpPr>
            <a:spLocks noGrp="1"/>
          </p:cNvSpPr>
          <p:nvPr>
            <p:ph type="pic" sz="quarter" idx="23"/>
          </p:nvPr>
        </p:nvSpPr>
        <p:spPr>
          <a:xfrm>
            <a:off x="8915323" y="1135600"/>
            <a:ext cx="1838932" cy="1681193"/>
          </a:xfrm>
        </p:spPr>
        <p:txBody>
          <a:bodyPr/>
          <a:lstStyle/>
          <a:p>
            <a:endParaRPr lang="en-US"/>
          </a:p>
        </p:txBody>
      </p:sp>
      <p:sp>
        <p:nvSpPr>
          <p:cNvPr id="14" name="Picture Placeholder 2"/>
          <p:cNvSpPr>
            <a:spLocks noGrp="1"/>
          </p:cNvSpPr>
          <p:nvPr>
            <p:ph type="pic" sz="quarter" idx="24"/>
          </p:nvPr>
        </p:nvSpPr>
        <p:spPr>
          <a:xfrm>
            <a:off x="1539191" y="2816791"/>
            <a:ext cx="1838932" cy="1681193"/>
          </a:xfrm>
        </p:spPr>
        <p:txBody>
          <a:bodyPr/>
          <a:lstStyle/>
          <a:p>
            <a:endParaRPr lang="en-US"/>
          </a:p>
        </p:txBody>
      </p:sp>
      <p:sp>
        <p:nvSpPr>
          <p:cNvPr id="15" name="Picture Placeholder 2"/>
          <p:cNvSpPr>
            <a:spLocks noGrp="1"/>
          </p:cNvSpPr>
          <p:nvPr>
            <p:ph type="pic" sz="quarter" idx="25"/>
          </p:nvPr>
        </p:nvSpPr>
        <p:spPr>
          <a:xfrm>
            <a:off x="3378123" y="2816791"/>
            <a:ext cx="1838932" cy="1681193"/>
          </a:xfrm>
        </p:spPr>
        <p:txBody>
          <a:bodyPr/>
          <a:lstStyle/>
          <a:p>
            <a:endParaRPr lang="en-US"/>
          </a:p>
        </p:txBody>
      </p:sp>
      <p:sp>
        <p:nvSpPr>
          <p:cNvPr id="16" name="Picture Placeholder 2"/>
          <p:cNvSpPr>
            <a:spLocks noGrp="1"/>
          </p:cNvSpPr>
          <p:nvPr>
            <p:ph type="pic" sz="quarter" idx="26"/>
          </p:nvPr>
        </p:nvSpPr>
        <p:spPr>
          <a:xfrm>
            <a:off x="5217055" y="2816791"/>
            <a:ext cx="1838932" cy="1681193"/>
          </a:xfrm>
        </p:spPr>
        <p:txBody>
          <a:bodyPr/>
          <a:lstStyle/>
          <a:p>
            <a:endParaRPr lang="en-US"/>
          </a:p>
        </p:txBody>
      </p:sp>
      <p:sp>
        <p:nvSpPr>
          <p:cNvPr id="17" name="Picture Placeholder 2"/>
          <p:cNvSpPr>
            <a:spLocks noGrp="1"/>
          </p:cNvSpPr>
          <p:nvPr>
            <p:ph type="pic" sz="quarter" idx="27"/>
          </p:nvPr>
        </p:nvSpPr>
        <p:spPr>
          <a:xfrm>
            <a:off x="7055987" y="2816791"/>
            <a:ext cx="1838932" cy="1681193"/>
          </a:xfrm>
        </p:spPr>
        <p:txBody>
          <a:bodyPr/>
          <a:lstStyle/>
          <a:p>
            <a:endParaRPr lang="en-US"/>
          </a:p>
        </p:txBody>
      </p:sp>
      <p:sp>
        <p:nvSpPr>
          <p:cNvPr id="18" name="Picture Placeholder 2"/>
          <p:cNvSpPr>
            <a:spLocks noGrp="1"/>
          </p:cNvSpPr>
          <p:nvPr>
            <p:ph type="pic" sz="quarter" idx="28"/>
          </p:nvPr>
        </p:nvSpPr>
        <p:spPr>
          <a:xfrm>
            <a:off x="8915323" y="2816791"/>
            <a:ext cx="1838932" cy="1681193"/>
          </a:xfrm>
        </p:spPr>
        <p:txBody>
          <a:bodyPr/>
          <a:lstStyle/>
          <a:p>
            <a:endParaRPr lang="en-US"/>
          </a:p>
        </p:txBody>
      </p:sp>
      <p:sp>
        <p:nvSpPr>
          <p:cNvPr id="19" name="Picture Placeholder 2"/>
          <p:cNvSpPr>
            <a:spLocks noGrp="1"/>
          </p:cNvSpPr>
          <p:nvPr>
            <p:ph type="pic" sz="quarter" idx="29"/>
          </p:nvPr>
        </p:nvSpPr>
        <p:spPr>
          <a:xfrm>
            <a:off x="1539191" y="4504928"/>
            <a:ext cx="1838932" cy="1681193"/>
          </a:xfrm>
        </p:spPr>
        <p:txBody>
          <a:bodyPr/>
          <a:lstStyle/>
          <a:p>
            <a:endParaRPr lang="en-US"/>
          </a:p>
        </p:txBody>
      </p:sp>
      <p:sp>
        <p:nvSpPr>
          <p:cNvPr id="20" name="Picture Placeholder 2"/>
          <p:cNvSpPr>
            <a:spLocks noGrp="1"/>
          </p:cNvSpPr>
          <p:nvPr>
            <p:ph type="pic" sz="quarter" idx="30"/>
          </p:nvPr>
        </p:nvSpPr>
        <p:spPr>
          <a:xfrm>
            <a:off x="3378123" y="4504928"/>
            <a:ext cx="1838932" cy="1681193"/>
          </a:xfrm>
        </p:spPr>
        <p:txBody>
          <a:bodyPr/>
          <a:lstStyle/>
          <a:p>
            <a:endParaRPr lang="en-US"/>
          </a:p>
        </p:txBody>
      </p:sp>
      <p:sp>
        <p:nvSpPr>
          <p:cNvPr id="23" name="Picture Placeholder 2"/>
          <p:cNvSpPr>
            <a:spLocks noGrp="1"/>
          </p:cNvSpPr>
          <p:nvPr>
            <p:ph type="pic" sz="quarter" idx="31"/>
          </p:nvPr>
        </p:nvSpPr>
        <p:spPr>
          <a:xfrm>
            <a:off x="5217055" y="4504928"/>
            <a:ext cx="1838932" cy="1681193"/>
          </a:xfrm>
        </p:spPr>
        <p:txBody>
          <a:bodyPr/>
          <a:lstStyle/>
          <a:p>
            <a:endParaRPr lang="en-US"/>
          </a:p>
        </p:txBody>
      </p:sp>
      <p:sp>
        <p:nvSpPr>
          <p:cNvPr id="24" name="Picture Placeholder 2"/>
          <p:cNvSpPr>
            <a:spLocks noGrp="1"/>
          </p:cNvSpPr>
          <p:nvPr>
            <p:ph type="pic" sz="quarter" idx="32"/>
          </p:nvPr>
        </p:nvSpPr>
        <p:spPr>
          <a:xfrm>
            <a:off x="7055987" y="4504928"/>
            <a:ext cx="1838932" cy="1681193"/>
          </a:xfrm>
        </p:spPr>
        <p:txBody>
          <a:bodyPr/>
          <a:lstStyle/>
          <a:p>
            <a:endParaRPr lang="en-US"/>
          </a:p>
        </p:txBody>
      </p:sp>
      <p:sp>
        <p:nvSpPr>
          <p:cNvPr id="25" name="Picture Placeholder 2"/>
          <p:cNvSpPr>
            <a:spLocks noGrp="1"/>
          </p:cNvSpPr>
          <p:nvPr>
            <p:ph type="pic" sz="quarter" idx="33"/>
          </p:nvPr>
        </p:nvSpPr>
        <p:spPr>
          <a:xfrm>
            <a:off x="8915323" y="4504928"/>
            <a:ext cx="1838932" cy="1681193"/>
          </a:xfrm>
        </p:spPr>
        <p:txBody>
          <a:bodyPr/>
          <a:lstStyle/>
          <a:p>
            <a:endParaRPr lang="en-US"/>
          </a:p>
        </p:txBody>
      </p:sp>
    </p:spTree>
    <p:extLst>
      <p:ext uri="{BB962C8B-B14F-4D97-AF65-F5344CB8AC3E}">
        <p14:creationId xmlns:p14="http://schemas.microsoft.com/office/powerpoint/2010/main" val="31259092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6_Graph">
    <p:bg>
      <p:bgRef idx="1001">
        <a:schemeClr val="bg2"/>
      </p:bgRef>
    </p:bg>
    <p:spTree>
      <p:nvGrpSpPr>
        <p:cNvPr id="1" name=""/>
        <p:cNvGrpSpPr/>
        <p:nvPr/>
      </p:nvGrpSpPr>
      <p:grpSpPr>
        <a:xfrm>
          <a:off x="0" y="0"/>
          <a:ext cx="0" cy="0"/>
          <a:chOff x="0" y="0"/>
          <a:chExt cx="0" cy="0"/>
        </a:xfrm>
      </p:grpSpPr>
      <p:sp>
        <p:nvSpPr>
          <p:cNvPr id="21" name="Text Placeholder 3"/>
          <p:cNvSpPr>
            <a:spLocks noGrp="1"/>
          </p:cNvSpPr>
          <p:nvPr>
            <p:ph type="body" sz="quarter" idx="18"/>
          </p:nvPr>
        </p:nvSpPr>
        <p:spPr>
          <a:xfrm>
            <a:off x="558801" y="627308"/>
            <a:ext cx="11074403" cy="342665"/>
          </a:xfrm>
          <a:prstGeom prst="rect">
            <a:avLst/>
          </a:prstGeom>
        </p:spPr>
        <p:txBody>
          <a:bodyPr/>
          <a:lstStyle>
            <a:lvl1pPr marL="0" indent="0" algn="ctr">
              <a:buNone/>
              <a:defRPr sz="2652" b="1" spc="400">
                <a:solidFill>
                  <a:schemeClr val="tx1"/>
                </a:solidFill>
                <a:latin typeface="+mj-lt"/>
              </a:defRPr>
            </a:lvl1pPr>
            <a:lvl2pPr marL="454558" indent="0" algn="ctr">
              <a:buNone/>
              <a:defRPr sz="1592" b="1">
                <a:solidFill>
                  <a:schemeClr val="tx1"/>
                </a:solidFill>
                <a:latin typeface="+mj-lt"/>
              </a:defRPr>
            </a:lvl2pPr>
            <a:lvl3pPr marL="909110" indent="0" algn="ctr">
              <a:buNone/>
              <a:defRPr sz="1592" b="1">
                <a:solidFill>
                  <a:schemeClr val="tx1"/>
                </a:solidFill>
                <a:latin typeface="+mj-lt"/>
              </a:defRPr>
            </a:lvl3pPr>
            <a:lvl4pPr marL="1363665" indent="0" algn="ctr">
              <a:buNone/>
              <a:defRPr sz="1592" b="1">
                <a:solidFill>
                  <a:schemeClr val="tx1"/>
                </a:solidFill>
                <a:latin typeface="+mj-lt"/>
              </a:defRPr>
            </a:lvl4pPr>
            <a:lvl5pPr marL="1818219" indent="0" algn="ctr">
              <a:buNone/>
              <a:defRPr sz="1592" b="1">
                <a:solidFill>
                  <a:schemeClr val="tx1"/>
                </a:solidFill>
                <a:latin typeface="+mj-lt"/>
              </a:defRPr>
            </a:lvl5pPr>
          </a:lstStyle>
          <a:p>
            <a:pPr lvl="0"/>
            <a:endParaRPr lang="en-US"/>
          </a:p>
        </p:txBody>
      </p:sp>
      <p:sp>
        <p:nvSpPr>
          <p:cNvPr id="5" name="Text Placeholder 3">
            <a:extLst>
              <a:ext uri="{FF2B5EF4-FFF2-40B4-BE49-F238E27FC236}">
                <a16:creationId xmlns:a16="http://schemas.microsoft.com/office/drawing/2014/main" id="{BB8E280A-5167-F54A-BC46-640BAFA0DDF1}"/>
              </a:ext>
            </a:extLst>
          </p:cNvPr>
          <p:cNvSpPr>
            <a:spLocks noGrp="1"/>
          </p:cNvSpPr>
          <p:nvPr>
            <p:ph type="body" sz="quarter" idx="20"/>
          </p:nvPr>
        </p:nvSpPr>
        <p:spPr>
          <a:xfrm>
            <a:off x="558801" y="1136117"/>
            <a:ext cx="11074403" cy="224936"/>
          </a:xfrm>
          <a:prstGeom prst="rect">
            <a:avLst/>
          </a:prstGeom>
        </p:spPr>
        <p:txBody>
          <a:bodyPr anchor="ctr"/>
          <a:lstStyle>
            <a:lvl1pPr marL="0" indent="0" algn="ctr">
              <a:buNone/>
              <a:defRPr sz="1592" b="0" i="1" spc="0">
                <a:solidFill>
                  <a:schemeClr val="tx1"/>
                </a:solidFill>
                <a:latin typeface="Franklin Gothic Book" panose="020B0503020102020204" pitchFamily="34" charset="0"/>
              </a:defRPr>
            </a:lvl1pPr>
            <a:lvl2pPr marL="454558" indent="0" algn="ctr">
              <a:buNone/>
              <a:defRPr sz="1592" b="1">
                <a:solidFill>
                  <a:schemeClr val="tx1"/>
                </a:solidFill>
                <a:latin typeface="+mj-lt"/>
              </a:defRPr>
            </a:lvl2pPr>
            <a:lvl3pPr marL="909110" indent="0" algn="ctr">
              <a:buNone/>
              <a:defRPr sz="1592" b="1">
                <a:solidFill>
                  <a:schemeClr val="tx1"/>
                </a:solidFill>
                <a:latin typeface="+mj-lt"/>
              </a:defRPr>
            </a:lvl3pPr>
            <a:lvl4pPr marL="1363665" indent="0" algn="ctr">
              <a:buNone/>
              <a:defRPr sz="1592" b="1">
                <a:solidFill>
                  <a:schemeClr val="tx1"/>
                </a:solidFill>
                <a:latin typeface="+mj-lt"/>
              </a:defRPr>
            </a:lvl4pPr>
            <a:lvl5pPr marL="1818219" indent="0" algn="ctr">
              <a:buNone/>
              <a:defRPr sz="1592" b="1">
                <a:solidFill>
                  <a:schemeClr val="tx1"/>
                </a:solidFill>
                <a:latin typeface="+mj-lt"/>
              </a:defRPr>
            </a:lvl5pPr>
          </a:lstStyle>
          <a:p>
            <a:pPr lvl="0"/>
            <a:endParaRPr lang="en-US"/>
          </a:p>
        </p:txBody>
      </p:sp>
      <p:sp>
        <p:nvSpPr>
          <p:cNvPr id="6" name="Text Placeholder 5"/>
          <p:cNvSpPr>
            <a:spLocks noGrp="1"/>
          </p:cNvSpPr>
          <p:nvPr>
            <p:ph type="body" sz="quarter" idx="13"/>
          </p:nvPr>
        </p:nvSpPr>
        <p:spPr>
          <a:xfrm>
            <a:off x="87093" y="6583088"/>
            <a:ext cx="12027505" cy="183979"/>
          </a:xfrm>
        </p:spPr>
        <p:txBody>
          <a:bodyPr/>
          <a:lstStyle>
            <a:lvl1pPr>
              <a:defRPr sz="1066" i="1">
                <a:solidFill>
                  <a:schemeClr val="tx2"/>
                </a:solidFill>
              </a:defRPr>
            </a:lvl1pPr>
            <a:lvl2pPr>
              <a:defRPr sz="1066" i="1">
                <a:solidFill>
                  <a:schemeClr val="bg2"/>
                </a:solidFill>
              </a:defRPr>
            </a:lvl2pPr>
            <a:lvl3pPr>
              <a:defRPr sz="1066" i="1">
                <a:solidFill>
                  <a:schemeClr val="bg2"/>
                </a:solidFill>
              </a:defRPr>
            </a:lvl3pPr>
            <a:lvl4pPr>
              <a:defRPr sz="1066" i="1">
                <a:solidFill>
                  <a:schemeClr val="bg2"/>
                </a:solidFill>
              </a:defRPr>
            </a:lvl4pPr>
            <a:lvl5pPr>
              <a:defRPr sz="1066" i="1">
                <a:solidFill>
                  <a:schemeClr val="bg2"/>
                </a:solidFill>
              </a:defRPr>
            </a:lvl5pPr>
          </a:lstStyle>
          <a:p>
            <a:pPr lvl="0"/>
            <a:r>
              <a:rPr lang="en-US"/>
              <a:t>Edit Master text styles</a:t>
            </a:r>
          </a:p>
        </p:txBody>
      </p:sp>
      <p:sp>
        <p:nvSpPr>
          <p:cNvPr id="7" name="Picture Placeholder 6"/>
          <p:cNvSpPr>
            <a:spLocks noGrp="1"/>
          </p:cNvSpPr>
          <p:nvPr>
            <p:ph type="pic" sz="quarter" idx="21"/>
          </p:nvPr>
        </p:nvSpPr>
        <p:spPr>
          <a:xfrm>
            <a:off x="4466115" y="2867090"/>
            <a:ext cx="1219200" cy="1218072"/>
          </a:xfrm>
        </p:spPr>
        <p:txBody>
          <a:bodyPr/>
          <a:lstStyle/>
          <a:p>
            <a:endParaRPr lang="en-US"/>
          </a:p>
        </p:txBody>
      </p:sp>
      <p:sp>
        <p:nvSpPr>
          <p:cNvPr id="10" name="Picture Placeholder 6"/>
          <p:cNvSpPr>
            <a:spLocks noGrp="1"/>
          </p:cNvSpPr>
          <p:nvPr>
            <p:ph type="pic" sz="quarter" idx="22"/>
          </p:nvPr>
        </p:nvSpPr>
        <p:spPr>
          <a:xfrm>
            <a:off x="10165121" y="2867090"/>
            <a:ext cx="1219200" cy="1218072"/>
          </a:xfrm>
        </p:spPr>
        <p:txBody>
          <a:bodyPr/>
          <a:lstStyle/>
          <a:p>
            <a:endParaRPr lang="en-US"/>
          </a:p>
        </p:txBody>
      </p:sp>
      <p:sp>
        <p:nvSpPr>
          <p:cNvPr id="38" name="Picture Placeholder 6"/>
          <p:cNvSpPr>
            <a:spLocks noGrp="1"/>
          </p:cNvSpPr>
          <p:nvPr>
            <p:ph type="pic" sz="quarter" idx="49"/>
          </p:nvPr>
        </p:nvSpPr>
        <p:spPr>
          <a:xfrm>
            <a:off x="666776" y="2867090"/>
            <a:ext cx="1219200" cy="1218072"/>
          </a:xfrm>
        </p:spPr>
        <p:txBody>
          <a:bodyPr/>
          <a:lstStyle/>
          <a:p>
            <a:endParaRPr lang="en-US"/>
          </a:p>
        </p:txBody>
      </p:sp>
      <p:sp>
        <p:nvSpPr>
          <p:cNvPr id="29" name="Picture Placeholder 6"/>
          <p:cNvSpPr>
            <a:spLocks noGrp="1"/>
          </p:cNvSpPr>
          <p:nvPr>
            <p:ph type="pic" sz="quarter" idx="62"/>
          </p:nvPr>
        </p:nvSpPr>
        <p:spPr>
          <a:xfrm>
            <a:off x="2566445" y="2867090"/>
            <a:ext cx="1219200" cy="1218072"/>
          </a:xfrm>
        </p:spPr>
        <p:txBody>
          <a:bodyPr/>
          <a:lstStyle/>
          <a:p>
            <a:endParaRPr lang="en-US"/>
          </a:p>
        </p:txBody>
      </p:sp>
      <p:sp>
        <p:nvSpPr>
          <p:cNvPr id="39" name="Picture Placeholder 6"/>
          <p:cNvSpPr>
            <a:spLocks noGrp="1"/>
          </p:cNvSpPr>
          <p:nvPr>
            <p:ph type="pic" sz="quarter" idx="68"/>
          </p:nvPr>
        </p:nvSpPr>
        <p:spPr>
          <a:xfrm>
            <a:off x="6365784" y="2867090"/>
            <a:ext cx="1219200" cy="1218072"/>
          </a:xfrm>
        </p:spPr>
        <p:txBody>
          <a:bodyPr/>
          <a:lstStyle/>
          <a:p>
            <a:endParaRPr lang="en-US"/>
          </a:p>
        </p:txBody>
      </p:sp>
      <p:sp>
        <p:nvSpPr>
          <p:cNvPr id="47" name="Text Placeholder 8"/>
          <p:cNvSpPr>
            <a:spLocks noGrp="1"/>
          </p:cNvSpPr>
          <p:nvPr>
            <p:ph type="body" sz="quarter" idx="29"/>
          </p:nvPr>
        </p:nvSpPr>
        <p:spPr>
          <a:xfrm rot="19609788">
            <a:off x="4070228" y="4710296"/>
            <a:ext cx="2102325" cy="253204"/>
          </a:xfrm>
        </p:spPr>
        <p:txBody>
          <a:bodyPr anchor="ctr"/>
          <a:lstStyle>
            <a:lvl1pPr algn="l">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48" name="Text Placeholder 8"/>
          <p:cNvSpPr>
            <a:spLocks noGrp="1"/>
          </p:cNvSpPr>
          <p:nvPr>
            <p:ph type="body" sz="quarter" idx="30" hasCustomPrompt="1"/>
          </p:nvPr>
        </p:nvSpPr>
        <p:spPr>
          <a:xfrm rot="19609788">
            <a:off x="3870008" y="4404061"/>
            <a:ext cx="2102325" cy="253204"/>
          </a:xfrm>
        </p:spPr>
        <p:txBody>
          <a:bodyPr anchor="ctr"/>
          <a:lstStyle>
            <a:lvl1pPr algn="l">
              <a:spcBef>
                <a:spcPts val="0"/>
              </a:spcBef>
              <a:defRPr sz="1325" b="1" i="0">
                <a:solidFill>
                  <a:schemeClr val="tx2"/>
                </a:solidFill>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49" name="Text Placeholder 8"/>
          <p:cNvSpPr>
            <a:spLocks noGrp="1"/>
          </p:cNvSpPr>
          <p:nvPr>
            <p:ph type="body" sz="quarter" idx="31"/>
          </p:nvPr>
        </p:nvSpPr>
        <p:spPr>
          <a:xfrm rot="19609788">
            <a:off x="9772636" y="4710296"/>
            <a:ext cx="2102325" cy="253204"/>
          </a:xfrm>
        </p:spPr>
        <p:txBody>
          <a:bodyPr anchor="ctr"/>
          <a:lstStyle>
            <a:lvl1pPr algn="l">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50" name="Text Placeholder 8"/>
          <p:cNvSpPr>
            <a:spLocks noGrp="1"/>
          </p:cNvSpPr>
          <p:nvPr>
            <p:ph type="body" sz="quarter" idx="32" hasCustomPrompt="1"/>
          </p:nvPr>
        </p:nvSpPr>
        <p:spPr>
          <a:xfrm rot="19609788">
            <a:off x="9572416" y="4404061"/>
            <a:ext cx="2102325" cy="253204"/>
          </a:xfrm>
        </p:spPr>
        <p:txBody>
          <a:bodyPr anchor="ctr"/>
          <a:lstStyle>
            <a:lvl1pPr algn="l">
              <a:spcBef>
                <a:spcPts val="0"/>
              </a:spcBef>
              <a:defRPr sz="1325" b="1" i="0">
                <a:solidFill>
                  <a:schemeClr val="tx2"/>
                </a:solidFill>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51" name="Text Placeholder 8"/>
          <p:cNvSpPr>
            <a:spLocks noGrp="1"/>
          </p:cNvSpPr>
          <p:nvPr>
            <p:ph type="body" sz="quarter" idx="51"/>
          </p:nvPr>
        </p:nvSpPr>
        <p:spPr>
          <a:xfrm rot="19609788">
            <a:off x="338268" y="4710296"/>
            <a:ext cx="2102325" cy="253204"/>
          </a:xfrm>
        </p:spPr>
        <p:txBody>
          <a:bodyPr anchor="ctr"/>
          <a:lstStyle>
            <a:lvl1pPr algn="l">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52" name="Text Placeholder 8"/>
          <p:cNvSpPr>
            <a:spLocks noGrp="1"/>
          </p:cNvSpPr>
          <p:nvPr>
            <p:ph type="body" sz="quarter" idx="52" hasCustomPrompt="1"/>
          </p:nvPr>
        </p:nvSpPr>
        <p:spPr>
          <a:xfrm rot="19609788">
            <a:off x="138044" y="4404061"/>
            <a:ext cx="2102325" cy="253204"/>
          </a:xfrm>
        </p:spPr>
        <p:txBody>
          <a:bodyPr anchor="ctr"/>
          <a:lstStyle>
            <a:lvl1pPr algn="l">
              <a:spcBef>
                <a:spcPts val="0"/>
              </a:spcBef>
              <a:defRPr sz="1325" b="1" i="0">
                <a:solidFill>
                  <a:schemeClr val="tx2"/>
                </a:solidFill>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53" name="Text Placeholder 8"/>
          <p:cNvSpPr>
            <a:spLocks noGrp="1"/>
          </p:cNvSpPr>
          <p:nvPr>
            <p:ph type="body" sz="quarter" idx="63"/>
          </p:nvPr>
        </p:nvSpPr>
        <p:spPr>
          <a:xfrm rot="19609788">
            <a:off x="2171816" y="4710296"/>
            <a:ext cx="2102325" cy="253204"/>
          </a:xfrm>
        </p:spPr>
        <p:txBody>
          <a:bodyPr anchor="ctr"/>
          <a:lstStyle>
            <a:lvl1pPr algn="l">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54" name="Text Placeholder 8"/>
          <p:cNvSpPr>
            <a:spLocks noGrp="1"/>
          </p:cNvSpPr>
          <p:nvPr>
            <p:ph type="body" sz="quarter" idx="64" hasCustomPrompt="1"/>
          </p:nvPr>
        </p:nvSpPr>
        <p:spPr>
          <a:xfrm rot="19609788">
            <a:off x="1971592" y="4404061"/>
            <a:ext cx="2102325" cy="253204"/>
          </a:xfrm>
        </p:spPr>
        <p:txBody>
          <a:bodyPr anchor="ctr"/>
          <a:lstStyle>
            <a:lvl1pPr algn="l">
              <a:spcBef>
                <a:spcPts val="0"/>
              </a:spcBef>
              <a:defRPr sz="1325" b="1" i="0">
                <a:solidFill>
                  <a:schemeClr val="tx2"/>
                </a:solidFill>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55" name="Text Placeholder 8"/>
          <p:cNvSpPr>
            <a:spLocks noGrp="1"/>
          </p:cNvSpPr>
          <p:nvPr>
            <p:ph type="body" sz="quarter" idx="69"/>
          </p:nvPr>
        </p:nvSpPr>
        <p:spPr>
          <a:xfrm rot="19609788">
            <a:off x="5957752" y="4710296"/>
            <a:ext cx="2102325" cy="253204"/>
          </a:xfrm>
        </p:spPr>
        <p:txBody>
          <a:bodyPr anchor="ctr"/>
          <a:lstStyle>
            <a:lvl1pPr algn="l">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56" name="Text Placeholder 8"/>
          <p:cNvSpPr>
            <a:spLocks noGrp="1"/>
          </p:cNvSpPr>
          <p:nvPr>
            <p:ph type="body" sz="quarter" idx="70" hasCustomPrompt="1"/>
          </p:nvPr>
        </p:nvSpPr>
        <p:spPr>
          <a:xfrm rot="19609788">
            <a:off x="5757528" y="4404061"/>
            <a:ext cx="2102325" cy="253204"/>
          </a:xfrm>
        </p:spPr>
        <p:txBody>
          <a:bodyPr anchor="ctr"/>
          <a:lstStyle>
            <a:lvl1pPr algn="l">
              <a:spcBef>
                <a:spcPts val="0"/>
              </a:spcBef>
              <a:defRPr sz="1325" b="1" i="0">
                <a:solidFill>
                  <a:schemeClr val="tx2"/>
                </a:solidFill>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57" name="Picture Placeholder 6"/>
          <p:cNvSpPr>
            <a:spLocks noGrp="1"/>
          </p:cNvSpPr>
          <p:nvPr>
            <p:ph type="pic" sz="quarter" idx="71"/>
          </p:nvPr>
        </p:nvSpPr>
        <p:spPr>
          <a:xfrm>
            <a:off x="8265453" y="2867090"/>
            <a:ext cx="1219200" cy="1218072"/>
          </a:xfrm>
        </p:spPr>
        <p:txBody>
          <a:bodyPr/>
          <a:lstStyle/>
          <a:p>
            <a:endParaRPr lang="en-US"/>
          </a:p>
        </p:txBody>
      </p:sp>
      <p:sp>
        <p:nvSpPr>
          <p:cNvPr id="58" name="Text Placeholder 8"/>
          <p:cNvSpPr>
            <a:spLocks noGrp="1"/>
          </p:cNvSpPr>
          <p:nvPr>
            <p:ph type="body" sz="quarter" idx="72"/>
          </p:nvPr>
        </p:nvSpPr>
        <p:spPr>
          <a:xfrm rot="19609788">
            <a:off x="7863036" y="4710296"/>
            <a:ext cx="2102325" cy="253204"/>
          </a:xfrm>
        </p:spPr>
        <p:txBody>
          <a:bodyPr anchor="ctr"/>
          <a:lstStyle>
            <a:lvl1pPr algn="l">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59" name="Text Placeholder 8"/>
          <p:cNvSpPr>
            <a:spLocks noGrp="1"/>
          </p:cNvSpPr>
          <p:nvPr>
            <p:ph type="body" sz="quarter" idx="73" hasCustomPrompt="1"/>
          </p:nvPr>
        </p:nvSpPr>
        <p:spPr>
          <a:xfrm rot="19609788">
            <a:off x="7662816" y="4404061"/>
            <a:ext cx="2102325" cy="253204"/>
          </a:xfrm>
        </p:spPr>
        <p:txBody>
          <a:bodyPr anchor="ctr"/>
          <a:lstStyle>
            <a:lvl1pPr algn="l">
              <a:spcBef>
                <a:spcPts val="0"/>
              </a:spcBef>
              <a:defRPr sz="1325" b="1" i="0">
                <a:solidFill>
                  <a:schemeClr val="tx2"/>
                </a:solidFill>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4" name="Freeform 3"/>
          <p:cNvSpPr/>
          <p:nvPr userDrawn="1"/>
        </p:nvSpPr>
        <p:spPr>
          <a:xfrm>
            <a:off x="296418" y="2866380"/>
            <a:ext cx="1677799" cy="2413794"/>
          </a:xfrm>
          <a:custGeom>
            <a:avLst/>
            <a:gdLst>
              <a:gd name="connsiteX0" fmla="*/ 1258349 w 1258349"/>
              <a:gd name="connsiteY0" fmla="*/ 0 h 1812022"/>
              <a:gd name="connsiteX1" fmla="*/ 1258349 w 1258349"/>
              <a:gd name="connsiteY1" fmla="*/ 985707 h 1812022"/>
              <a:gd name="connsiteX2" fmla="*/ 0 w 1258349"/>
              <a:gd name="connsiteY2" fmla="*/ 1812022 h 1812022"/>
            </a:gdLst>
            <a:ahLst/>
            <a:cxnLst>
              <a:cxn ang="0">
                <a:pos x="connsiteX0" y="connsiteY0"/>
              </a:cxn>
              <a:cxn ang="0">
                <a:pos x="connsiteX1" y="connsiteY1"/>
              </a:cxn>
              <a:cxn ang="0">
                <a:pos x="connsiteX2" y="connsiteY2"/>
              </a:cxn>
            </a:cxnLst>
            <a:rect l="l" t="t" r="r" b="b"/>
            <a:pathLst>
              <a:path w="1258349" h="1812022">
                <a:moveTo>
                  <a:pt x="1258349" y="0"/>
                </a:moveTo>
                <a:lnTo>
                  <a:pt x="1258349" y="985707"/>
                </a:lnTo>
                <a:lnTo>
                  <a:pt x="0" y="1812022"/>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86"/>
          </a:p>
        </p:txBody>
      </p:sp>
      <p:sp>
        <p:nvSpPr>
          <p:cNvPr id="70" name="Freeform 69"/>
          <p:cNvSpPr/>
          <p:nvPr userDrawn="1"/>
        </p:nvSpPr>
        <p:spPr>
          <a:xfrm>
            <a:off x="2194733" y="2866380"/>
            <a:ext cx="1677799" cy="2413794"/>
          </a:xfrm>
          <a:custGeom>
            <a:avLst/>
            <a:gdLst>
              <a:gd name="connsiteX0" fmla="*/ 1258349 w 1258349"/>
              <a:gd name="connsiteY0" fmla="*/ 0 h 1812022"/>
              <a:gd name="connsiteX1" fmla="*/ 1258349 w 1258349"/>
              <a:gd name="connsiteY1" fmla="*/ 985707 h 1812022"/>
              <a:gd name="connsiteX2" fmla="*/ 0 w 1258349"/>
              <a:gd name="connsiteY2" fmla="*/ 1812022 h 1812022"/>
            </a:gdLst>
            <a:ahLst/>
            <a:cxnLst>
              <a:cxn ang="0">
                <a:pos x="connsiteX0" y="connsiteY0"/>
              </a:cxn>
              <a:cxn ang="0">
                <a:pos x="connsiteX1" y="connsiteY1"/>
              </a:cxn>
              <a:cxn ang="0">
                <a:pos x="connsiteX2" y="connsiteY2"/>
              </a:cxn>
            </a:cxnLst>
            <a:rect l="l" t="t" r="r" b="b"/>
            <a:pathLst>
              <a:path w="1258349" h="1812022">
                <a:moveTo>
                  <a:pt x="1258349" y="0"/>
                </a:moveTo>
                <a:lnTo>
                  <a:pt x="1258349" y="985707"/>
                </a:lnTo>
                <a:lnTo>
                  <a:pt x="0" y="1812022"/>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86"/>
          </a:p>
        </p:txBody>
      </p:sp>
      <p:sp>
        <p:nvSpPr>
          <p:cNvPr id="71" name="Freeform 70"/>
          <p:cNvSpPr/>
          <p:nvPr userDrawn="1"/>
        </p:nvSpPr>
        <p:spPr>
          <a:xfrm>
            <a:off x="4093047" y="2866380"/>
            <a:ext cx="1677799" cy="2413794"/>
          </a:xfrm>
          <a:custGeom>
            <a:avLst/>
            <a:gdLst>
              <a:gd name="connsiteX0" fmla="*/ 1258349 w 1258349"/>
              <a:gd name="connsiteY0" fmla="*/ 0 h 1812022"/>
              <a:gd name="connsiteX1" fmla="*/ 1258349 w 1258349"/>
              <a:gd name="connsiteY1" fmla="*/ 985707 h 1812022"/>
              <a:gd name="connsiteX2" fmla="*/ 0 w 1258349"/>
              <a:gd name="connsiteY2" fmla="*/ 1812022 h 1812022"/>
            </a:gdLst>
            <a:ahLst/>
            <a:cxnLst>
              <a:cxn ang="0">
                <a:pos x="connsiteX0" y="connsiteY0"/>
              </a:cxn>
              <a:cxn ang="0">
                <a:pos x="connsiteX1" y="connsiteY1"/>
              </a:cxn>
              <a:cxn ang="0">
                <a:pos x="connsiteX2" y="connsiteY2"/>
              </a:cxn>
            </a:cxnLst>
            <a:rect l="l" t="t" r="r" b="b"/>
            <a:pathLst>
              <a:path w="1258349" h="1812022">
                <a:moveTo>
                  <a:pt x="1258349" y="0"/>
                </a:moveTo>
                <a:lnTo>
                  <a:pt x="1258349" y="985707"/>
                </a:lnTo>
                <a:lnTo>
                  <a:pt x="0" y="1812022"/>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86"/>
          </a:p>
        </p:txBody>
      </p:sp>
      <p:sp>
        <p:nvSpPr>
          <p:cNvPr id="72" name="Freeform 71"/>
          <p:cNvSpPr/>
          <p:nvPr userDrawn="1"/>
        </p:nvSpPr>
        <p:spPr>
          <a:xfrm>
            <a:off x="5991362" y="2866380"/>
            <a:ext cx="1677799" cy="2413794"/>
          </a:xfrm>
          <a:custGeom>
            <a:avLst/>
            <a:gdLst>
              <a:gd name="connsiteX0" fmla="*/ 1258349 w 1258349"/>
              <a:gd name="connsiteY0" fmla="*/ 0 h 1812022"/>
              <a:gd name="connsiteX1" fmla="*/ 1258349 w 1258349"/>
              <a:gd name="connsiteY1" fmla="*/ 985707 h 1812022"/>
              <a:gd name="connsiteX2" fmla="*/ 0 w 1258349"/>
              <a:gd name="connsiteY2" fmla="*/ 1812022 h 1812022"/>
            </a:gdLst>
            <a:ahLst/>
            <a:cxnLst>
              <a:cxn ang="0">
                <a:pos x="connsiteX0" y="connsiteY0"/>
              </a:cxn>
              <a:cxn ang="0">
                <a:pos x="connsiteX1" y="connsiteY1"/>
              </a:cxn>
              <a:cxn ang="0">
                <a:pos x="connsiteX2" y="connsiteY2"/>
              </a:cxn>
            </a:cxnLst>
            <a:rect l="l" t="t" r="r" b="b"/>
            <a:pathLst>
              <a:path w="1258349" h="1812022">
                <a:moveTo>
                  <a:pt x="1258349" y="0"/>
                </a:moveTo>
                <a:lnTo>
                  <a:pt x="1258349" y="985707"/>
                </a:lnTo>
                <a:lnTo>
                  <a:pt x="0" y="1812022"/>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86"/>
          </a:p>
        </p:txBody>
      </p:sp>
      <p:sp>
        <p:nvSpPr>
          <p:cNvPr id="73" name="Freeform 72"/>
          <p:cNvSpPr/>
          <p:nvPr userDrawn="1"/>
        </p:nvSpPr>
        <p:spPr>
          <a:xfrm>
            <a:off x="7889677" y="2866380"/>
            <a:ext cx="1677799" cy="2413794"/>
          </a:xfrm>
          <a:custGeom>
            <a:avLst/>
            <a:gdLst>
              <a:gd name="connsiteX0" fmla="*/ 1258349 w 1258349"/>
              <a:gd name="connsiteY0" fmla="*/ 0 h 1812022"/>
              <a:gd name="connsiteX1" fmla="*/ 1258349 w 1258349"/>
              <a:gd name="connsiteY1" fmla="*/ 985707 h 1812022"/>
              <a:gd name="connsiteX2" fmla="*/ 0 w 1258349"/>
              <a:gd name="connsiteY2" fmla="*/ 1812022 h 1812022"/>
            </a:gdLst>
            <a:ahLst/>
            <a:cxnLst>
              <a:cxn ang="0">
                <a:pos x="connsiteX0" y="connsiteY0"/>
              </a:cxn>
              <a:cxn ang="0">
                <a:pos x="connsiteX1" y="connsiteY1"/>
              </a:cxn>
              <a:cxn ang="0">
                <a:pos x="connsiteX2" y="connsiteY2"/>
              </a:cxn>
            </a:cxnLst>
            <a:rect l="l" t="t" r="r" b="b"/>
            <a:pathLst>
              <a:path w="1258349" h="1812022">
                <a:moveTo>
                  <a:pt x="1258349" y="0"/>
                </a:moveTo>
                <a:lnTo>
                  <a:pt x="1258349" y="985707"/>
                </a:lnTo>
                <a:lnTo>
                  <a:pt x="0" y="1812022"/>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86"/>
          </a:p>
        </p:txBody>
      </p:sp>
      <p:sp>
        <p:nvSpPr>
          <p:cNvPr id="74" name="Freeform 73"/>
          <p:cNvSpPr/>
          <p:nvPr userDrawn="1"/>
        </p:nvSpPr>
        <p:spPr>
          <a:xfrm>
            <a:off x="9787994" y="2866380"/>
            <a:ext cx="1677799" cy="2413794"/>
          </a:xfrm>
          <a:custGeom>
            <a:avLst/>
            <a:gdLst>
              <a:gd name="connsiteX0" fmla="*/ 1258349 w 1258349"/>
              <a:gd name="connsiteY0" fmla="*/ 0 h 1812022"/>
              <a:gd name="connsiteX1" fmla="*/ 1258349 w 1258349"/>
              <a:gd name="connsiteY1" fmla="*/ 985707 h 1812022"/>
              <a:gd name="connsiteX2" fmla="*/ 0 w 1258349"/>
              <a:gd name="connsiteY2" fmla="*/ 1812022 h 1812022"/>
            </a:gdLst>
            <a:ahLst/>
            <a:cxnLst>
              <a:cxn ang="0">
                <a:pos x="connsiteX0" y="connsiteY0"/>
              </a:cxn>
              <a:cxn ang="0">
                <a:pos x="connsiteX1" y="connsiteY1"/>
              </a:cxn>
              <a:cxn ang="0">
                <a:pos x="connsiteX2" y="connsiteY2"/>
              </a:cxn>
            </a:cxnLst>
            <a:rect l="l" t="t" r="r" b="b"/>
            <a:pathLst>
              <a:path w="1258349" h="1812022">
                <a:moveTo>
                  <a:pt x="1258349" y="0"/>
                </a:moveTo>
                <a:lnTo>
                  <a:pt x="1258349" y="985707"/>
                </a:lnTo>
                <a:lnTo>
                  <a:pt x="0" y="1812022"/>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86"/>
          </a:p>
        </p:txBody>
      </p:sp>
    </p:spTree>
    <p:extLst>
      <p:ext uri="{BB962C8B-B14F-4D97-AF65-F5344CB8AC3E}">
        <p14:creationId xmlns:p14="http://schemas.microsoft.com/office/powerpoint/2010/main" val="1243688309"/>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58800" y="5187464"/>
            <a:ext cx="11074400" cy="1526509"/>
          </a:xfrm>
        </p:spPr>
        <p:txBody>
          <a:bodyPr>
            <a:normAutofit/>
          </a:bodyPr>
          <a:lstStyle>
            <a:lvl1pPr marL="0" indent="0" algn="l">
              <a:lnSpc>
                <a:spcPct val="100000"/>
              </a:lnSpc>
              <a:spcBef>
                <a:spcPts val="198"/>
              </a:spcBef>
              <a:buNone/>
              <a:defRPr sz="1860" b="1">
                <a:solidFill>
                  <a:schemeClr val="tx2"/>
                </a:solidFill>
                <a:latin typeface="+mj-lt"/>
              </a:defRPr>
            </a:lvl1pPr>
            <a:lvl2pPr marL="455091" indent="0" algn="ctr">
              <a:buNone/>
              <a:defRPr sz="1991"/>
            </a:lvl2pPr>
            <a:lvl3pPr marL="910180" indent="0" algn="ctr">
              <a:buNone/>
              <a:defRPr sz="1793"/>
            </a:lvl3pPr>
            <a:lvl4pPr marL="1365267" indent="0" algn="ctr">
              <a:buNone/>
              <a:defRPr sz="1593"/>
            </a:lvl4pPr>
            <a:lvl5pPr marL="1820359" indent="0" algn="ctr">
              <a:buNone/>
              <a:defRPr sz="1593"/>
            </a:lvl5pPr>
            <a:lvl6pPr marL="2275448" indent="0" algn="ctr">
              <a:buNone/>
              <a:defRPr sz="1593"/>
            </a:lvl6pPr>
            <a:lvl7pPr marL="2730536" indent="0" algn="ctr">
              <a:buNone/>
              <a:defRPr sz="1593"/>
            </a:lvl7pPr>
            <a:lvl8pPr marL="3185627" indent="0" algn="ctr">
              <a:buNone/>
              <a:defRPr sz="1593"/>
            </a:lvl8pPr>
            <a:lvl9pPr marL="3640716" indent="0" algn="ctr">
              <a:buNone/>
              <a:defRPr sz="1593"/>
            </a:lvl9pPr>
          </a:lstStyle>
          <a:p>
            <a:r>
              <a:rPr lang="en-US"/>
              <a:t>NAME OF PRESENTER</a:t>
            </a:r>
          </a:p>
        </p:txBody>
      </p:sp>
      <p:sp>
        <p:nvSpPr>
          <p:cNvPr id="5" name="Title 1">
            <a:extLst>
              <a:ext uri="{FF2B5EF4-FFF2-40B4-BE49-F238E27FC236}">
                <a16:creationId xmlns:a16="http://schemas.microsoft.com/office/drawing/2014/main" id="{43DBB132-BBB1-724C-AB16-49012A0F2AA0}"/>
              </a:ext>
            </a:extLst>
          </p:cNvPr>
          <p:cNvSpPr>
            <a:spLocks noGrp="1"/>
          </p:cNvSpPr>
          <p:nvPr>
            <p:ph type="ctrTitle" hasCustomPrompt="1"/>
          </p:nvPr>
        </p:nvSpPr>
        <p:spPr>
          <a:xfrm>
            <a:off x="558800" y="2781555"/>
            <a:ext cx="11074400" cy="2282973"/>
          </a:xfrm>
        </p:spPr>
        <p:txBody>
          <a:bodyPr anchor="b">
            <a:normAutofit/>
          </a:bodyPr>
          <a:lstStyle>
            <a:lvl1pPr algn="l">
              <a:defRPr sz="8784">
                <a:solidFill>
                  <a:schemeClr val="tx2"/>
                </a:solidFill>
                <a:latin typeface="+mj-lt"/>
              </a:defRPr>
            </a:lvl1pPr>
          </a:lstStyle>
          <a:p>
            <a:r>
              <a:rPr lang="en-US"/>
              <a:t>Double line of text goes here</a:t>
            </a:r>
          </a:p>
        </p:txBody>
      </p:sp>
      <p:sp>
        <p:nvSpPr>
          <p:cNvPr id="4" name="TextBox 3">
            <a:extLst>
              <a:ext uri="{FF2B5EF4-FFF2-40B4-BE49-F238E27FC236}">
                <a16:creationId xmlns:a16="http://schemas.microsoft.com/office/drawing/2014/main" id="{4E73DF1A-F593-A459-2726-54C6AFEA83C0}"/>
              </a:ext>
            </a:extLst>
          </p:cNvPr>
          <p:cNvSpPr txBox="1"/>
          <p:nvPr userDrawn="1"/>
        </p:nvSpPr>
        <p:spPr>
          <a:xfrm>
            <a:off x="411424" y="615730"/>
            <a:ext cx="11074400" cy="461024"/>
          </a:xfrm>
          <a:prstGeom prst="rect">
            <a:avLst/>
          </a:prstGeom>
          <a:noFill/>
        </p:spPr>
        <p:txBody>
          <a:bodyPr wrap="square" rtlCol="0">
            <a:spAutoFit/>
          </a:bodyPr>
          <a:lstStyle/>
          <a:p>
            <a:r>
              <a:rPr lang="en-US" sz="2396" b="1" spc="400">
                <a:solidFill>
                  <a:schemeClr val="tx2"/>
                </a:solidFill>
                <a:latin typeface="+mj-lt"/>
              </a:rPr>
              <a:t>2025 PURE LEADERSHIP FORUM</a:t>
            </a:r>
          </a:p>
        </p:txBody>
      </p:sp>
      <p:cxnSp>
        <p:nvCxnSpPr>
          <p:cNvPr id="7" name="Straight Connector 6">
            <a:extLst>
              <a:ext uri="{FF2B5EF4-FFF2-40B4-BE49-F238E27FC236}">
                <a16:creationId xmlns:a16="http://schemas.microsoft.com/office/drawing/2014/main" id="{4C7D33E4-0FE2-439A-0A9E-4ED648660A41}"/>
              </a:ext>
            </a:extLst>
          </p:cNvPr>
          <p:cNvCxnSpPr/>
          <p:nvPr userDrawn="1"/>
        </p:nvCxnSpPr>
        <p:spPr>
          <a:xfrm>
            <a:off x="558800" y="1177918"/>
            <a:ext cx="0" cy="1392083"/>
          </a:xfrm>
          <a:prstGeom prst="line">
            <a:avLst/>
          </a:prstGeom>
          <a:ln w="28575">
            <a:solidFill>
              <a:srgbClr val="004C87"/>
            </a:solidFill>
          </a:ln>
        </p:spPr>
        <p:style>
          <a:lnRef idx="1">
            <a:schemeClr val="accent1"/>
          </a:lnRef>
          <a:fillRef idx="0">
            <a:schemeClr val="accent1"/>
          </a:fillRef>
          <a:effectRef idx="0">
            <a:schemeClr val="accent1"/>
          </a:effectRef>
          <a:fontRef idx="minor">
            <a:schemeClr val="tx1"/>
          </a:fontRef>
        </p:style>
      </p:cxnSp>
      <p:pic>
        <p:nvPicPr>
          <p:cNvPr id="2" name="Picture 1" descr="Logo, company name&#10;&#10;Description automatically generated">
            <a:extLst>
              <a:ext uri="{FF2B5EF4-FFF2-40B4-BE49-F238E27FC236}">
                <a16:creationId xmlns:a16="http://schemas.microsoft.com/office/drawing/2014/main" id="{7E74221B-6034-D07A-46A5-4750EA92C47C}"/>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235922" y="5682884"/>
            <a:ext cx="1598713" cy="889755"/>
          </a:xfrm>
          <a:prstGeom prst="rect">
            <a:avLst/>
          </a:prstGeom>
        </p:spPr>
      </p:pic>
    </p:spTree>
    <p:extLst>
      <p:ext uri="{BB962C8B-B14F-4D97-AF65-F5344CB8AC3E}">
        <p14:creationId xmlns:p14="http://schemas.microsoft.com/office/powerpoint/2010/main" val="1729485323"/>
      </p:ext>
    </p:extLst>
  </p:cSld>
  <p:clrMapOvr>
    <a:masterClrMapping/>
  </p:clrMapOvr>
  <p:extLst>
    <p:ext uri="{DCECCB84-F9BA-43D5-87BE-67443E8EF086}">
      <p15:sldGuideLst xmlns:p15="http://schemas.microsoft.com/office/powerpoint/2012/main">
        <p15:guide id="1" pos="149">
          <p15:clr>
            <a:srgbClr val="FBAE40"/>
          </p15:clr>
        </p15:guide>
        <p15:guide id="2" pos="3092">
          <p15:clr>
            <a:srgbClr val="FBAE40"/>
          </p15:clr>
        </p15:guide>
        <p15:guide id="3" orient="horz" pos="89">
          <p15:clr>
            <a:srgbClr val="FBAE40"/>
          </p15:clr>
        </p15:guide>
        <p15:guide id="4" orient="horz" pos="1603">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8_Graph">
    <p:bg>
      <p:bgRef idx="1001">
        <a:schemeClr val="bg2"/>
      </p:bgRef>
    </p:bg>
    <p:spTree>
      <p:nvGrpSpPr>
        <p:cNvPr id="1" name=""/>
        <p:cNvGrpSpPr/>
        <p:nvPr/>
      </p:nvGrpSpPr>
      <p:grpSpPr>
        <a:xfrm>
          <a:off x="0" y="0"/>
          <a:ext cx="0" cy="0"/>
          <a:chOff x="0" y="0"/>
          <a:chExt cx="0" cy="0"/>
        </a:xfrm>
      </p:grpSpPr>
      <p:sp>
        <p:nvSpPr>
          <p:cNvPr id="21" name="Text Placeholder 3"/>
          <p:cNvSpPr>
            <a:spLocks noGrp="1"/>
          </p:cNvSpPr>
          <p:nvPr>
            <p:ph type="body" sz="quarter" idx="18"/>
          </p:nvPr>
        </p:nvSpPr>
        <p:spPr>
          <a:xfrm>
            <a:off x="558801" y="627308"/>
            <a:ext cx="11074403" cy="342665"/>
          </a:xfrm>
          <a:prstGeom prst="rect">
            <a:avLst/>
          </a:prstGeom>
        </p:spPr>
        <p:txBody>
          <a:bodyPr/>
          <a:lstStyle>
            <a:lvl1pPr marL="0" indent="0" algn="ctr">
              <a:buNone/>
              <a:defRPr sz="2652" b="1" spc="400">
                <a:solidFill>
                  <a:schemeClr val="tx1"/>
                </a:solidFill>
                <a:latin typeface="+mj-lt"/>
              </a:defRPr>
            </a:lvl1pPr>
            <a:lvl2pPr marL="454558" indent="0" algn="ctr">
              <a:buNone/>
              <a:defRPr sz="1592" b="1">
                <a:solidFill>
                  <a:schemeClr val="tx1"/>
                </a:solidFill>
                <a:latin typeface="+mj-lt"/>
              </a:defRPr>
            </a:lvl2pPr>
            <a:lvl3pPr marL="909110" indent="0" algn="ctr">
              <a:buNone/>
              <a:defRPr sz="1592" b="1">
                <a:solidFill>
                  <a:schemeClr val="tx1"/>
                </a:solidFill>
                <a:latin typeface="+mj-lt"/>
              </a:defRPr>
            </a:lvl3pPr>
            <a:lvl4pPr marL="1363665" indent="0" algn="ctr">
              <a:buNone/>
              <a:defRPr sz="1592" b="1">
                <a:solidFill>
                  <a:schemeClr val="tx1"/>
                </a:solidFill>
                <a:latin typeface="+mj-lt"/>
              </a:defRPr>
            </a:lvl4pPr>
            <a:lvl5pPr marL="1818219" indent="0" algn="ctr">
              <a:buNone/>
              <a:defRPr sz="1592" b="1">
                <a:solidFill>
                  <a:schemeClr val="tx1"/>
                </a:solidFill>
                <a:latin typeface="+mj-lt"/>
              </a:defRPr>
            </a:lvl5pPr>
          </a:lstStyle>
          <a:p>
            <a:pPr lvl="0"/>
            <a:endParaRPr lang="en-US"/>
          </a:p>
        </p:txBody>
      </p:sp>
      <p:sp>
        <p:nvSpPr>
          <p:cNvPr id="5" name="Text Placeholder 3">
            <a:extLst>
              <a:ext uri="{FF2B5EF4-FFF2-40B4-BE49-F238E27FC236}">
                <a16:creationId xmlns:a16="http://schemas.microsoft.com/office/drawing/2014/main" id="{BB8E280A-5167-F54A-BC46-640BAFA0DDF1}"/>
              </a:ext>
            </a:extLst>
          </p:cNvPr>
          <p:cNvSpPr>
            <a:spLocks noGrp="1"/>
          </p:cNvSpPr>
          <p:nvPr>
            <p:ph type="body" sz="quarter" idx="20"/>
          </p:nvPr>
        </p:nvSpPr>
        <p:spPr>
          <a:xfrm>
            <a:off x="558801" y="969971"/>
            <a:ext cx="11074403" cy="224936"/>
          </a:xfrm>
          <a:prstGeom prst="rect">
            <a:avLst/>
          </a:prstGeom>
        </p:spPr>
        <p:txBody>
          <a:bodyPr anchor="ctr"/>
          <a:lstStyle>
            <a:lvl1pPr marL="0" indent="0" algn="ctr">
              <a:buNone/>
              <a:defRPr sz="1592" b="0" i="1" spc="0">
                <a:solidFill>
                  <a:schemeClr val="tx1"/>
                </a:solidFill>
                <a:latin typeface="Franklin Gothic Book" panose="020B0503020102020204" pitchFamily="34" charset="0"/>
              </a:defRPr>
            </a:lvl1pPr>
            <a:lvl2pPr marL="454558" indent="0" algn="ctr">
              <a:buNone/>
              <a:defRPr sz="1592" b="1">
                <a:solidFill>
                  <a:schemeClr val="tx1"/>
                </a:solidFill>
                <a:latin typeface="+mj-lt"/>
              </a:defRPr>
            </a:lvl2pPr>
            <a:lvl3pPr marL="909110" indent="0" algn="ctr">
              <a:buNone/>
              <a:defRPr sz="1592" b="1">
                <a:solidFill>
                  <a:schemeClr val="tx1"/>
                </a:solidFill>
                <a:latin typeface="+mj-lt"/>
              </a:defRPr>
            </a:lvl3pPr>
            <a:lvl4pPr marL="1363665" indent="0" algn="ctr">
              <a:buNone/>
              <a:defRPr sz="1592" b="1">
                <a:solidFill>
                  <a:schemeClr val="tx1"/>
                </a:solidFill>
                <a:latin typeface="+mj-lt"/>
              </a:defRPr>
            </a:lvl4pPr>
            <a:lvl5pPr marL="1818219" indent="0" algn="ctr">
              <a:buNone/>
              <a:defRPr sz="1592" b="1">
                <a:solidFill>
                  <a:schemeClr val="tx1"/>
                </a:solidFill>
                <a:latin typeface="+mj-lt"/>
              </a:defRPr>
            </a:lvl5pPr>
          </a:lstStyle>
          <a:p>
            <a:pPr lvl="0"/>
            <a:endParaRPr lang="en-US"/>
          </a:p>
        </p:txBody>
      </p:sp>
      <p:sp>
        <p:nvSpPr>
          <p:cNvPr id="6" name="Text Placeholder 5"/>
          <p:cNvSpPr>
            <a:spLocks noGrp="1"/>
          </p:cNvSpPr>
          <p:nvPr>
            <p:ph type="body" sz="quarter" idx="13"/>
          </p:nvPr>
        </p:nvSpPr>
        <p:spPr>
          <a:xfrm>
            <a:off x="87093" y="6583088"/>
            <a:ext cx="12027505" cy="183979"/>
          </a:xfrm>
        </p:spPr>
        <p:txBody>
          <a:bodyPr/>
          <a:lstStyle>
            <a:lvl1pPr>
              <a:defRPr sz="1066" i="1">
                <a:solidFill>
                  <a:schemeClr val="tx2"/>
                </a:solidFill>
              </a:defRPr>
            </a:lvl1pPr>
            <a:lvl2pPr>
              <a:defRPr sz="1066" i="1">
                <a:solidFill>
                  <a:schemeClr val="bg2"/>
                </a:solidFill>
              </a:defRPr>
            </a:lvl2pPr>
            <a:lvl3pPr>
              <a:defRPr sz="1066" i="1">
                <a:solidFill>
                  <a:schemeClr val="bg2"/>
                </a:solidFill>
              </a:defRPr>
            </a:lvl3pPr>
            <a:lvl4pPr>
              <a:defRPr sz="1066" i="1">
                <a:solidFill>
                  <a:schemeClr val="bg2"/>
                </a:solidFill>
              </a:defRPr>
            </a:lvl4pPr>
            <a:lvl5pPr>
              <a:defRPr sz="1066" i="1">
                <a:solidFill>
                  <a:schemeClr val="bg2"/>
                </a:solidFill>
              </a:defRPr>
            </a:lvl5pPr>
          </a:lstStyle>
          <a:p>
            <a:pPr lvl="0"/>
            <a:r>
              <a:rPr lang="en-US"/>
              <a:t>Edit Master text styles</a:t>
            </a:r>
          </a:p>
        </p:txBody>
      </p:sp>
    </p:spTree>
    <p:extLst>
      <p:ext uri="{BB962C8B-B14F-4D97-AF65-F5344CB8AC3E}">
        <p14:creationId xmlns:p14="http://schemas.microsoft.com/office/powerpoint/2010/main" val="619618629"/>
      </p:ext>
    </p:extLst>
  </p:cSld>
  <p:clrMapOvr>
    <a:overrideClrMapping bg1="dk1" tx1="lt1" bg2="dk2" tx2="lt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7_Graph">
    <p:bg>
      <p:bgRef idx="1001">
        <a:schemeClr val="bg2"/>
      </p:bgRef>
    </p:bg>
    <p:spTree>
      <p:nvGrpSpPr>
        <p:cNvPr id="1" name=""/>
        <p:cNvGrpSpPr/>
        <p:nvPr/>
      </p:nvGrpSpPr>
      <p:grpSpPr>
        <a:xfrm>
          <a:off x="0" y="0"/>
          <a:ext cx="0" cy="0"/>
          <a:chOff x="0" y="0"/>
          <a:chExt cx="0" cy="0"/>
        </a:xfrm>
      </p:grpSpPr>
      <p:sp>
        <p:nvSpPr>
          <p:cNvPr id="21" name="Text Placeholder 3"/>
          <p:cNvSpPr>
            <a:spLocks noGrp="1"/>
          </p:cNvSpPr>
          <p:nvPr>
            <p:ph type="body" sz="quarter" idx="18"/>
          </p:nvPr>
        </p:nvSpPr>
        <p:spPr>
          <a:xfrm>
            <a:off x="558801" y="627308"/>
            <a:ext cx="11074403" cy="342665"/>
          </a:xfrm>
          <a:prstGeom prst="rect">
            <a:avLst/>
          </a:prstGeom>
        </p:spPr>
        <p:txBody>
          <a:bodyPr/>
          <a:lstStyle>
            <a:lvl1pPr marL="0" indent="0" algn="ctr">
              <a:buNone/>
              <a:defRPr sz="2652" b="1" spc="400">
                <a:solidFill>
                  <a:schemeClr val="tx1"/>
                </a:solidFill>
                <a:latin typeface="+mj-lt"/>
              </a:defRPr>
            </a:lvl1pPr>
            <a:lvl2pPr marL="454558" indent="0" algn="ctr">
              <a:buNone/>
              <a:defRPr sz="1592" b="1">
                <a:solidFill>
                  <a:schemeClr val="tx1"/>
                </a:solidFill>
                <a:latin typeface="+mj-lt"/>
              </a:defRPr>
            </a:lvl2pPr>
            <a:lvl3pPr marL="909110" indent="0" algn="ctr">
              <a:buNone/>
              <a:defRPr sz="1592" b="1">
                <a:solidFill>
                  <a:schemeClr val="tx1"/>
                </a:solidFill>
                <a:latin typeface="+mj-lt"/>
              </a:defRPr>
            </a:lvl3pPr>
            <a:lvl4pPr marL="1363665" indent="0" algn="ctr">
              <a:buNone/>
              <a:defRPr sz="1592" b="1">
                <a:solidFill>
                  <a:schemeClr val="tx1"/>
                </a:solidFill>
                <a:latin typeface="+mj-lt"/>
              </a:defRPr>
            </a:lvl4pPr>
            <a:lvl5pPr marL="1818219" indent="0" algn="ctr">
              <a:buNone/>
              <a:defRPr sz="1592" b="1">
                <a:solidFill>
                  <a:schemeClr val="tx1"/>
                </a:solidFill>
                <a:latin typeface="+mj-lt"/>
              </a:defRPr>
            </a:lvl5pPr>
          </a:lstStyle>
          <a:p>
            <a:pPr lvl="0"/>
            <a:endParaRPr lang="en-US"/>
          </a:p>
        </p:txBody>
      </p:sp>
      <p:sp>
        <p:nvSpPr>
          <p:cNvPr id="5" name="Text Placeholder 3">
            <a:extLst>
              <a:ext uri="{FF2B5EF4-FFF2-40B4-BE49-F238E27FC236}">
                <a16:creationId xmlns:a16="http://schemas.microsoft.com/office/drawing/2014/main" id="{BB8E280A-5167-F54A-BC46-640BAFA0DDF1}"/>
              </a:ext>
            </a:extLst>
          </p:cNvPr>
          <p:cNvSpPr>
            <a:spLocks noGrp="1"/>
          </p:cNvSpPr>
          <p:nvPr>
            <p:ph type="body" sz="quarter" idx="20"/>
          </p:nvPr>
        </p:nvSpPr>
        <p:spPr>
          <a:xfrm>
            <a:off x="558801" y="1136117"/>
            <a:ext cx="11074403" cy="224936"/>
          </a:xfrm>
          <a:prstGeom prst="rect">
            <a:avLst/>
          </a:prstGeom>
        </p:spPr>
        <p:txBody>
          <a:bodyPr anchor="ctr"/>
          <a:lstStyle>
            <a:lvl1pPr marL="0" indent="0" algn="ctr">
              <a:buNone/>
              <a:defRPr sz="1592" b="0" i="1" spc="0">
                <a:solidFill>
                  <a:schemeClr val="tx1"/>
                </a:solidFill>
                <a:latin typeface="Franklin Gothic Book" panose="020B0503020102020204" pitchFamily="34" charset="0"/>
              </a:defRPr>
            </a:lvl1pPr>
            <a:lvl2pPr marL="454558" indent="0" algn="ctr">
              <a:buNone/>
              <a:defRPr sz="1592" b="1">
                <a:solidFill>
                  <a:schemeClr val="tx1"/>
                </a:solidFill>
                <a:latin typeface="+mj-lt"/>
              </a:defRPr>
            </a:lvl2pPr>
            <a:lvl3pPr marL="909110" indent="0" algn="ctr">
              <a:buNone/>
              <a:defRPr sz="1592" b="1">
                <a:solidFill>
                  <a:schemeClr val="tx1"/>
                </a:solidFill>
                <a:latin typeface="+mj-lt"/>
              </a:defRPr>
            </a:lvl3pPr>
            <a:lvl4pPr marL="1363665" indent="0" algn="ctr">
              <a:buNone/>
              <a:defRPr sz="1592" b="1">
                <a:solidFill>
                  <a:schemeClr val="tx1"/>
                </a:solidFill>
                <a:latin typeface="+mj-lt"/>
              </a:defRPr>
            </a:lvl4pPr>
            <a:lvl5pPr marL="1818219" indent="0" algn="ctr">
              <a:buNone/>
              <a:defRPr sz="1592" b="1">
                <a:solidFill>
                  <a:schemeClr val="tx1"/>
                </a:solidFill>
                <a:latin typeface="+mj-lt"/>
              </a:defRPr>
            </a:lvl5pPr>
          </a:lstStyle>
          <a:p>
            <a:pPr lvl="0"/>
            <a:endParaRPr lang="en-US"/>
          </a:p>
        </p:txBody>
      </p:sp>
      <p:sp>
        <p:nvSpPr>
          <p:cNvPr id="6" name="Text Placeholder 5"/>
          <p:cNvSpPr>
            <a:spLocks noGrp="1"/>
          </p:cNvSpPr>
          <p:nvPr>
            <p:ph type="body" sz="quarter" idx="13"/>
          </p:nvPr>
        </p:nvSpPr>
        <p:spPr>
          <a:xfrm>
            <a:off x="87093" y="6583088"/>
            <a:ext cx="12027505" cy="183979"/>
          </a:xfrm>
        </p:spPr>
        <p:txBody>
          <a:bodyPr/>
          <a:lstStyle>
            <a:lvl1pPr>
              <a:defRPr sz="1066" i="1">
                <a:solidFill>
                  <a:schemeClr val="tx2"/>
                </a:solidFill>
              </a:defRPr>
            </a:lvl1pPr>
            <a:lvl2pPr>
              <a:defRPr sz="1066" i="1">
                <a:solidFill>
                  <a:schemeClr val="bg2"/>
                </a:solidFill>
              </a:defRPr>
            </a:lvl2pPr>
            <a:lvl3pPr>
              <a:defRPr sz="1066" i="1">
                <a:solidFill>
                  <a:schemeClr val="bg2"/>
                </a:solidFill>
              </a:defRPr>
            </a:lvl3pPr>
            <a:lvl4pPr>
              <a:defRPr sz="1066" i="1">
                <a:solidFill>
                  <a:schemeClr val="bg2"/>
                </a:solidFill>
              </a:defRPr>
            </a:lvl4pPr>
            <a:lvl5pPr>
              <a:defRPr sz="1066" i="1">
                <a:solidFill>
                  <a:schemeClr val="bg2"/>
                </a:solidFill>
              </a:defRPr>
            </a:lvl5pPr>
          </a:lstStyle>
          <a:p>
            <a:pPr lvl="0"/>
            <a:r>
              <a:rPr lang="en-US"/>
              <a:t>Edit Master text styles</a:t>
            </a:r>
          </a:p>
        </p:txBody>
      </p:sp>
      <p:sp>
        <p:nvSpPr>
          <p:cNvPr id="8" name="Picture Placeholder 7"/>
          <p:cNvSpPr>
            <a:spLocks noGrp="1"/>
          </p:cNvSpPr>
          <p:nvPr>
            <p:ph type="pic" sz="quarter" idx="21"/>
          </p:nvPr>
        </p:nvSpPr>
        <p:spPr>
          <a:xfrm>
            <a:off x="558808" y="1611415"/>
            <a:ext cx="1716617" cy="1545853"/>
          </a:xfrm>
        </p:spPr>
        <p:txBody>
          <a:bodyPr/>
          <a:lstStyle/>
          <a:p>
            <a:endParaRPr lang="en-US"/>
          </a:p>
        </p:txBody>
      </p:sp>
      <p:sp>
        <p:nvSpPr>
          <p:cNvPr id="32" name="Picture Placeholder 7"/>
          <p:cNvSpPr>
            <a:spLocks noGrp="1"/>
          </p:cNvSpPr>
          <p:nvPr>
            <p:ph type="pic" sz="quarter" idx="22"/>
          </p:nvPr>
        </p:nvSpPr>
        <p:spPr>
          <a:xfrm>
            <a:off x="2282780" y="1611415"/>
            <a:ext cx="1716617" cy="1545853"/>
          </a:xfrm>
        </p:spPr>
        <p:txBody>
          <a:bodyPr/>
          <a:lstStyle/>
          <a:p>
            <a:endParaRPr lang="en-US"/>
          </a:p>
        </p:txBody>
      </p:sp>
      <p:sp>
        <p:nvSpPr>
          <p:cNvPr id="33" name="Picture Placeholder 7"/>
          <p:cNvSpPr>
            <a:spLocks noGrp="1"/>
          </p:cNvSpPr>
          <p:nvPr>
            <p:ph type="pic" sz="quarter" idx="23"/>
          </p:nvPr>
        </p:nvSpPr>
        <p:spPr>
          <a:xfrm>
            <a:off x="4006750" y="1611415"/>
            <a:ext cx="1716617" cy="1545853"/>
          </a:xfrm>
        </p:spPr>
        <p:txBody>
          <a:bodyPr/>
          <a:lstStyle/>
          <a:p>
            <a:endParaRPr lang="en-US"/>
          </a:p>
        </p:txBody>
      </p:sp>
      <p:sp>
        <p:nvSpPr>
          <p:cNvPr id="34" name="Picture Placeholder 7"/>
          <p:cNvSpPr>
            <a:spLocks noGrp="1"/>
          </p:cNvSpPr>
          <p:nvPr>
            <p:ph type="pic" sz="quarter" idx="24"/>
          </p:nvPr>
        </p:nvSpPr>
        <p:spPr>
          <a:xfrm>
            <a:off x="558808" y="3157267"/>
            <a:ext cx="1716617" cy="1545853"/>
          </a:xfrm>
        </p:spPr>
        <p:txBody>
          <a:bodyPr/>
          <a:lstStyle/>
          <a:p>
            <a:endParaRPr lang="en-US"/>
          </a:p>
        </p:txBody>
      </p:sp>
      <p:sp>
        <p:nvSpPr>
          <p:cNvPr id="35" name="Picture Placeholder 7"/>
          <p:cNvSpPr>
            <a:spLocks noGrp="1"/>
          </p:cNvSpPr>
          <p:nvPr>
            <p:ph type="pic" sz="quarter" idx="25"/>
          </p:nvPr>
        </p:nvSpPr>
        <p:spPr>
          <a:xfrm>
            <a:off x="2282780" y="3157267"/>
            <a:ext cx="1716617" cy="1545853"/>
          </a:xfrm>
        </p:spPr>
        <p:txBody>
          <a:bodyPr/>
          <a:lstStyle/>
          <a:p>
            <a:endParaRPr lang="en-US"/>
          </a:p>
        </p:txBody>
      </p:sp>
      <p:sp>
        <p:nvSpPr>
          <p:cNvPr id="36" name="Picture Placeholder 7"/>
          <p:cNvSpPr>
            <a:spLocks noGrp="1"/>
          </p:cNvSpPr>
          <p:nvPr>
            <p:ph type="pic" sz="quarter" idx="26"/>
          </p:nvPr>
        </p:nvSpPr>
        <p:spPr>
          <a:xfrm>
            <a:off x="4006750" y="3157267"/>
            <a:ext cx="1716617" cy="1545853"/>
          </a:xfrm>
        </p:spPr>
        <p:txBody>
          <a:bodyPr/>
          <a:lstStyle/>
          <a:p>
            <a:endParaRPr lang="en-US"/>
          </a:p>
        </p:txBody>
      </p:sp>
      <p:sp>
        <p:nvSpPr>
          <p:cNvPr id="37" name="Picture Placeholder 7"/>
          <p:cNvSpPr>
            <a:spLocks noGrp="1"/>
          </p:cNvSpPr>
          <p:nvPr>
            <p:ph type="pic" sz="quarter" idx="27"/>
          </p:nvPr>
        </p:nvSpPr>
        <p:spPr>
          <a:xfrm>
            <a:off x="558808" y="4703120"/>
            <a:ext cx="1716617" cy="1545853"/>
          </a:xfrm>
        </p:spPr>
        <p:txBody>
          <a:bodyPr/>
          <a:lstStyle/>
          <a:p>
            <a:endParaRPr lang="en-US"/>
          </a:p>
        </p:txBody>
      </p:sp>
      <p:sp>
        <p:nvSpPr>
          <p:cNvPr id="40" name="Picture Placeholder 7"/>
          <p:cNvSpPr>
            <a:spLocks noGrp="1"/>
          </p:cNvSpPr>
          <p:nvPr>
            <p:ph type="pic" sz="quarter" idx="28"/>
          </p:nvPr>
        </p:nvSpPr>
        <p:spPr>
          <a:xfrm>
            <a:off x="2282780" y="4703120"/>
            <a:ext cx="1716617" cy="1545853"/>
          </a:xfrm>
        </p:spPr>
        <p:txBody>
          <a:bodyPr/>
          <a:lstStyle/>
          <a:p>
            <a:endParaRPr lang="en-US"/>
          </a:p>
        </p:txBody>
      </p:sp>
      <p:sp>
        <p:nvSpPr>
          <p:cNvPr id="41" name="Picture Placeholder 7"/>
          <p:cNvSpPr>
            <a:spLocks noGrp="1"/>
          </p:cNvSpPr>
          <p:nvPr>
            <p:ph type="pic" sz="quarter" idx="29"/>
          </p:nvPr>
        </p:nvSpPr>
        <p:spPr>
          <a:xfrm>
            <a:off x="4006750" y="4703120"/>
            <a:ext cx="1716617" cy="1545853"/>
          </a:xfrm>
        </p:spPr>
        <p:txBody>
          <a:bodyPr/>
          <a:lstStyle/>
          <a:p>
            <a:endParaRPr lang="en-US"/>
          </a:p>
        </p:txBody>
      </p:sp>
    </p:spTree>
    <p:extLst>
      <p:ext uri="{BB962C8B-B14F-4D97-AF65-F5344CB8AC3E}">
        <p14:creationId xmlns:p14="http://schemas.microsoft.com/office/powerpoint/2010/main" val="3789884007"/>
      </p:ext>
    </p:extLst>
  </p:cSld>
  <p:clrMapOvr>
    <a:overrideClrMapping bg1="dk1" tx1="lt1" bg2="dk2" tx2="lt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Custom Layout">
    <p:bg>
      <p:bgRef idx="1001">
        <a:schemeClr val="bg1"/>
      </p:bgRef>
    </p:bg>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31FADD0B-BCA1-5443-EF65-77A938B4977C}"/>
              </a:ext>
            </a:extLst>
          </p:cNvPr>
          <p:cNvGraphicFramePr>
            <a:graphicFrameLocks noGrp="1"/>
          </p:cNvGraphicFramePr>
          <p:nvPr userDrawn="1">
            <p:extLst>
              <p:ext uri="{D42A27DB-BD31-4B8C-83A1-F6EECF244321}">
                <p14:modId xmlns:p14="http://schemas.microsoft.com/office/powerpoint/2010/main" val="3939553109"/>
              </p:ext>
            </p:extLst>
          </p:nvPr>
        </p:nvGraphicFramePr>
        <p:xfrm>
          <a:off x="0" y="2"/>
          <a:ext cx="12192000" cy="685800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340428195"/>
                    </a:ext>
                  </a:extLst>
                </a:gridCol>
                <a:gridCol w="4064000">
                  <a:extLst>
                    <a:ext uri="{9D8B030D-6E8A-4147-A177-3AD203B41FA5}">
                      <a16:colId xmlns:a16="http://schemas.microsoft.com/office/drawing/2014/main" val="2923932590"/>
                    </a:ext>
                  </a:extLst>
                </a:gridCol>
                <a:gridCol w="4064000">
                  <a:extLst>
                    <a:ext uri="{9D8B030D-6E8A-4147-A177-3AD203B41FA5}">
                      <a16:colId xmlns:a16="http://schemas.microsoft.com/office/drawing/2014/main" val="602777345"/>
                    </a:ext>
                  </a:extLst>
                </a:gridCol>
              </a:tblGrid>
              <a:tr h="6858000">
                <a:tc>
                  <a:txBody>
                    <a:bodyPr/>
                    <a:lstStyle/>
                    <a:p>
                      <a:endParaRPr lang="en-US" sz="2400"/>
                    </a:p>
                  </a:txBody>
                  <a:tcPr marL="121920" marR="121920" marT="60904" marB="60904">
                    <a:lnL w="12700" cmpd="sng">
                      <a:noFill/>
                    </a:lnL>
                    <a:lnR w="5715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E1E1"/>
                    </a:solidFill>
                  </a:tcPr>
                </a:tc>
                <a:tc>
                  <a:txBody>
                    <a:bodyPr/>
                    <a:lstStyle/>
                    <a:p>
                      <a:endParaRPr lang="en-US" sz="2400"/>
                    </a:p>
                  </a:txBody>
                  <a:tcPr marL="121920" marR="121920" marT="60904" marB="60904">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tcPr>
                </a:tc>
                <a:tc>
                  <a:txBody>
                    <a:bodyPr/>
                    <a:lstStyle/>
                    <a:p>
                      <a:endParaRPr lang="en-US" sz="2400"/>
                    </a:p>
                  </a:txBody>
                  <a:tcPr marL="121920" marR="121920" marT="60904" marB="60904">
                    <a:lnL w="5715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3535051557"/>
                  </a:ext>
                </a:extLst>
              </a:tr>
            </a:tbl>
          </a:graphicData>
        </a:graphic>
      </p:graphicFrame>
      <p:sp>
        <p:nvSpPr>
          <p:cNvPr id="4" name="Text Placeholder 3">
            <a:extLst>
              <a:ext uri="{FF2B5EF4-FFF2-40B4-BE49-F238E27FC236}">
                <a16:creationId xmlns:a16="http://schemas.microsoft.com/office/drawing/2014/main" id="{BDD6F422-FEFC-DC4E-A103-916F1C20EE3A}"/>
              </a:ext>
            </a:extLst>
          </p:cNvPr>
          <p:cNvSpPr>
            <a:spLocks noGrp="1"/>
          </p:cNvSpPr>
          <p:nvPr>
            <p:ph type="body" sz="quarter" idx="10" hasCustomPrompt="1"/>
          </p:nvPr>
        </p:nvSpPr>
        <p:spPr>
          <a:xfrm>
            <a:off x="592361" y="627873"/>
            <a:ext cx="2612752" cy="1405365"/>
          </a:xfrm>
        </p:spPr>
        <p:txBody>
          <a:bodyPr/>
          <a:lstStyle>
            <a:lvl1pPr>
              <a:defRPr sz="5323" b="1">
                <a:solidFill>
                  <a:schemeClr val="tx2"/>
                </a:solidFill>
                <a:latin typeface="+mj-lt"/>
              </a:defRPr>
            </a:lvl1pPr>
            <a:lvl2pPr marL="669320" indent="-212965">
              <a:spcBef>
                <a:spcPts val="0"/>
              </a:spcBef>
              <a:buFont typeface="Arial" panose="020B0604020202020204" pitchFamily="34" charset="0"/>
              <a:buChar char="•"/>
              <a:defRPr sz="2662">
                <a:solidFill>
                  <a:schemeClr val="tx2"/>
                </a:solidFill>
              </a:defRPr>
            </a:lvl2pPr>
            <a:lvl3pPr marL="1049615" indent="-136907">
              <a:spcBef>
                <a:spcPts val="0"/>
              </a:spcBef>
              <a:buFont typeface="Arial" panose="020B0604020202020204" pitchFamily="34" charset="0"/>
              <a:buChar char="•"/>
              <a:defRPr sz="2396">
                <a:solidFill>
                  <a:schemeClr val="tx2"/>
                </a:solidFill>
              </a:defRPr>
            </a:lvl3pPr>
            <a:lvl4pPr marL="1749359" indent="-380296">
              <a:spcBef>
                <a:spcPts val="0"/>
              </a:spcBef>
              <a:buFont typeface="Arial" panose="020B0604020202020204" pitchFamily="34" charset="0"/>
              <a:buChar char="•"/>
              <a:defRPr sz="2129">
                <a:solidFill>
                  <a:schemeClr val="tx2"/>
                </a:solidFill>
              </a:defRPr>
            </a:lvl4pPr>
            <a:lvl5pPr marL="2205714" indent="-380296">
              <a:spcBef>
                <a:spcPts val="0"/>
              </a:spcBef>
              <a:buFont typeface="Arial" panose="020B0604020202020204" pitchFamily="34" charset="0"/>
              <a:buChar char="•"/>
              <a:defRPr sz="2129">
                <a:solidFill>
                  <a:schemeClr val="tx2"/>
                </a:solidFill>
              </a:defRPr>
            </a:lvl5pPr>
          </a:lstStyle>
          <a:p>
            <a:pPr lvl="0"/>
            <a:r>
              <a:rPr lang="en-US"/>
              <a:t>Short title</a:t>
            </a:r>
          </a:p>
        </p:txBody>
      </p:sp>
      <p:sp>
        <p:nvSpPr>
          <p:cNvPr id="6" name="Picture Placeholder 5">
            <a:extLst>
              <a:ext uri="{FF2B5EF4-FFF2-40B4-BE49-F238E27FC236}">
                <a16:creationId xmlns:a16="http://schemas.microsoft.com/office/drawing/2014/main" id="{232AE811-0650-0548-AB93-B416F310EAED}"/>
              </a:ext>
            </a:extLst>
          </p:cNvPr>
          <p:cNvSpPr>
            <a:spLocks noGrp="1"/>
          </p:cNvSpPr>
          <p:nvPr>
            <p:ph type="pic" sz="quarter" idx="13"/>
          </p:nvPr>
        </p:nvSpPr>
        <p:spPr>
          <a:xfrm>
            <a:off x="967819" y="2512274"/>
            <a:ext cx="3053848" cy="4043322"/>
          </a:xfrm>
        </p:spPr>
        <p:txBody>
          <a:bodyPr/>
          <a:lstStyle/>
          <a:p>
            <a:r>
              <a:rPr lang="en-US"/>
              <a:t>Click icon to add picture</a:t>
            </a:r>
          </a:p>
        </p:txBody>
      </p:sp>
      <p:sp>
        <p:nvSpPr>
          <p:cNvPr id="11" name="Text Placeholder 3">
            <a:extLst>
              <a:ext uri="{FF2B5EF4-FFF2-40B4-BE49-F238E27FC236}">
                <a16:creationId xmlns:a16="http://schemas.microsoft.com/office/drawing/2014/main" id="{BB098DA3-66A1-5346-7CB5-6FA795E2DA45}"/>
              </a:ext>
            </a:extLst>
          </p:cNvPr>
          <p:cNvSpPr>
            <a:spLocks noGrp="1"/>
          </p:cNvSpPr>
          <p:nvPr>
            <p:ph type="body" sz="quarter" idx="14" hasCustomPrompt="1"/>
          </p:nvPr>
        </p:nvSpPr>
        <p:spPr>
          <a:xfrm>
            <a:off x="4734515" y="627873"/>
            <a:ext cx="2612752" cy="1405365"/>
          </a:xfrm>
        </p:spPr>
        <p:txBody>
          <a:bodyPr/>
          <a:lstStyle>
            <a:lvl1pPr>
              <a:defRPr sz="5323" b="1">
                <a:solidFill>
                  <a:schemeClr val="tx2"/>
                </a:solidFill>
                <a:latin typeface="+mj-lt"/>
              </a:defRPr>
            </a:lvl1pPr>
            <a:lvl2pPr marL="669320" indent="-212965">
              <a:spcBef>
                <a:spcPts val="0"/>
              </a:spcBef>
              <a:buFont typeface="Arial" panose="020B0604020202020204" pitchFamily="34" charset="0"/>
              <a:buChar char="•"/>
              <a:defRPr sz="2662">
                <a:solidFill>
                  <a:schemeClr val="tx2"/>
                </a:solidFill>
              </a:defRPr>
            </a:lvl2pPr>
            <a:lvl3pPr marL="1049615" indent="-136907">
              <a:spcBef>
                <a:spcPts val="0"/>
              </a:spcBef>
              <a:buFont typeface="Arial" panose="020B0604020202020204" pitchFamily="34" charset="0"/>
              <a:buChar char="•"/>
              <a:defRPr sz="2396">
                <a:solidFill>
                  <a:schemeClr val="tx2"/>
                </a:solidFill>
              </a:defRPr>
            </a:lvl3pPr>
            <a:lvl4pPr marL="1749359" indent="-380296">
              <a:spcBef>
                <a:spcPts val="0"/>
              </a:spcBef>
              <a:buFont typeface="Arial" panose="020B0604020202020204" pitchFamily="34" charset="0"/>
              <a:buChar char="•"/>
              <a:defRPr sz="2129">
                <a:solidFill>
                  <a:schemeClr val="tx2"/>
                </a:solidFill>
              </a:defRPr>
            </a:lvl4pPr>
            <a:lvl5pPr marL="2205714" indent="-380296">
              <a:spcBef>
                <a:spcPts val="0"/>
              </a:spcBef>
              <a:buFont typeface="Arial" panose="020B0604020202020204" pitchFamily="34" charset="0"/>
              <a:buChar char="•"/>
              <a:defRPr sz="2129">
                <a:solidFill>
                  <a:schemeClr val="tx2"/>
                </a:solidFill>
              </a:defRPr>
            </a:lvl5pPr>
          </a:lstStyle>
          <a:p>
            <a:pPr lvl="0"/>
            <a:r>
              <a:rPr lang="en-US"/>
              <a:t>Short title</a:t>
            </a:r>
          </a:p>
        </p:txBody>
      </p:sp>
      <p:sp>
        <p:nvSpPr>
          <p:cNvPr id="12" name="Text Placeholder 3">
            <a:extLst>
              <a:ext uri="{FF2B5EF4-FFF2-40B4-BE49-F238E27FC236}">
                <a16:creationId xmlns:a16="http://schemas.microsoft.com/office/drawing/2014/main" id="{C2F84DC5-F45B-440C-8227-D462637ED5EB}"/>
              </a:ext>
            </a:extLst>
          </p:cNvPr>
          <p:cNvSpPr>
            <a:spLocks noGrp="1"/>
          </p:cNvSpPr>
          <p:nvPr>
            <p:ph type="body" sz="quarter" idx="15" hasCustomPrompt="1"/>
          </p:nvPr>
        </p:nvSpPr>
        <p:spPr>
          <a:xfrm>
            <a:off x="8876668" y="617411"/>
            <a:ext cx="2612752" cy="1405365"/>
          </a:xfrm>
        </p:spPr>
        <p:txBody>
          <a:bodyPr/>
          <a:lstStyle>
            <a:lvl1pPr>
              <a:defRPr sz="5323" b="1">
                <a:solidFill>
                  <a:schemeClr val="tx2"/>
                </a:solidFill>
                <a:latin typeface="+mj-lt"/>
              </a:defRPr>
            </a:lvl1pPr>
            <a:lvl2pPr marL="669320" indent="-212965">
              <a:spcBef>
                <a:spcPts val="0"/>
              </a:spcBef>
              <a:buFont typeface="Arial" panose="020B0604020202020204" pitchFamily="34" charset="0"/>
              <a:buChar char="•"/>
              <a:defRPr sz="2662">
                <a:solidFill>
                  <a:schemeClr val="tx2"/>
                </a:solidFill>
              </a:defRPr>
            </a:lvl2pPr>
            <a:lvl3pPr marL="1049615" indent="-136907">
              <a:spcBef>
                <a:spcPts val="0"/>
              </a:spcBef>
              <a:buFont typeface="Arial" panose="020B0604020202020204" pitchFamily="34" charset="0"/>
              <a:buChar char="•"/>
              <a:defRPr sz="2396">
                <a:solidFill>
                  <a:schemeClr val="tx2"/>
                </a:solidFill>
              </a:defRPr>
            </a:lvl3pPr>
            <a:lvl4pPr marL="1749359" indent="-380296">
              <a:spcBef>
                <a:spcPts val="0"/>
              </a:spcBef>
              <a:buFont typeface="Arial" panose="020B0604020202020204" pitchFamily="34" charset="0"/>
              <a:buChar char="•"/>
              <a:defRPr sz="2129">
                <a:solidFill>
                  <a:schemeClr val="tx2"/>
                </a:solidFill>
              </a:defRPr>
            </a:lvl4pPr>
            <a:lvl5pPr marL="2205714" indent="-380296">
              <a:spcBef>
                <a:spcPts val="0"/>
              </a:spcBef>
              <a:buFont typeface="Arial" panose="020B0604020202020204" pitchFamily="34" charset="0"/>
              <a:buChar char="•"/>
              <a:defRPr sz="2129">
                <a:solidFill>
                  <a:schemeClr val="tx2"/>
                </a:solidFill>
              </a:defRPr>
            </a:lvl5pPr>
          </a:lstStyle>
          <a:p>
            <a:pPr lvl="0"/>
            <a:r>
              <a:rPr lang="en-US"/>
              <a:t>Short title</a:t>
            </a:r>
          </a:p>
        </p:txBody>
      </p:sp>
      <p:sp>
        <p:nvSpPr>
          <p:cNvPr id="13" name="Picture Placeholder 5">
            <a:extLst>
              <a:ext uri="{FF2B5EF4-FFF2-40B4-BE49-F238E27FC236}">
                <a16:creationId xmlns:a16="http://schemas.microsoft.com/office/drawing/2014/main" id="{D2B5836D-E405-3B44-FB3A-1605B71D5224}"/>
              </a:ext>
            </a:extLst>
          </p:cNvPr>
          <p:cNvSpPr>
            <a:spLocks noGrp="1"/>
          </p:cNvSpPr>
          <p:nvPr>
            <p:ph type="pic" sz="quarter" idx="16"/>
          </p:nvPr>
        </p:nvSpPr>
        <p:spPr>
          <a:xfrm>
            <a:off x="5014624" y="2512274"/>
            <a:ext cx="3053848" cy="4043322"/>
          </a:xfrm>
        </p:spPr>
        <p:txBody>
          <a:bodyPr/>
          <a:lstStyle/>
          <a:p>
            <a:r>
              <a:rPr lang="en-US"/>
              <a:t>Click icon to add picture</a:t>
            </a:r>
          </a:p>
        </p:txBody>
      </p:sp>
      <p:sp>
        <p:nvSpPr>
          <p:cNvPr id="14" name="Picture Placeholder 5">
            <a:extLst>
              <a:ext uri="{FF2B5EF4-FFF2-40B4-BE49-F238E27FC236}">
                <a16:creationId xmlns:a16="http://schemas.microsoft.com/office/drawing/2014/main" id="{102A347E-BBED-0082-CA9B-AF28B801305C}"/>
              </a:ext>
            </a:extLst>
          </p:cNvPr>
          <p:cNvSpPr>
            <a:spLocks noGrp="1"/>
          </p:cNvSpPr>
          <p:nvPr>
            <p:ph type="pic" sz="quarter" idx="17"/>
          </p:nvPr>
        </p:nvSpPr>
        <p:spPr>
          <a:xfrm>
            <a:off x="9138152" y="2512274"/>
            <a:ext cx="3053848" cy="4043322"/>
          </a:xfrm>
        </p:spPr>
        <p:txBody>
          <a:bodyPr/>
          <a:lstStyle/>
          <a:p>
            <a:r>
              <a:rPr lang="en-US"/>
              <a:t>Click icon to add picture</a:t>
            </a:r>
          </a:p>
        </p:txBody>
      </p:sp>
    </p:spTree>
    <p:extLst>
      <p:ext uri="{BB962C8B-B14F-4D97-AF65-F5344CB8AC3E}">
        <p14:creationId xmlns:p14="http://schemas.microsoft.com/office/powerpoint/2010/main" val="1733787383"/>
      </p:ext>
    </p:extLst>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4" name="Text Placeholder 4"/>
          <p:cNvSpPr>
            <a:spLocks noGrp="1"/>
          </p:cNvSpPr>
          <p:nvPr>
            <p:ph type="body" sz="quarter" idx="10"/>
          </p:nvPr>
        </p:nvSpPr>
        <p:spPr>
          <a:xfrm>
            <a:off x="0" y="6593235"/>
            <a:ext cx="12192000" cy="167489"/>
          </a:xfrm>
        </p:spPr>
        <p:txBody>
          <a:bodyPr/>
          <a:lstStyle>
            <a:lvl1pPr>
              <a:defRPr sz="1066" b="0" i="1">
                <a:solidFill>
                  <a:schemeClr val="bg2"/>
                </a:solidFill>
              </a:defRPr>
            </a:lvl1pPr>
            <a:lvl2pPr>
              <a:defRPr sz="1066" b="0" i="1">
                <a:solidFill>
                  <a:schemeClr val="bg2"/>
                </a:solidFill>
              </a:defRPr>
            </a:lvl2pPr>
            <a:lvl3pPr>
              <a:defRPr sz="1066" b="0" i="1">
                <a:solidFill>
                  <a:schemeClr val="bg2"/>
                </a:solidFill>
              </a:defRPr>
            </a:lvl3pPr>
            <a:lvl4pPr>
              <a:defRPr sz="1066" b="0" i="1">
                <a:solidFill>
                  <a:schemeClr val="bg2"/>
                </a:solidFill>
              </a:defRPr>
            </a:lvl4pPr>
            <a:lvl5pPr>
              <a:defRPr sz="1066" b="0" i="1">
                <a:solidFill>
                  <a:schemeClr val="bg2"/>
                </a:solidFill>
              </a:defRPr>
            </a:lvl5pPr>
          </a:lstStyle>
          <a:p>
            <a:pPr lvl="0"/>
            <a:r>
              <a:rPr lang="en-US"/>
              <a:t>Edit Master text styles</a:t>
            </a:r>
          </a:p>
        </p:txBody>
      </p:sp>
      <p:sp>
        <p:nvSpPr>
          <p:cNvPr id="3" name="Picture Placeholder 2"/>
          <p:cNvSpPr>
            <a:spLocks noGrp="1"/>
          </p:cNvSpPr>
          <p:nvPr>
            <p:ph type="pic" sz="quarter" idx="11"/>
          </p:nvPr>
        </p:nvSpPr>
        <p:spPr>
          <a:xfrm>
            <a:off x="0" y="77788"/>
            <a:ext cx="12192000" cy="6732587"/>
          </a:xfrm>
        </p:spPr>
        <p:txBody>
          <a:bodyPr/>
          <a:lstStyle/>
          <a:p>
            <a:endParaRPr lang="en-US"/>
          </a:p>
        </p:txBody>
      </p:sp>
    </p:spTree>
    <p:extLst>
      <p:ext uri="{BB962C8B-B14F-4D97-AF65-F5344CB8AC3E}">
        <p14:creationId xmlns:p14="http://schemas.microsoft.com/office/powerpoint/2010/main" val="32330378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peaker intro (o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BC9B98-6ACE-DE44-A948-D890508E4A4E}"/>
              </a:ext>
              <a:ext uri="{C183D7F6-B498-43B3-948B-1728B52AA6E4}">
                <adec:decorative xmlns:adec="http://schemas.microsoft.com/office/drawing/2017/decorative" val="1"/>
              </a:ext>
            </a:extLst>
          </p:cNvPr>
          <p:cNvSpPr/>
          <p:nvPr userDrawn="1"/>
        </p:nvSpPr>
        <p:spPr>
          <a:xfrm>
            <a:off x="0" y="4641164"/>
            <a:ext cx="12192000" cy="2216835"/>
          </a:xfrm>
          <a:prstGeom prst="rect">
            <a:avLst/>
          </a:prstGeom>
          <a:solidFill>
            <a:srgbClr val="F4F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cxnSp>
        <p:nvCxnSpPr>
          <p:cNvPr id="6" name="Straight Connector 5">
            <a:extLst>
              <a:ext uri="{FF2B5EF4-FFF2-40B4-BE49-F238E27FC236}">
                <a16:creationId xmlns:a16="http://schemas.microsoft.com/office/drawing/2014/main" id="{BAE55A9B-5EE3-BB49-AC0A-84A953EFF9FE}"/>
              </a:ext>
              <a:ext uri="{C183D7F6-B498-43B3-948B-1728B52AA6E4}">
                <adec:decorative xmlns:adec="http://schemas.microsoft.com/office/drawing/2017/decorative" val="1"/>
              </a:ext>
            </a:extLst>
          </p:cNvPr>
          <p:cNvCxnSpPr>
            <a:cxnSpLocks/>
          </p:cNvCxnSpPr>
          <p:nvPr userDrawn="1"/>
        </p:nvCxnSpPr>
        <p:spPr>
          <a:xfrm>
            <a:off x="5867400" y="5223877"/>
            <a:ext cx="4572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Text Placeholder 19">
            <a:extLst>
              <a:ext uri="{FF2B5EF4-FFF2-40B4-BE49-F238E27FC236}">
                <a16:creationId xmlns:a16="http://schemas.microsoft.com/office/drawing/2014/main" id="{7D3DB659-A41A-0C43-BF2B-85EA5CF2A9D0}"/>
              </a:ext>
            </a:extLst>
          </p:cNvPr>
          <p:cNvSpPr>
            <a:spLocks noGrp="1"/>
          </p:cNvSpPr>
          <p:nvPr>
            <p:ph type="body" sz="quarter" idx="12" hasCustomPrompt="1"/>
          </p:nvPr>
        </p:nvSpPr>
        <p:spPr>
          <a:xfrm>
            <a:off x="0" y="5585144"/>
            <a:ext cx="12192000" cy="489301"/>
          </a:xfrm>
          <a:prstGeom prst="rect">
            <a:avLst/>
          </a:prstGeom>
        </p:spPr>
        <p:txBody>
          <a:bodyPr wrap="square">
            <a:spAutoFit/>
          </a:bodyPr>
          <a:lstStyle>
            <a:lvl1pPr marL="0" indent="0" algn="ctr">
              <a:lnSpc>
                <a:spcPts val="1560"/>
              </a:lnSpc>
              <a:spcBef>
                <a:spcPts val="0"/>
              </a:spcBef>
              <a:buFontTx/>
              <a:buNone/>
              <a:defRPr lang="en-US" sz="1600" dirty="0" smtClean="0">
                <a:solidFill>
                  <a:schemeClr val="tx1">
                    <a:lumMod val="50000"/>
                    <a:lumOff val="50000"/>
                  </a:schemeClr>
                </a:solidFill>
                <a:cs typeface="Arial" panose="020B0604020202020204" pitchFamily="34" charset="0"/>
              </a:defRPr>
            </a:lvl1pPr>
          </a:lstStyle>
          <a:p>
            <a:pPr algn="ctr"/>
            <a:r>
              <a:rPr lang="en-US" sz="1300">
                <a:solidFill>
                  <a:schemeClr val="tx1">
                    <a:lumMod val="50000"/>
                    <a:lumOff val="50000"/>
                  </a:schemeClr>
                </a:solidFill>
                <a:latin typeface="Arial" panose="020B0604020202020204" pitchFamily="34" charset="0"/>
                <a:cs typeface="Arial" panose="020B0604020202020204" pitchFamily="34" charset="0"/>
              </a:rPr>
              <a:t>Speaker job title information</a:t>
            </a:r>
          </a:p>
          <a:p>
            <a:pPr algn="ctr"/>
            <a:r>
              <a:rPr lang="en-US" sz="1300">
                <a:solidFill>
                  <a:schemeClr val="tx1">
                    <a:lumMod val="50000"/>
                    <a:lumOff val="50000"/>
                  </a:schemeClr>
                </a:solidFill>
                <a:latin typeface="Arial" panose="020B0604020202020204" pitchFamily="34" charset="0"/>
                <a:cs typeface="Arial" panose="020B0604020202020204" pitchFamily="34" charset="0"/>
              </a:rPr>
              <a:t>can go here and here</a:t>
            </a:r>
          </a:p>
        </p:txBody>
      </p:sp>
      <p:sp>
        <p:nvSpPr>
          <p:cNvPr id="9" name="Text Placeholder 16">
            <a:extLst>
              <a:ext uri="{FF2B5EF4-FFF2-40B4-BE49-F238E27FC236}">
                <a16:creationId xmlns:a16="http://schemas.microsoft.com/office/drawing/2014/main" id="{6CE4CB08-962B-9B46-B167-D5C76C315607}"/>
              </a:ext>
            </a:extLst>
          </p:cNvPr>
          <p:cNvSpPr>
            <a:spLocks noGrp="1"/>
          </p:cNvSpPr>
          <p:nvPr>
            <p:ph type="body" sz="quarter" idx="11" hasCustomPrompt="1"/>
          </p:nvPr>
        </p:nvSpPr>
        <p:spPr>
          <a:xfrm>
            <a:off x="0" y="4323758"/>
            <a:ext cx="12192000" cy="590931"/>
          </a:xfrm>
          <a:prstGeom prst="rect">
            <a:avLst/>
          </a:prstGeom>
          <a:noFill/>
        </p:spPr>
        <p:txBody>
          <a:bodyPr wrap="square" rtlCol="0">
            <a:spAutoFit/>
          </a:bodyPr>
          <a:lstStyle>
            <a:lvl1pPr marL="0" indent="0" algn="ctr">
              <a:buFontTx/>
              <a:buNone/>
              <a:defRPr lang="en-US" sz="3600" b="1" i="0" dirty="0" smtClean="0">
                <a:solidFill>
                  <a:schemeClr val="tx1">
                    <a:lumMod val="85000"/>
                    <a:lumOff val="15000"/>
                  </a:schemeClr>
                </a:solidFill>
                <a:latin typeface="Arial" panose="020B0604020202020204" pitchFamily="34" charset="0"/>
                <a:cs typeface="Arial" panose="020B0604020202020204" pitchFamily="34" charset="0"/>
              </a:defRPr>
            </a:lvl1pPr>
          </a:lstStyle>
          <a:p>
            <a:pPr marL="0" lvl="0" algn="ctr"/>
            <a:r>
              <a:rPr lang="en-US"/>
              <a:t>Speaker Name</a:t>
            </a:r>
          </a:p>
        </p:txBody>
      </p:sp>
      <p:sp>
        <p:nvSpPr>
          <p:cNvPr id="11" name="Slide Number Placeholder 2">
            <a:extLst>
              <a:ext uri="{FF2B5EF4-FFF2-40B4-BE49-F238E27FC236}">
                <a16:creationId xmlns:a16="http://schemas.microsoft.com/office/drawing/2014/main" id="{1F4EA0B1-5619-0348-92C2-5366797D83D4}"/>
              </a:ext>
            </a:extLst>
          </p:cNvPr>
          <p:cNvSpPr txBox="1">
            <a:spLocks/>
          </p:cNvSpPr>
          <p:nvPr userDrawn="1"/>
        </p:nvSpPr>
        <p:spPr>
          <a:xfrm>
            <a:off x="11370917" y="6407702"/>
            <a:ext cx="685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9C93148-1C45-654B-A971-1E082E2E12B2}" type="slidenum">
              <a:rPr lang="en-US" sz="1300" b="0" i="0" smtClean="0">
                <a:solidFill>
                  <a:schemeClr val="tx1">
                    <a:lumMod val="50000"/>
                    <a:lumOff val="50000"/>
                  </a:schemeClr>
                </a:solidFill>
                <a:latin typeface="Arial" panose="020B0604020202020204" pitchFamily="34" charset="0"/>
              </a:rPr>
              <a:pPr algn="r"/>
              <a:t>‹#›</a:t>
            </a:fld>
            <a:endParaRPr lang="en-US" sz="1300" b="0" i="0">
              <a:solidFill>
                <a:schemeClr val="tx1">
                  <a:lumMod val="50000"/>
                  <a:lumOff val="50000"/>
                </a:schemeClr>
              </a:solidFill>
              <a:latin typeface="Arial" panose="020B0604020202020204" pitchFamily="34" charset="0"/>
            </a:endParaRPr>
          </a:p>
        </p:txBody>
      </p:sp>
      <p:sp>
        <p:nvSpPr>
          <p:cNvPr id="15" name="Picture Placeholder 14">
            <a:extLst>
              <a:ext uri="{FF2B5EF4-FFF2-40B4-BE49-F238E27FC236}">
                <a16:creationId xmlns:a16="http://schemas.microsoft.com/office/drawing/2014/main" id="{D848522B-A8DC-BC4F-8AF4-65CEDC020364}"/>
              </a:ext>
              <a:ext uri="{C183D7F6-B498-43B3-948B-1728B52AA6E4}">
                <adec:decorative xmlns:adec="http://schemas.microsoft.com/office/drawing/2017/decorative" val="1"/>
              </a:ext>
            </a:extLst>
          </p:cNvPr>
          <p:cNvSpPr>
            <a:spLocks noGrp="1"/>
          </p:cNvSpPr>
          <p:nvPr>
            <p:ph type="pic" sz="quarter" idx="14" hasCustomPrompt="1"/>
          </p:nvPr>
        </p:nvSpPr>
        <p:spPr>
          <a:xfrm>
            <a:off x="4889500" y="1269999"/>
            <a:ext cx="2413000" cy="2413000"/>
          </a:xfrm>
          <a:prstGeom prst="ellipse">
            <a:avLst/>
          </a:prstGeom>
          <a:solidFill>
            <a:schemeClr val="bg1">
              <a:lumMod val="95000"/>
            </a:schemeClr>
          </a:solidFill>
        </p:spPr>
        <p:txBody>
          <a:bodyPr/>
          <a:lstStyle>
            <a:lvl1pPr>
              <a:defRPr sz="1400">
                <a:latin typeface="Arial" panose="020B0604020202020204" pitchFamily="34" charset="0"/>
                <a:cs typeface="Arial" panose="020B0604020202020204" pitchFamily="34" charset="0"/>
              </a:defRPr>
            </a:lvl1pPr>
          </a:lstStyle>
          <a:p>
            <a:r>
              <a:rPr lang="en-US"/>
              <a:t>Click icon to insert your headshot</a:t>
            </a:r>
          </a:p>
        </p:txBody>
      </p:sp>
      <p:pic>
        <p:nvPicPr>
          <p:cNvPr id="12" name="Graphic 11">
            <a:extLst>
              <a:ext uri="{FF2B5EF4-FFF2-40B4-BE49-F238E27FC236}">
                <a16:creationId xmlns:a16="http://schemas.microsoft.com/office/drawing/2014/main" id="{CB96C07F-0A87-3548-B8F4-A38CB3DD67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7667" y="6394449"/>
            <a:ext cx="1104758" cy="309465"/>
          </a:xfrm>
          <a:prstGeom prst="rect">
            <a:avLst/>
          </a:prstGeom>
        </p:spPr>
      </p:pic>
    </p:spTree>
    <p:extLst>
      <p:ext uri="{BB962C8B-B14F-4D97-AF65-F5344CB8AC3E}">
        <p14:creationId xmlns:p14="http://schemas.microsoft.com/office/powerpoint/2010/main" val="8321398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peaker intro (two)">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E05E5BA-574C-4D41-8115-C988D7CD9A60}"/>
              </a:ext>
              <a:ext uri="{C183D7F6-B498-43B3-948B-1728B52AA6E4}">
                <adec:decorative xmlns:adec="http://schemas.microsoft.com/office/drawing/2017/decorative" val="1"/>
              </a:ext>
            </a:extLst>
          </p:cNvPr>
          <p:cNvSpPr/>
          <p:nvPr userDrawn="1"/>
        </p:nvSpPr>
        <p:spPr>
          <a:xfrm>
            <a:off x="6120387" y="4641164"/>
            <a:ext cx="6071616" cy="2212848"/>
          </a:xfrm>
          <a:prstGeom prst="rect">
            <a:avLst/>
          </a:prstGeom>
          <a:solidFill>
            <a:srgbClr val="F4F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8" name="Rectangle 17">
            <a:extLst>
              <a:ext uri="{FF2B5EF4-FFF2-40B4-BE49-F238E27FC236}">
                <a16:creationId xmlns:a16="http://schemas.microsoft.com/office/drawing/2014/main" id="{97F61EBA-9FBA-D84E-BB1F-2F2B2928AEEE}"/>
              </a:ext>
              <a:ext uri="{C183D7F6-B498-43B3-948B-1728B52AA6E4}">
                <adec:decorative xmlns:adec="http://schemas.microsoft.com/office/drawing/2017/decorative" val="1"/>
              </a:ext>
            </a:extLst>
          </p:cNvPr>
          <p:cNvSpPr/>
          <p:nvPr userDrawn="1"/>
        </p:nvSpPr>
        <p:spPr>
          <a:xfrm>
            <a:off x="-1" y="4641164"/>
            <a:ext cx="6071616" cy="2216835"/>
          </a:xfrm>
          <a:prstGeom prst="rect">
            <a:avLst/>
          </a:prstGeom>
          <a:solidFill>
            <a:srgbClr val="F4F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cxnSp>
        <p:nvCxnSpPr>
          <p:cNvPr id="6" name="Straight Connector 5">
            <a:extLst>
              <a:ext uri="{FF2B5EF4-FFF2-40B4-BE49-F238E27FC236}">
                <a16:creationId xmlns:a16="http://schemas.microsoft.com/office/drawing/2014/main" id="{BAE55A9B-5EE3-BB49-AC0A-84A953EFF9FE}"/>
              </a:ext>
              <a:ext uri="{C183D7F6-B498-43B3-948B-1728B52AA6E4}">
                <adec:decorative xmlns:adec="http://schemas.microsoft.com/office/drawing/2017/decorative" val="1"/>
              </a:ext>
            </a:extLst>
          </p:cNvPr>
          <p:cNvCxnSpPr>
            <a:cxnSpLocks/>
          </p:cNvCxnSpPr>
          <p:nvPr userDrawn="1"/>
        </p:nvCxnSpPr>
        <p:spPr>
          <a:xfrm>
            <a:off x="2819400" y="5223877"/>
            <a:ext cx="4572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Text Placeholder 19">
            <a:extLst>
              <a:ext uri="{FF2B5EF4-FFF2-40B4-BE49-F238E27FC236}">
                <a16:creationId xmlns:a16="http://schemas.microsoft.com/office/drawing/2014/main" id="{7D3DB659-A41A-0C43-BF2B-85EA5CF2A9D0}"/>
              </a:ext>
            </a:extLst>
          </p:cNvPr>
          <p:cNvSpPr>
            <a:spLocks noGrp="1"/>
          </p:cNvSpPr>
          <p:nvPr>
            <p:ph type="body" sz="quarter" idx="12" hasCustomPrompt="1"/>
          </p:nvPr>
        </p:nvSpPr>
        <p:spPr>
          <a:xfrm>
            <a:off x="0" y="5585144"/>
            <a:ext cx="6096000" cy="489301"/>
          </a:xfrm>
          <a:prstGeom prst="rect">
            <a:avLst/>
          </a:prstGeom>
        </p:spPr>
        <p:txBody>
          <a:bodyPr wrap="square">
            <a:spAutoFit/>
          </a:bodyPr>
          <a:lstStyle>
            <a:lvl1pPr marL="0" indent="0" algn="ctr">
              <a:lnSpc>
                <a:spcPts val="1560"/>
              </a:lnSpc>
              <a:spcBef>
                <a:spcPts val="0"/>
              </a:spcBef>
              <a:buFontTx/>
              <a:buNone/>
              <a:defRPr lang="en-US" sz="1300" dirty="0" smtClean="0">
                <a:solidFill>
                  <a:schemeClr val="tx1">
                    <a:lumMod val="50000"/>
                    <a:lumOff val="50000"/>
                  </a:schemeClr>
                </a:solidFill>
                <a:cs typeface="Arial" panose="020B0604020202020204" pitchFamily="34" charset="0"/>
              </a:defRPr>
            </a:lvl1pPr>
          </a:lstStyle>
          <a:p>
            <a:pPr algn="ctr"/>
            <a:r>
              <a:rPr lang="en-US" sz="1300">
                <a:solidFill>
                  <a:schemeClr val="tx1">
                    <a:lumMod val="50000"/>
                    <a:lumOff val="50000"/>
                  </a:schemeClr>
                </a:solidFill>
                <a:latin typeface="Arial" panose="020B0604020202020204" pitchFamily="34" charset="0"/>
                <a:cs typeface="Arial" panose="020B0604020202020204" pitchFamily="34" charset="0"/>
              </a:rPr>
              <a:t>Speaker job title information</a:t>
            </a:r>
          </a:p>
          <a:p>
            <a:pPr algn="ctr"/>
            <a:r>
              <a:rPr lang="en-US" sz="1300">
                <a:solidFill>
                  <a:schemeClr val="tx1">
                    <a:lumMod val="50000"/>
                    <a:lumOff val="50000"/>
                  </a:schemeClr>
                </a:solidFill>
                <a:latin typeface="Arial" panose="020B0604020202020204" pitchFamily="34" charset="0"/>
                <a:cs typeface="Arial" panose="020B0604020202020204" pitchFamily="34" charset="0"/>
              </a:rPr>
              <a:t>can go here and here</a:t>
            </a:r>
          </a:p>
        </p:txBody>
      </p:sp>
      <p:sp>
        <p:nvSpPr>
          <p:cNvPr id="9" name="Text Placeholder 16">
            <a:extLst>
              <a:ext uri="{FF2B5EF4-FFF2-40B4-BE49-F238E27FC236}">
                <a16:creationId xmlns:a16="http://schemas.microsoft.com/office/drawing/2014/main" id="{6CE4CB08-962B-9B46-B167-D5C76C315607}"/>
              </a:ext>
            </a:extLst>
          </p:cNvPr>
          <p:cNvSpPr>
            <a:spLocks noGrp="1"/>
          </p:cNvSpPr>
          <p:nvPr>
            <p:ph type="body" sz="quarter" idx="11" hasCustomPrompt="1"/>
          </p:nvPr>
        </p:nvSpPr>
        <p:spPr>
          <a:xfrm>
            <a:off x="0" y="4376766"/>
            <a:ext cx="6096000" cy="507831"/>
          </a:xfrm>
          <a:prstGeom prst="rect">
            <a:avLst/>
          </a:prstGeom>
          <a:noFill/>
        </p:spPr>
        <p:txBody>
          <a:bodyPr wrap="square" rtlCol="0">
            <a:spAutoFit/>
          </a:bodyPr>
          <a:lstStyle>
            <a:lvl1pPr marL="0" indent="0" algn="ctr">
              <a:buFontTx/>
              <a:buNone/>
              <a:defRPr lang="en-US" sz="3000" b="1" i="0" dirty="0" smtClean="0">
                <a:solidFill>
                  <a:schemeClr val="tx1">
                    <a:lumMod val="85000"/>
                    <a:lumOff val="15000"/>
                  </a:schemeClr>
                </a:solidFill>
                <a:latin typeface="Arial" panose="020B0604020202020204" pitchFamily="34" charset="0"/>
                <a:cs typeface="Arial" panose="020B0604020202020204" pitchFamily="34" charset="0"/>
              </a:defRPr>
            </a:lvl1pPr>
          </a:lstStyle>
          <a:p>
            <a:pPr marL="0" lvl="0" algn="ctr"/>
            <a:r>
              <a:rPr lang="en-US"/>
              <a:t>Speaker Name</a:t>
            </a:r>
          </a:p>
        </p:txBody>
      </p:sp>
      <p:sp>
        <p:nvSpPr>
          <p:cNvPr id="11" name="Slide Number Placeholder 2">
            <a:extLst>
              <a:ext uri="{FF2B5EF4-FFF2-40B4-BE49-F238E27FC236}">
                <a16:creationId xmlns:a16="http://schemas.microsoft.com/office/drawing/2014/main" id="{1F4EA0B1-5619-0348-92C2-5366797D83D4}"/>
              </a:ext>
            </a:extLst>
          </p:cNvPr>
          <p:cNvSpPr txBox="1">
            <a:spLocks/>
          </p:cNvSpPr>
          <p:nvPr userDrawn="1"/>
        </p:nvSpPr>
        <p:spPr>
          <a:xfrm>
            <a:off x="11370917" y="6407702"/>
            <a:ext cx="685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9C93148-1C45-654B-A971-1E082E2E12B2}" type="slidenum">
              <a:rPr lang="en-US" sz="1300" b="0" i="0" smtClean="0">
                <a:solidFill>
                  <a:schemeClr val="tx1">
                    <a:lumMod val="50000"/>
                    <a:lumOff val="50000"/>
                  </a:schemeClr>
                </a:solidFill>
                <a:latin typeface="Arial" panose="020B0604020202020204" pitchFamily="34" charset="0"/>
              </a:rPr>
              <a:pPr algn="r"/>
              <a:t>‹#›</a:t>
            </a:fld>
            <a:endParaRPr lang="en-US" sz="1300" b="0" i="0">
              <a:solidFill>
                <a:schemeClr val="tx1">
                  <a:lumMod val="50000"/>
                  <a:lumOff val="50000"/>
                </a:schemeClr>
              </a:solidFill>
              <a:latin typeface="Arial" panose="020B0604020202020204" pitchFamily="34" charset="0"/>
            </a:endParaRPr>
          </a:p>
        </p:txBody>
      </p:sp>
      <p:cxnSp>
        <p:nvCxnSpPr>
          <p:cNvPr id="12" name="Straight Connector 11">
            <a:extLst>
              <a:ext uri="{FF2B5EF4-FFF2-40B4-BE49-F238E27FC236}">
                <a16:creationId xmlns:a16="http://schemas.microsoft.com/office/drawing/2014/main" id="{D64482A0-AF89-5949-83D8-126D99D8523F}"/>
              </a:ext>
              <a:ext uri="{C183D7F6-B498-43B3-948B-1728B52AA6E4}">
                <adec:decorative xmlns:adec="http://schemas.microsoft.com/office/drawing/2017/decorative" val="1"/>
              </a:ext>
            </a:extLst>
          </p:cNvPr>
          <p:cNvCxnSpPr>
            <a:cxnSpLocks/>
          </p:cNvCxnSpPr>
          <p:nvPr userDrawn="1"/>
        </p:nvCxnSpPr>
        <p:spPr>
          <a:xfrm>
            <a:off x="8915400" y="5223877"/>
            <a:ext cx="4572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 name="Text Placeholder 19">
            <a:extLst>
              <a:ext uri="{FF2B5EF4-FFF2-40B4-BE49-F238E27FC236}">
                <a16:creationId xmlns:a16="http://schemas.microsoft.com/office/drawing/2014/main" id="{CE65A4DC-BF4F-164B-8104-83676E277763}"/>
              </a:ext>
            </a:extLst>
          </p:cNvPr>
          <p:cNvSpPr>
            <a:spLocks noGrp="1"/>
          </p:cNvSpPr>
          <p:nvPr>
            <p:ph type="body" sz="quarter" idx="14" hasCustomPrompt="1"/>
          </p:nvPr>
        </p:nvSpPr>
        <p:spPr>
          <a:xfrm>
            <a:off x="6096000" y="5585144"/>
            <a:ext cx="6096000" cy="489301"/>
          </a:xfrm>
          <a:prstGeom prst="rect">
            <a:avLst/>
          </a:prstGeom>
        </p:spPr>
        <p:txBody>
          <a:bodyPr wrap="square">
            <a:spAutoFit/>
          </a:bodyPr>
          <a:lstStyle>
            <a:lvl1pPr marL="0" indent="0" algn="ctr">
              <a:lnSpc>
                <a:spcPts val="1560"/>
              </a:lnSpc>
              <a:spcBef>
                <a:spcPts val="0"/>
              </a:spcBef>
              <a:buFontTx/>
              <a:buNone/>
              <a:defRPr lang="en-US" sz="1300" dirty="0" smtClean="0">
                <a:solidFill>
                  <a:schemeClr val="tx1">
                    <a:lumMod val="50000"/>
                    <a:lumOff val="50000"/>
                  </a:schemeClr>
                </a:solidFill>
                <a:cs typeface="Arial" panose="020B0604020202020204" pitchFamily="34" charset="0"/>
              </a:defRPr>
            </a:lvl1pPr>
          </a:lstStyle>
          <a:p>
            <a:pPr algn="ctr"/>
            <a:r>
              <a:rPr lang="en-US" sz="1300">
                <a:solidFill>
                  <a:schemeClr val="tx1">
                    <a:lumMod val="50000"/>
                    <a:lumOff val="50000"/>
                  </a:schemeClr>
                </a:solidFill>
                <a:latin typeface="Arial" panose="020B0604020202020204" pitchFamily="34" charset="0"/>
                <a:cs typeface="Arial" panose="020B0604020202020204" pitchFamily="34" charset="0"/>
              </a:rPr>
              <a:t>Speaker job title information</a:t>
            </a:r>
          </a:p>
          <a:p>
            <a:pPr algn="ctr"/>
            <a:r>
              <a:rPr lang="en-US" sz="1300">
                <a:solidFill>
                  <a:schemeClr val="tx1">
                    <a:lumMod val="50000"/>
                    <a:lumOff val="50000"/>
                  </a:schemeClr>
                </a:solidFill>
                <a:latin typeface="Arial" panose="020B0604020202020204" pitchFamily="34" charset="0"/>
                <a:cs typeface="Arial" panose="020B0604020202020204" pitchFamily="34" charset="0"/>
              </a:rPr>
              <a:t>can go here and here</a:t>
            </a:r>
          </a:p>
        </p:txBody>
      </p:sp>
      <p:sp>
        <p:nvSpPr>
          <p:cNvPr id="14" name="Text Placeholder 16">
            <a:extLst>
              <a:ext uri="{FF2B5EF4-FFF2-40B4-BE49-F238E27FC236}">
                <a16:creationId xmlns:a16="http://schemas.microsoft.com/office/drawing/2014/main" id="{0B6BC33E-7131-9B48-B313-AE8E9933478B}"/>
              </a:ext>
            </a:extLst>
          </p:cNvPr>
          <p:cNvSpPr>
            <a:spLocks noGrp="1"/>
          </p:cNvSpPr>
          <p:nvPr>
            <p:ph type="body" sz="quarter" idx="15" hasCustomPrompt="1"/>
          </p:nvPr>
        </p:nvSpPr>
        <p:spPr>
          <a:xfrm>
            <a:off x="6096000" y="4376766"/>
            <a:ext cx="6096000" cy="507831"/>
          </a:xfrm>
          <a:prstGeom prst="rect">
            <a:avLst/>
          </a:prstGeom>
          <a:noFill/>
        </p:spPr>
        <p:txBody>
          <a:bodyPr wrap="square" rtlCol="0">
            <a:spAutoFit/>
          </a:bodyPr>
          <a:lstStyle>
            <a:lvl1pPr marL="0" indent="0" algn="ctr">
              <a:buFontTx/>
              <a:buNone/>
              <a:defRPr lang="en-US" sz="3000" b="1" i="0" dirty="0" smtClean="0">
                <a:solidFill>
                  <a:schemeClr val="tx1">
                    <a:lumMod val="85000"/>
                    <a:lumOff val="15000"/>
                  </a:schemeClr>
                </a:solidFill>
                <a:latin typeface="Arial" panose="020B0604020202020204" pitchFamily="34" charset="0"/>
                <a:cs typeface="Arial" panose="020B0604020202020204" pitchFamily="34" charset="0"/>
              </a:defRPr>
            </a:lvl1pPr>
          </a:lstStyle>
          <a:p>
            <a:pPr marL="0" lvl="0" algn="ctr"/>
            <a:r>
              <a:rPr lang="en-US"/>
              <a:t>Speaker Name</a:t>
            </a:r>
          </a:p>
        </p:txBody>
      </p:sp>
      <p:sp>
        <p:nvSpPr>
          <p:cNvPr id="21" name="Picture Placeholder 14">
            <a:extLst>
              <a:ext uri="{FF2B5EF4-FFF2-40B4-BE49-F238E27FC236}">
                <a16:creationId xmlns:a16="http://schemas.microsoft.com/office/drawing/2014/main" id="{683EB9BB-3F7A-064B-8FC4-B72947FCFAEA}"/>
              </a:ext>
              <a:ext uri="{C183D7F6-B498-43B3-948B-1728B52AA6E4}">
                <adec:decorative xmlns:adec="http://schemas.microsoft.com/office/drawing/2017/decorative" val="1"/>
              </a:ext>
            </a:extLst>
          </p:cNvPr>
          <p:cNvSpPr>
            <a:spLocks noGrp="1"/>
          </p:cNvSpPr>
          <p:nvPr>
            <p:ph type="pic" sz="quarter" idx="17" hasCustomPrompt="1"/>
          </p:nvPr>
        </p:nvSpPr>
        <p:spPr>
          <a:xfrm>
            <a:off x="1932432" y="1269999"/>
            <a:ext cx="2231136" cy="2231136"/>
          </a:xfrm>
          <a:prstGeom prst="ellipse">
            <a:avLst/>
          </a:prstGeom>
          <a:solidFill>
            <a:schemeClr val="bg1">
              <a:lumMod val="95000"/>
            </a:schemeClr>
          </a:solidFill>
        </p:spPr>
        <p:txBody>
          <a:bodyPr/>
          <a:lstStyle>
            <a:lvl1pPr>
              <a:defRPr sz="1400">
                <a:latin typeface="Arial" panose="020B0604020202020204" pitchFamily="34" charset="0"/>
                <a:cs typeface="Arial" panose="020B0604020202020204" pitchFamily="34" charset="0"/>
              </a:defRPr>
            </a:lvl1pPr>
          </a:lstStyle>
          <a:p>
            <a:r>
              <a:rPr lang="en-US"/>
              <a:t>Click icon to insert your headshot</a:t>
            </a:r>
          </a:p>
        </p:txBody>
      </p:sp>
      <p:sp>
        <p:nvSpPr>
          <p:cNvPr id="22" name="Picture Placeholder 14">
            <a:extLst>
              <a:ext uri="{FF2B5EF4-FFF2-40B4-BE49-F238E27FC236}">
                <a16:creationId xmlns:a16="http://schemas.microsoft.com/office/drawing/2014/main" id="{DEA5CE2B-8B0D-404D-AD00-10E8618867B7}"/>
              </a:ext>
              <a:ext uri="{C183D7F6-B498-43B3-948B-1728B52AA6E4}">
                <adec:decorative xmlns:adec="http://schemas.microsoft.com/office/drawing/2017/decorative" val="1"/>
              </a:ext>
            </a:extLst>
          </p:cNvPr>
          <p:cNvSpPr>
            <a:spLocks noGrp="1"/>
          </p:cNvSpPr>
          <p:nvPr>
            <p:ph type="pic" sz="quarter" idx="18" hasCustomPrompt="1"/>
          </p:nvPr>
        </p:nvSpPr>
        <p:spPr>
          <a:xfrm>
            <a:off x="8028432" y="1269999"/>
            <a:ext cx="2231136" cy="2231136"/>
          </a:xfrm>
          <a:prstGeom prst="ellipse">
            <a:avLst/>
          </a:prstGeom>
          <a:solidFill>
            <a:schemeClr val="bg1">
              <a:lumMod val="95000"/>
            </a:schemeClr>
          </a:solidFill>
        </p:spPr>
        <p:txBody>
          <a:bodyPr/>
          <a:lstStyle>
            <a:lvl1pPr>
              <a:defRPr sz="1400">
                <a:latin typeface="Arial" panose="020B0604020202020204" pitchFamily="34" charset="0"/>
                <a:cs typeface="Arial" panose="020B0604020202020204" pitchFamily="34" charset="0"/>
              </a:defRPr>
            </a:lvl1pPr>
          </a:lstStyle>
          <a:p>
            <a:r>
              <a:rPr lang="en-US"/>
              <a:t>Click icon to insert your headshot</a:t>
            </a:r>
          </a:p>
        </p:txBody>
      </p:sp>
      <p:pic>
        <p:nvPicPr>
          <p:cNvPr id="15" name="Graphic 14">
            <a:extLst>
              <a:ext uri="{FF2B5EF4-FFF2-40B4-BE49-F238E27FC236}">
                <a16:creationId xmlns:a16="http://schemas.microsoft.com/office/drawing/2014/main" id="{B4F0A2E8-E54C-7C48-B606-9E739E9A81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7667" y="6394449"/>
            <a:ext cx="1104758" cy="309465"/>
          </a:xfrm>
          <a:prstGeom prst="rect">
            <a:avLst/>
          </a:prstGeom>
        </p:spPr>
      </p:pic>
    </p:spTree>
    <p:extLst>
      <p:ext uri="{BB962C8B-B14F-4D97-AF65-F5344CB8AC3E}">
        <p14:creationId xmlns:p14="http://schemas.microsoft.com/office/powerpoint/2010/main" val="20563162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peaker intro (thre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E05E5BA-574C-4D41-8115-C988D7CD9A60}"/>
              </a:ext>
              <a:ext uri="{C183D7F6-B498-43B3-948B-1728B52AA6E4}">
                <adec:decorative xmlns:adec="http://schemas.microsoft.com/office/drawing/2017/decorative" val="1"/>
              </a:ext>
            </a:extLst>
          </p:cNvPr>
          <p:cNvSpPr/>
          <p:nvPr userDrawn="1"/>
        </p:nvSpPr>
        <p:spPr>
          <a:xfrm>
            <a:off x="4084320" y="4645152"/>
            <a:ext cx="4023360" cy="2212848"/>
          </a:xfrm>
          <a:prstGeom prst="rect">
            <a:avLst/>
          </a:prstGeom>
          <a:solidFill>
            <a:srgbClr val="F4F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8" name="Rectangle 17">
            <a:extLst>
              <a:ext uri="{FF2B5EF4-FFF2-40B4-BE49-F238E27FC236}">
                <a16:creationId xmlns:a16="http://schemas.microsoft.com/office/drawing/2014/main" id="{97F61EBA-9FBA-D84E-BB1F-2F2B2928AEEE}"/>
              </a:ext>
              <a:ext uri="{C183D7F6-B498-43B3-948B-1728B52AA6E4}">
                <adec:decorative xmlns:adec="http://schemas.microsoft.com/office/drawing/2017/decorative" val="1"/>
              </a:ext>
            </a:extLst>
          </p:cNvPr>
          <p:cNvSpPr/>
          <p:nvPr userDrawn="1"/>
        </p:nvSpPr>
        <p:spPr>
          <a:xfrm>
            <a:off x="-1" y="4645152"/>
            <a:ext cx="4023360" cy="2212848"/>
          </a:xfrm>
          <a:prstGeom prst="rect">
            <a:avLst/>
          </a:prstGeom>
          <a:solidFill>
            <a:srgbClr val="F4F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5" name="Rectangle 14">
            <a:extLst>
              <a:ext uri="{FF2B5EF4-FFF2-40B4-BE49-F238E27FC236}">
                <a16:creationId xmlns:a16="http://schemas.microsoft.com/office/drawing/2014/main" id="{A6A7C022-DBE2-6E44-95CB-373AA30171B5}"/>
              </a:ext>
              <a:ext uri="{C183D7F6-B498-43B3-948B-1728B52AA6E4}">
                <adec:decorative xmlns:adec="http://schemas.microsoft.com/office/drawing/2017/decorative" val="1"/>
              </a:ext>
            </a:extLst>
          </p:cNvPr>
          <p:cNvSpPr/>
          <p:nvPr userDrawn="1"/>
        </p:nvSpPr>
        <p:spPr>
          <a:xfrm>
            <a:off x="8168641" y="4641165"/>
            <a:ext cx="4023360" cy="2216835"/>
          </a:xfrm>
          <a:prstGeom prst="rect">
            <a:avLst/>
          </a:prstGeom>
          <a:solidFill>
            <a:srgbClr val="F4F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cxnSp>
        <p:nvCxnSpPr>
          <p:cNvPr id="6" name="Straight Connector 5">
            <a:extLst>
              <a:ext uri="{FF2B5EF4-FFF2-40B4-BE49-F238E27FC236}">
                <a16:creationId xmlns:a16="http://schemas.microsoft.com/office/drawing/2014/main" id="{BAE55A9B-5EE3-BB49-AC0A-84A953EFF9FE}"/>
              </a:ext>
              <a:ext uri="{C183D7F6-B498-43B3-948B-1728B52AA6E4}">
                <adec:decorative xmlns:adec="http://schemas.microsoft.com/office/drawing/2017/decorative" val="1"/>
              </a:ext>
            </a:extLst>
          </p:cNvPr>
          <p:cNvCxnSpPr>
            <a:cxnSpLocks/>
          </p:cNvCxnSpPr>
          <p:nvPr userDrawn="1"/>
        </p:nvCxnSpPr>
        <p:spPr>
          <a:xfrm>
            <a:off x="1793081" y="5223877"/>
            <a:ext cx="4572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Text Placeholder 19">
            <a:extLst>
              <a:ext uri="{FF2B5EF4-FFF2-40B4-BE49-F238E27FC236}">
                <a16:creationId xmlns:a16="http://schemas.microsoft.com/office/drawing/2014/main" id="{7D3DB659-A41A-0C43-BF2B-85EA5CF2A9D0}"/>
              </a:ext>
            </a:extLst>
          </p:cNvPr>
          <p:cNvSpPr>
            <a:spLocks noGrp="1"/>
          </p:cNvSpPr>
          <p:nvPr>
            <p:ph type="body" sz="quarter" idx="12" hasCustomPrompt="1"/>
          </p:nvPr>
        </p:nvSpPr>
        <p:spPr>
          <a:xfrm>
            <a:off x="0" y="5585144"/>
            <a:ext cx="4043362" cy="489301"/>
          </a:xfrm>
          <a:prstGeom prst="rect">
            <a:avLst/>
          </a:prstGeom>
        </p:spPr>
        <p:txBody>
          <a:bodyPr wrap="square">
            <a:spAutoFit/>
          </a:bodyPr>
          <a:lstStyle>
            <a:lvl1pPr marL="0" indent="0" algn="ctr">
              <a:lnSpc>
                <a:spcPts val="1560"/>
              </a:lnSpc>
              <a:spcBef>
                <a:spcPts val="0"/>
              </a:spcBef>
              <a:buFontTx/>
              <a:buNone/>
              <a:defRPr lang="en-US" sz="1200" dirty="0" smtClean="0">
                <a:solidFill>
                  <a:schemeClr val="tx1">
                    <a:lumMod val="50000"/>
                    <a:lumOff val="50000"/>
                  </a:schemeClr>
                </a:solidFill>
                <a:cs typeface="Arial" panose="020B0604020202020204" pitchFamily="34" charset="0"/>
              </a:defRPr>
            </a:lvl1pPr>
          </a:lstStyle>
          <a:p>
            <a:pPr algn="ctr"/>
            <a:r>
              <a:rPr lang="en-US" sz="1300">
                <a:solidFill>
                  <a:schemeClr val="tx1">
                    <a:lumMod val="50000"/>
                    <a:lumOff val="50000"/>
                  </a:schemeClr>
                </a:solidFill>
                <a:latin typeface="Arial" panose="020B0604020202020204" pitchFamily="34" charset="0"/>
                <a:cs typeface="Arial" panose="020B0604020202020204" pitchFamily="34" charset="0"/>
              </a:rPr>
              <a:t>Speaker job title information</a:t>
            </a:r>
          </a:p>
          <a:p>
            <a:pPr algn="ctr"/>
            <a:r>
              <a:rPr lang="en-US" sz="1300">
                <a:solidFill>
                  <a:schemeClr val="tx1">
                    <a:lumMod val="50000"/>
                    <a:lumOff val="50000"/>
                  </a:schemeClr>
                </a:solidFill>
                <a:latin typeface="Arial" panose="020B0604020202020204" pitchFamily="34" charset="0"/>
                <a:cs typeface="Arial" panose="020B0604020202020204" pitchFamily="34" charset="0"/>
              </a:rPr>
              <a:t>can go here and here</a:t>
            </a:r>
          </a:p>
        </p:txBody>
      </p:sp>
      <p:sp>
        <p:nvSpPr>
          <p:cNvPr id="9" name="Text Placeholder 16">
            <a:extLst>
              <a:ext uri="{FF2B5EF4-FFF2-40B4-BE49-F238E27FC236}">
                <a16:creationId xmlns:a16="http://schemas.microsoft.com/office/drawing/2014/main" id="{6CE4CB08-962B-9B46-B167-D5C76C315607}"/>
              </a:ext>
            </a:extLst>
          </p:cNvPr>
          <p:cNvSpPr>
            <a:spLocks noGrp="1"/>
          </p:cNvSpPr>
          <p:nvPr>
            <p:ph type="body" sz="quarter" idx="11" hasCustomPrompt="1"/>
          </p:nvPr>
        </p:nvSpPr>
        <p:spPr>
          <a:xfrm>
            <a:off x="0" y="4443026"/>
            <a:ext cx="4043362" cy="369332"/>
          </a:xfrm>
          <a:prstGeom prst="rect">
            <a:avLst/>
          </a:prstGeom>
          <a:noFill/>
        </p:spPr>
        <p:txBody>
          <a:bodyPr wrap="square" rtlCol="0">
            <a:spAutoFit/>
          </a:bodyPr>
          <a:lstStyle>
            <a:lvl1pPr marL="0" indent="0" algn="ctr">
              <a:buFontTx/>
              <a:buNone/>
              <a:defRPr lang="en-US" sz="2000" b="1" i="0" dirty="0" smtClean="0">
                <a:solidFill>
                  <a:schemeClr val="tx1">
                    <a:lumMod val="85000"/>
                    <a:lumOff val="15000"/>
                  </a:schemeClr>
                </a:solidFill>
                <a:latin typeface="Arial" panose="020B0604020202020204" pitchFamily="34" charset="0"/>
                <a:cs typeface="Arial" panose="020B0604020202020204" pitchFamily="34" charset="0"/>
              </a:defRPr>
            </a:lvl1pPr>
          </a:lstStyle>
          <a:p>
            <a:pPr marL="0" lvl="0" algn="ctr"/>
            <a:r>
              <a:rPr lang="en-US"/>
              <a:t>Speaker Name</a:t>
            </a:r>
          </a:p>
        </p:txBody>
      </p:sp>
      <p:sp>
        <p:nvSpPr>
          <p:cNvPr id="11" name="Slide Number Placeholder 2">
            <a:extLst>
              <a:ext uri="{FF2B5EF4-FFF2-40B4-BE49-F238E27FC236}">
                <a16:creationId xmlns:a16="http://schemas.microsoft.com/office/drawing/2014/main" id="{1F4EA0B1-5619-0348-92C2-5366797D83D4}"/>
              </a:ext>
            </a:extLst>
          </p:cNvPr>
          <p:cNvSpPr txBox="1">
            <a:spLocks/>
          </p:cNvSpPr>
          <p:nvPr userDrawn="1"/>
        </p:nvSpPr>
        <p:spPr>
          <a:xfrm>
            <a:off x="11370917" y="6407702"/>
            <a:ext cx="685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9C93148-1C45-654B-A971-1E082E2E12B2}" type="slidenum">
              <a:rPr lang="en-US" sz="1300" b="0" i="0" smtClean="0">
                <a:solidFill>
                  <a:schemeClr val="tx1">
                    <a:lumMod val="50000"/>
                    <a:lumOff val="50000"/>
                  </a:schemeClr>
                </a:solidFill>
                <a:latin typeface="Arial" panose="020B0604020202020204" pitchFamily="34" charset="0"/>
              </a:rPr>
              <a:pPr algn="r"/>
              <a:t>‹#›</a:t>
            </a:fld>
            <a:endParaRPr lang="en-US" sz="1300" b="0" i="0">
              <a:solidFill>
                <a:schemeClr val="tx1">
                  <a:lumMod val="50000"/>
                  <a:lumOff val="50000"/>
                </a:schemeClr>
              </a:solidFill>
              <a:latin typeface="Arial" panose="020B0604020202020204" pitchFamily="34" charset="0"/>
            </a:endParaRPr>
          </a:p>
        </p:txBody>
      </p:sp>
      <p:sp>
        <p:nvSpPr>
          <p:cNvPr id="21" name="Picture Placeholder 14">
            <a:extLst>
              <a:ext uri="{FF2B5EF4-FFF2-40B4-BE49-F238E27FC236}">
                <a16:creationId xmlns:a16="http://schemas.microsoft.com/office/drawing/2014/main" id="{683EB9BB-3F7A-064B-8FC4-B72947FCFAEA}"/>
              </a:ext>
              <a:ext uri="{C183D7F6-B498-43B3-948B-1728B52AA6E4}">
                <adec:decorative xmlns:adec="http://schemas.microsoft.com/office/drawing/2017/decorative" val="1"/>
              </a:ext>
            </a:extLst>
          </p:cNvPr>
          <p:cNvSpPr>
            <a:spLocks noGrp="1"/>
          </p:cNvSpPr>
          <p:nvPr>
            <p:ph type="pic" sz="quarter" idx="17" hasCustomPrompt="1"/>
          </p:nvPr>
        </p:nvSpPr>
        <p:spPr>
          <a:xfrm>
            <a:off x="961231" y="1562099"/>
            <a:ext cx="2120900" cy="2120900"/>
          </a:xfrm>
          <a:prstGeom prst="ellipse">
            <a:avLst/>
          </a:prstGeom>
          <a:solidFill>
            <a:schemeClr val="bg1">
              <a:lumMod val="95000"/>
            </a:schemeClr>
          </a:solidFill>
        </p:spPr>
        <p:txBody>
          <a:bodyPr/>
          <a:lstStyle>
            <a:lvl1pPr>
              <a:defRPr sz="1400">
                <a:latin typeface="Arial" panose="020B0604020202020204" pitchFamily="34" charset="0"/>
                <a:cs typeface="Arial" panose="020B0604020202020204" pitchFamily="34" charset="0"/>
              </a:defRPr>
            </a:lvl1pPr>
          </a:lstStyle>
          <a:p>
            <a:r>
              <a:rPr lang="en-US"/>
              <a:t>Click icon to insert your headshot</a:t>
            </a:r>
          </a:p>
        </p:txBody>
      </p:sp>
      <p:cxnSp>
        <p:nvCxnSpPr>
          <p:cNvPr id="19" name="Straight Connector 18">
            <a:extLst>
              <a:ext uri="{FF2B5EF4-FFF2-40B4-BE49-F238E27FC236}">
                <a16:creationId xmlns:a16="http://schemas.microsoft.com/office/drawing/2014/main" id="{E3A291F5-B0AD-AD4B-8926-C72363FB7674}"/>
              </a:ext>
              <a:ext uri="{C183D7F6-B498-43B3-948B-1728B52AA6E4}">
                <adec:decorative xmlns:adec="http://schemas.microsoft.com/office/drawing/2017/decorative" val="1"/>
              </a:ext>
            </a:extLst>
          </p:cNvPr>
          <p:cNvCxnSpPr>
            <a:cxnSpLocks/>
          </p:cNvCxnSpPr>
          <p:nvPr userDrawn="1"/>
        </p:nvCxnSpPr>
        <p:spPr>
          <a:xfrm>
            <a:off x="5868129" y="5223877"/>
            <a:ext cx="4572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0" name="Text Placeholder 19">
            <a:extLst>
              <a:ext uri="{FF2B5EF4-FFF2-40B4-BE49-F238E27FC236}">
                <a16:creationId xmlns:a16="http://schemas.microsoft.com/office/drawing/2014/main" id="{4889FF86-D6CE-2F4B-B259-8A74A18D912F}"/>
              </a:ext>
            </a:extLst>
          </p:cNvPr>
          <p:cNvSpPr>
            <a:spLocks noGrp="1"/>
          </p:cNvSpPr>
          <p:nvPr>
            <p:ph type="body" sz="quarter" idx="18" hasCustomPrompt="1"/>
          </p:nvPr>
        </p:nvSpPr>
        <p:spPr>
          <a:xfrm>
            <a:off x="4075048" y="5585144"/>
            <a:ext cx="4043362" cy="489301"/>
          </a:xfrm>
          <a:prstGeom prst="rect">
            <a:avLst/>
          </a:prstGeom>
        </p:spPr>
        <p:txBody>
          <a:bodyPr wrap="square">
            <a:spAutoFit/>
          </a:bodyPr>
          <a:lstStyle>
            <a:lvl1pPr marL="0" indent="0" algn="ctr">
              <a:lnSpc>
                <a:spcPts val="1560"/>
              </a:lnSpc>
              <a:spcBef>
                <a:spcPts val="0"/>
              </a:spcBef>
              <a:buFontTx/>
              <a:buNone/>
              <a:defRPr lang="en-US" sz="1200" dirty="0" smtClean="0">
                <a:solidFill>
                  <a:schemeClr val="tx1">
                    <a:lumMod val="50000"/>
                    <a:lumOff val="50000"/>
                  </a:schemeClr>
                </a:solidFill>
                <a:cs typeface="Arial" panose="020B0604020202020204" pitchFamily="34" charset="0"/>
              </a:defRPr>
            </a:lvl1pPr>
          </a:lstStyle>
          <a:p>
            <a:pPr algn="ctr"/>
            <a:r>
              <a:rPr lang="en-US" sz="1300">
                <a:solidFill>
                  <a:schemeClr val="tx1">
                    <a:lumMod val="50000"/>
                    <a:lumOff val="50000"/>
                  </a:schemeClr>
                </a:solidFill>
                <a:latin typeface="Arial" panose="020B0604020202020204" pitchFamily="34" charset="0"/>
                <a:cs typeface="Arial" panose="020B0604020202020204" pitchFamily="34" charset="0"/>
              </a:rPr>
              <a:t>Speaker job title information</a:t>
            </a:r>
          </a:p>
          <a:p>
            <a:pPr algn="ctr"/>
            <a:r>
              <a:rPr lang="en-US" sz="1300">
                <a:solidFill>
                  <a:schemeClr val="tx1">
                    <a:lumMod val="50000"/>
                    <a:lumOff val="50000"/>
                  </a:schemeClr>
                </a:solidFill>
                <a:latin typeface="Arial" panose="020B0604020202020204" pitchFamily="34" charset="0"/>
                <a:cs typeface="Arial" panose="020B0604020202020204" pitchFamily="34" charset="0"/>
              </a:rPr>
              <a:t>can go here and here</a:t>
            </a:r>
          </a:p>
        </p:txBody>
      </p:sp>
      <p:sp>
        <p:nvSpPr>
          <p:cNvPr id="23" name="Text Placeholder 16">
            <a:extLst>
              <a:ext uri="{FF2B5EF4-FFF2-40B4-BE49-F238E27FC236}">
                <a16:creationId xmlns:a16="http://schemas.microsoft.com/office/drawing/2014/main" id="{3A5B4462-5C55-4045-94F7-8B1BBDBE9228}"/>
              </a:ext>
            </a:extLst>
          </p:cNvPr>
          <p:cNvSpPr>
            <a:spLocks noGrp="1"/>
          </p:cNvSpPr>
          <p:nvPr>
            <p:ph type="body" sz="quarter" idx="19" hasCustomPrompt="1"/>
          </p:nvPr>
        </p:nvSpPr>
        <p:spPr>
          <a:xfrm>
            <a:off x="4063841" y="4443026"/>
            <a:ext cx="4043362" cy="369332"/>
          </a:xfrm>
          <a:prstGeom prst="rect">
            <a:avLst/>
          </a:prstGeom>
          <a:noFill/>
        </p:spPr>
        <p:txBody>
          <a:bodyPr wrap="square" rtlCol="0">
            <a:spAutoFit/>
          </a:bodyPr>
          <a:lstStyle>
            <a:lvl1pPr marL="0" indent="0" algn="ctr">
              <a:buFontTx/>
              <a:buNone/>
              <a:defRPr lang="en-US" sz="2000" b="1" i="0" dirty="0" smtClean="0">
                <a:solidFill>
                  <a:schemeClr val="tx1">
                    <a:lumMod val="85000"/>
                    <a:lumOff val="15000"/>
                  </a:schemeClr>
                </a:solidFill>
                <a:latin typeface="Arial" panose="020B0604020202020204" pitchFamily="34" charset="0"/>
                <a:cs typeface="Arial" panose="020B0604020202020204" pitchFamily="34" charset="0"/>
              </a:defRPr>
            </a:lvl1pPr>
          </a:lstStyle>
          <a:p>
            <a:pPr marL="0" lvl="0" algn="ctr"/>
            <a:r>
              <a:rPr lang="en-US"/>
              <a:t>Speaker Name</a:t>
            </a:r>
          </a:p>
        </p:txBody>
      </p:sp>
      <p:sp>
        <p:nvSpPr>
          <p:cNvPr id="24" name="Picture Placeholder 14">
            <a:extLst>
              <a:ext uri="{FF2B5EF4-FFF2-40B4-BE49-F238E27FC236}">
                <a16:creationId xmlns:a16="http://schemas.microsoft.com/office/drawing/2014/main" id="{4FD062E3-5FEE-3A43-AF11-081FF2436D5A}"/>
              </a:ext>
              <a:ext uri="{C183D7F6-B498-43B3-948B-1728B52AA6E4}">
                <adec:decorative xmlns:adec="http://schemas.microsoft.com/office/drawing/2017/decorative" val="1"/>
              </a:ext>
            </a:extLst>
          </p:cNvPr>
          <p:cNvSpPr>
            <a:spLocks noGrp="1"/>
          </p:cNvSpPr>
          <p:nvPr>
            <p:ph type="pic" sz="quarter" idx="20" hasCustomPrompt="1"/>
          </p:nvPr>
        </p:nvSpPr>
        <p:spPr>
          <a:xfrm>
            <a:off x="5025072" y="1562099"/>
            <a:ext cx="2120900" cy="2120900"/>
          </a:xfrm>
          <a:prstGeom prst="ellipse">
            <a:avLst/>
          </a:prstGeom>
          <a:solidFill>
            <a:schemeClr val="bg1">
              <a:lumMod val="95000"/>
            </a:schemeClr>
          </a:solidFill>
        </p:spPr>
        <p:txBody>
          <a:bodyPr/>
          <a:lstStyle>
            <a:lvl1pPr>
              <a:defRPr sz="1400">
                <a:latin typeface="Arial" panose="020B0604020202020204" pitchFamily="34" charset="0"/>
                <a:cs typeface="Arial" panose="020B0604020202020204" pitchFamily="34" charset="0"/>
              </a:defRPr>
            </a:lvl1pPr>
          </a:lstStyle>
          <a:p>
            <a:r>
              <a:rPr lang="en-US"/>
              <a:t>Click icon to insert your headshot</a:t>
            </a:r>
          </a:p>
        </p:txBody>
      </p:sp>
      <p:cxnSp>
        <p:nvCxnSpPr>
          <p:cNvPr id="25" name="Straight Connector 24">
            <a:extLst>
              <a:ext uri="{FF2B5EF4-FFF2-40B4-BE49-F238E27FC236}">
                <a16:creationId xmlns:a16="http://schemas.microsoft.com/office/drawing/2014/main" id="{8902A707-2E5C-A14C-8820-2AF09B423DD4}"/>
              </a:ext>
              <a:ext uri="{C183D7F6-B498-43B3-948B-1728B52AA6E4}">
                <adec:decorative xmlns:adec="http://schemas.microsoft.com/office/drawing/2017/decorative" val="1"/>
              </a:ext>
            </a:extLst>
          </p:cNvPr>
          <p:cNvCxnSpPr>
            <a:cxnSpLocks/>
          </p:cNvCxnSpPr>
          <p:nvPr userDrawn="1"/>
        </p:nvCxnSpPr>
        <p:spPr>
          <a:xfrm>
            <a:off x="9920763" y="5223877"/>
            <a:ext cx="4572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6" name="Text Placeholder 19">
            <a:extLst>
              <a:ext uri="{FF2B5EF4-FFF2-40B4-BE49-F238E27FC236}">
                <a16:creationId xmlns:a16="http://schemas.microsoft.com/office/drawing/2014/main" id="{8BF1DC74-1BDC-9641-AC55-A5B0EFEF575D}"/>
              </a:ext>
            </a:extLst>
          </p:cNvPr>
          <p:cNvSpPr>
            <a:spLocks noGrp="1"/>
          </p:cNvSpPr>
          <p:nvPr>
            <p:ph type="body" sz="quarter" idx="21" hasCustomPrompt="1"/>
          </p:nvPr>
        </p:nvSpPr>
        <p:spPr>
          <a:xfrm>
            <a:off x="8127682" y="5585144"/>
            <a:ext cx="4043362" cy="489301"/>
          </a:xfrm>
          <a:prstGeom prst="rect">
            <a:avLst/>
          </a:prstGeom>
        </p:spPr>
        <p:txBody>
          <a:bodyPr wrap="square">
            <a:spAutoFit/>
          </a:bodyPr>
          <a:lstStyle>
            <a:lvl1pPr marL="0" indent="0" algn="ctr">
              <a:lnSpc>
                <a:spcPts val="1560"/>
              </a:lnSpc>
              <a:spcBef>
                <a:spcPts val="0"/>
              </a:spcBef>
              <a:buFontTx/>
              <a:buNone/>
              <a:defRPr lang="en-US" sz="1200" dirty="0" smtClean="0">
                <a:solidFill>
                  <a:schemeClr val="tx1">
                    <a:lumMod val="50000"/>
                    <a:lumOff val="50000"/>
                  </a:schemeClr>
                </a:solidFill>
                <a:cs typeface="Arial" panose="020B0604020202020204" pitchFamily="34" charset="0"/>
              </a:defRPr>
            </a:lvl1pPr>
          </a:lstStyle>
          <a:p>
            <a:pPr algn="ctr"/>
            <a:r>
              <a:rPr lang="en-US" sz="1300">
                <a:solidFill>
                  <a:schemeClr val="tx1">
                    <a:lumMod val="50000"/>
                    <a:lumOff val="50000"/>
                  </a:schemeClr>
                </a:solidFill>
                <a:latin typeface="Arial" panose="020B0604020202020204" pitchFamily="34" charset="0"/>
                <a:cs typeface="Arial" panose="020B0604020202020204" pitchFamily="34" charset="0"/>
              </a:rPr>
              <a:t>Speaker job title information</a:t>
            </a:r>
          </a:p>
          <a:p>
            <a:pPr algn="ctr"/>
            <a:r>
              <a:rPr lang="en-US" sz="1300">
                <a:solidFill>
                  <a:schemeClr val="tx1">
                    <a:lumMod val="50000"/>
                    <a:lumOff val="50000"/>
                  </a:schemeClr>
                </a:solidFill>
                <a:latin typeface="Arial" panose="020B0604020202020204" pitchFamily="34" charset="0"/>
                <a:cs typeface="Arial" panose="020B0604020202020204" pitchFamily="34" charset="0"/>
              </a:rPr>
              <a:t>can go here and here</a:t>
            </a:r>
          </a:p>
        </p:txBody>
      </p:sp>
      <p:sp>
        <p:nvSpPr>
          <p:cNvPr id="27" name="Text Placeholder 16">
            <a:extLst>
              <a:ext uri="{FF2B5EF4-FFF2-40B4-BE49-F238E27FC236}">
                <a16:creationId xmlns:a16="http://schemas.microsoft.com/office/drawing/2014/main" id="{D1D40B8F-804C-DC4B-97E6-428BD43C7ADF}"/>
              </a:ext>
            </a:extLst>
          </p:cNvPr>
          <p:cNvSpPr>
            <a:spLocks noGrp="1"/>
          </p:cNvSpPr>
          <p:nvPr>
            <p:ph type="body" sz="quarter" idx="22" hasCustomPrompt="1"/>
          </p:nvPr>
        </p:nvSpPr>
        <p:spPr>
          <a:xfrm>
            <a:off x="8127682" y="4443026"/>
            <a:ext cx="4043362" cy="369332"/>
          </a:xfrm>
          <a:prstGeom prst="rect">
            <a:avLst/>
          </a:prstGeom>
          <a:noFill/>
        </p:spPr>
        <p:txBody>
          <a:bodyPr wrap="square" rtlCol="0">
            <a:spAutoFit/>
          </a:bodyPr>
          <a:lstStyle>
            <a:lvl1pPr marL="0" indent="0" algn="ctr">
              <a:buFontTx/>
              <a:buNone/>
              <a:defRPr lang="en-US" sz="2000" b="1" i="0" dirty="0" smtClean="0">
                <a:solidFill>
                  <a:schemeClr val="tx1">
                    <a:lumMod val="85000"/>
                    <a:lumOff val="15000"/>
                  </a:schemeClr>
                </a:solidFill>
                <a:latin typeface="Arial" panose="020B0604020202020204" pitchFamily="34" charset="0"/>
                <a:cs typeface="Arial" panose="020B0604020202020204" pitchFamily="34" charset="0"/>
              </a:defRPr>
            </a:lvl1pPr>
          </a:lstStyle>
          <a:p>
            <a:pPr marL="0" lvl="0" algn="ctr"/>
            <a:r>
              <a:rPr lang="en-US"/>
              <a:t>Speaker Name</a:t>
            </a:r>
          </a:p>
        </p:txBody>
      </p:sp>
      <p:sp>
        <p:nvSpPr>
          <p:cNvPr id="28" name="Picture Placeholder 14">
            <a:extLst>
              <a:ext uri="{FF2B5EF4-FFF2-40B4-BE49-F238E27FC236}">
                <a16:creationId xmlns:a16="http://schemas.microsoft.com/office/drawing/2014/main" id="{2B48EAB7-227B-C649-9449-80CFDB2187E1}"/>
              </a:ext>
              <a:ext uri="{C183D7F6-B498-43B3-948B-1728B52AA6E4}">
                <adec:decorative xmlns:adec="http://schemas.microsoft.com/office/drawing/2017/decorative" val="1"/>
              </a:ext>
            </a:extLst>
          </p:cNvPr>
          <p:cNvSpPr>
            <a:spLocks noGrp="1"/>
          </p:cNvSpPr>
          <p:nvPr>
            <p:ph type="pic" sz="quarter" idx="23" hasCustomPrompt="1"/>
          </p:nvPr>
        </p:nvSpPr>
        <p:spPr>
          <a:xfrm>
            <a:off x="9088913" y="1562099"/>
            <a:ext cx="2120900" cy="2120900"/>
          </a:xfrm>
          <a:prstGeom prst="ellipse">
            <a:avLst/>
          </a:prstGeom>
          <a:solidFill>
            <a:schemeClr val="bg1">
              <a:lumMod val="95000"/>
            </a:schemeClr>
          </a:solidFill>
        </p:spPr>
        <p:txBody>
          <a:bodyPr/>
          <a:lstStyle>
            <a:lvl1pPr>
              <a:defRPr sz="1400">
                <a:latin typeface="Arial" panose="020B0604020202020204" pitchFamily="34" charset="0"/>
                <a:cs typeface="Arial" panose="020B0604020202020204" pitchFamily="34" charset="0"/>
              </a:defRPr>
            </a:lvl1pPr>
          </a:lstStyle>
          <a:p>
            <a:r>
              <a:rPr lang="en-US"/>
              <a:t>Click icon to insert your headshot</a:t>
            </a:r>
          </a:p>
        </p:txBody>
      </p:sp>
      <p:pic>
        <p:nvPicPr>
          <p:cNvPr id="22" name="Graphic 21">
            <a:extLst>
              <a:ext uri="{FF2B5EF4-FFF2-40B4-BE49-F238E27FC236}">
                <a16:creationId xmlns:a16="http://schemas.microsoft.com/office/drawing/2014/main" id="{8680085B-0B0C-0C43-82EE-6D0DDD2C073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7667" y="6394449"/>
            <a:ext cx="1104758" cy="309465"/>
          </a:xfrm>
          <a:prstGeom prst="rect">
            <a:avLst/>
          </a:prstGeom>
        </p:spPr>
      </p:pic>
    </p:spTree>
    <p:extLst>
      <p:ext uri="{BB962C8B-B14F-4D97-AF65-F5344CB8AC3E}">
        <p14:creationId xmlns:p14="http://schemas.microsoft.com/office/powerpoint/2010/main" val="24114234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Speaker intro (five)">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1838AE8D-54CA-AF41-84E8-F9ED49C76554}"/>
              </a:ext>
              <a:ext uri="{C183D7F6-B498-43B3-948B-1728B52AA6E4}">
                <adec:decorative xmlns:adec="http://schemas.microsoft.com/office/drawing/2017/decorative" val="1"/>
              </a:ext>
            </a:extLst>
          </p:cNvPr>
          <p:cNvSpPr/>
          <p:nvPr userDrawn="1"/>
        </p:nvSpPr>
        <p:spPr>
          <a:xfrm>
            <a:off x="9499342" y="4616067"/>
            <a:ext cx="2692657" cy="2241933"/>
          </a:xfrm>
          <a:prstGeom prst="rect">
            <a:avLst/>
          </a:prstGeom>
          <a:solidFill>
            <a:srgbClr val="F4F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0" name="Rectangle 29">
            <a:extLst>
              <a:ext uri="{FF2B5EF4-FFF2-40B4-BE49-F238E27FC236}">
                <a16:creationId xmlns:a16="http://schemas.microsoft.com/office/drawing/2014/main" id="{311F88DE-204D-CD47-BE6D-FCC8A10327E0}"/>
              </a:ext>
              <a:ext uri="{C183D7F6-B498-43B3-948B-1728B52AA6E4}">
                <adec:decorative xmlns:adec="http://schemas.microsoft.com/office/drawing/2017/decorative" val="1"/>
              </a:ext>
            </a:extLst>
          </p:cNvPr>
          <p:cNvSpPr/>
          <p:nvPr userDrawn="1"/>
        </p:nvSpPr>
        <p:spPr>
          <a:xfrm>
            <a:off x="2751553" y="4616067"/>
            <a:ext cx="2142616" cy="2241933"/>
          </a:xfrm>
          <a:prstGeom prst="rect">
            <a:avLst/>
          </a:prstGeom>
          <a:solidFill>
            <a:srgbClr val="F4F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1" name="Slide Number Placeholder 2">
            <a:extLst>
              <a:ext uri="{FF2B5EF4-FFF2-40B4-BE49-F238E27FC236}">
                <a16:creationId xmlns:a16="http://schemas.microsoft.com/office/drawing/2014/main" id="{1F4EA0B1-5619-0348-92C2-5366797D83D4}"/>
              </a:ext>
            </a:extLst>
          </p:cNvPr>
          <p:cNvSpPr txBox="1">
            <a:spLocks/>
          </p:cNvSpPr>
          <p:nvPr userDrawn="1"/>
        </p:nvSpPr>
        <p:spPr>
          <a:xfrm>
            <a:off x="11370917" y="6407702"/>
            <a:ext cx="685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9C93148-1C45-654B-A971-1E082E2E12B2}" type="slidenum">
              <a:rPr lang="en-US" sz="1300" b="0" i="0" smtClean="0">
                <a:solidFill>
                  <a:schemeClr val="tx1">
                    <a:lumMod val="50000"/>
                    <a:lumOff val="50000"/>
                  </a:schemeClr>
                </a:solidFill>
                <a:latin typeface="Arial" panose="020B0604020202020204" pitchFamily="34" charset="0"/>
              </a:rPr>
              <a:pPr algn="r"/>
              <a:t>‹#›</a:t>
            </a:fld>
            <a:endParaRPr lang="en-US" sz="1300" b="0" i="0">
              <a:solidFill>
                <a:schemeClr val="tx1">
                  <a:lumMod val="50000"/>
                  <a:lumOff val="50000"/>
                </a:schemeClr>
              </a:solidFill>
              <a:latin typeface="Arial" panose="020B0604020202020204" pitchFamily="34" charset="0"/>
            </a:endParaRPr>
          </a:p>
        </p:txBody>
      </p:sp>
      <p:sp>
        <p:nvSpPr>
          <p:cNvPr id="21" name="Picture Placeholder 14">
            <a:extLst>
              <a:ext uri="{FF2B5EF4-FFF2-40B4-BE49-F238E27FC236}">
                <a16:creationId xmlns:a16="http://schemas.microsoft.com/office/drawing/2014/main" id="{683EB9BB-3F7A-064B-8FC4-B72947FCFAEA}"/>
              </a:ext>
              <a:ext uri="{C183D7F6-B498-43B3-948B-1728B52AA6E4}">
                <adec:decorative xmlns:adec="http://schemas.microsoft.com/office/drawing/2017/decorative" val="1"/>
              </a:ext>
            </a:extLst>
          </p:cNvPr>
          <p:cNvSpPr>
            <a:spLocks noGrp="1" noChangeAspect="1"/>
          </p:cNvSpPr>
          <p:nvPr>
            <p:ph type="pic" sz="quarter" idx="17" hasCustomPrompt="1"/>
          </p:nvPr>
        </p:nvSpPr>
        <p:spPr>
          <a:xfrm>
            <a:off x="575640" y="1810216"/>
            <a:ext cx="1919780" cy="1920240"/>
          </a:xfrm>
          <a:prstGeom prst="ellipse">
            <a:avLst/>
          </a:prstGeom>
          <a:solidFill>
            <a:schemeClr val="bg1">
              <a:lumMod val="95000"/>
            </a:schemeClr>
          </a:solidFill>
        </p:spPr>
        <p:txBody>
          <a:bodyPr/>
          <a:lstStyle>
            <a:lvl1pPr>
              <a:defRPr sz="1400">
                <a:latin typeface="Arial" panose="020B0604020202020204" pitchFamily="34" charset="0"/>
                <a:cs typeface="Arial" panose="020B0604020202020204" pitchFamily="34" charset="0"/>
              </a:defRPr>
            </a:lvl1pPr>
          </a:lstStyle>
          <a:p>
            <a:r>
              <a:rPr lang="en-US"/>
              <a:t>Click icon to insert your headshot</a:t>
            </a:r>
          </a:p>
        </p:txBody>
      </p:sp>
      <p:sp>
        <p:nvSpPr>
          <p:cNvPr id="24" name="Picture Placeholder 14">
            <a:extLst>
              <a:ext uri="{FF2B5EF4-FFF2-40B4-BE49-F238E27FC236}">
                <a16:creationId xmlns:a16="http://schemas.microsoft.com/office/drawing/2014/main" id="{4FD062E3-5FEE-3A43-AF11-081FF2436D5A}"/>
              </a:ext>
              <a:ext uri="{C183D7F6-B498-43B3-948B-1728B52AA6E4}">
                <adec:decorative xmlns:adec="http://schemas.microsoft.com/office/drawing/2017/decorative" val="1"/>
              </a:ext>
            </a:extLst>
          </p:cNvPr>
          <p:cNvSpPr>
            <a:spLocks noGrp="1" noChangeAspect="1"/>
          </p:cNvSpPr>
          <p:nvPr>
            <p:ph type="pic" sz="quarter" idx="20" hasCustomPrompt="1"/>
          </p:nvPr>
        </p:nvSpPr>
        <p:spPr>
          <a:xfrm>
            <a:off x="5091172" y="1810216"/>
            <a:ext cx="1919780" cy="1920240"/>
          </a:xfrm>
          <a:prstGeom prst="ellipse">
            <a:avLst/>
          </a:prstGeom>
          <a:solidFill>
            <a:schemeClr val="bg1">
              <a:lumMod val="95000"/>
            </a:schemeClr>
          </a:solidFill>
        </p:spPr>
        <p:txBody>
          <a:bodyPr/>
          <a:lstStyle>
            <a:lvl1pPr>
              <a:defRPr sz="1400">
                <a:latin typeface="Arial" panose="020B0604020202020204" pitchFamily="34" charset="0"/>
                <a:cs typeface="Arial" panose="020B0604020202020204" pitchFamily="34" charset="0"/>
              </a:defRPr>
            </a:lvl1pPr>
          </a:lstStyle>
          <a:p>
            <a:r>
              <a:rPr lang="en-US"/>
              <a:t>Click icon to insert your headshot</a:t>
            </a:r>
          </a:p>
        </p:txBody>
      </p:sp>
      <p:sp>
        <p:nvSpPr>
          <p:cNvPr id="28" name="Picture Placeholder 14">
            <a:extLst>
              <a:ext uri="{FF2B5EF4-FFF2-40B4-BE49-F238E27FC236}">
                <a16:creationId xmlns:a16="http://schemas.microsoft.com/office/drawing/2014/main" id="{2B48EAB7-227B-C649-9449-80CFDB2187E1}"/>
              </a:ext>
              <a:ext uri="{C183D7F6-B498-43B3-948B-1728B52AA6E4}">
                <adec:decorative xmlns:adec="http://schemas.microsoft.com/office/drawing/2017/decorative" val="1"/>
              </a:ext>
            </a:extLst>
          </p:cNvPr>
          <p:cNvSpPr>
            <a:spLocks noGrp="1" noChangeAspect="1"/>
          </p:cNvSpPr>
          <p:nvPr>
            <p:ph type="pic" sz="quarter" idx="23" hasCustomPrompt="1"/>
          </p:nvPr>
        </p:nvSpPr>
        <p:spPr>
          <a:xfrm>
            <a:off x="9606705" y="1810216"/>
            <a:ext cx="1919780" cy="1920240"/>
          </a:xfrm>
          <a:prstGeom prst="ellipse">
            <a:avLst/>
          </a:prstGeom>
          <a:solidFill>
            <a:schemeClr val="bg1">
              <a:lumMod val="95000"/>
            </a:schemeClr>
          </a:solidFill>
        </p:spPr>
        <p:txBody>
          <a:bodyPr/>
          <a:lstStyle>
            <a:lvl1pPr>
              <a:defRPr sz="1400">
                <a:latin typeface="Arial" panose="020B0604020202020204" pitchFamily="34" charset="0"/>
                <a:cs typeface="Arial" panose="020B0604020202020204" pitchFamily="34" charset="0"/>
              </a:defRPr>
            </a:lvl1pPr>
          </a:lstStyle>
          <a:p>
            <a:r>
              <a:rPr lang="en-US"/>
              <a:t>Click icon to insert your headshot</a:t>
            </a:r>
          </a:p>
        </p:txBody>
      </p:sp>
      <p:sp>
        <p:nvSpPr>
          <p:cNvPr id="22" name="Picture Placeholder 14">
            <a:extLst>
              <a:ext uri="{FF2B5EF4-FFF2-40B4-BE49-F238E27FC236}">
                <a16:creationId xmlns:a16="http://schemas.microsoft.com/office/drawing/2014/main" id="{417D20FF-3B11-FF48-9AB9-E02C2FC84A80}"/>
              </a:ext>
              <a:ext uri="{C183D7F6-B498-43B3-948B-1728B52AA6E4}">
                <adec:decorative xmlns:adec="http://schemas.microsoft.com/office/drawing/2017/decorative" val="1"/>
              </a:ext>
            </a:extLst>
          </p:cNvPr>
          <p:cNvSpPr>
            <a:spLocks noGrp="1" noChangeAspect="1"/>
          </p:cNvSpPr>
          <p:nvPr>
            <p:ph type="pic" sz="quarter" idx="24" hasCustomPrompt="1"/>
          </p:nvPr>
        </p:nvSpPr>
        <p:spPr>
          <a:xfrm>
            <a:off x="2827341" y="1810216"/>
            <a:ext cx="1919780" cy="1920240"/>
          </a:xfrm>
          <a:prstGeom prst="ellipse">
            <a:avLst/>
          </a:prstGeom>
          <a:solidFill>
            <a:schemeClr val="bg1">
              <a:lumMod val="95000"/>
            </a:schemeClr>
          </a:solidFill>
        </p:spPr>
        <p:txBody>
          <a:bodyPr/>
          <a:lstStyle>
            <a:lvl1pPr>
              <a:defRPr sz="1400">
                <a:latin typeface="Arial" panose="020B0604020202020204" pitchFamily="34" charset="0"/>
                <a:cs typeface="Arial" panose="020B0604020202020204" pitchFamily="34" charset="0"/>
              </a:defRPr>
            </a:lvl1pPr>
          </a:lstStyle>
          <a:p>
            <a:r>
              <a:rPr lang="en-US"/>
              <a:t>Click icon to insert your headshot</a:t>
            </a:r>
          </a:p>
        </p:txBody>
      </p:sp>
      <p:sp>
        <p:nvSpPr>
          <p:cNvPr id="29" name="Picture Placeholder 14">
            <a:extLst>
              <a:ext uri="{FF2B5EF4-FFF2-40B4-BE49-F238E27FC236}">
                <a16:creationId xmlns:a16="http://schemas.microsoft.com/office/drawing/2014/main" id="{8EA5FC4A-FD63-3D48-9A09-58651873DBEE}"/>
              </a:ext>
              <a:ext uri="{C183D7F6-B498-43B3-948B-1728B52AA6E4}">
                <adec:decorative xmlns:adec="http://schemas.microsoft.com/office/drawing/2017/decorative" val="1"/>
              </a:ext>
            </a:extLst>
          </p:cNvPr>
          <p:cNvSpPr>
            <a:spLocks noGrp="1" noChangeAspect="1"/>
          </p:cNvSpPr>
          <p:nvPr>
            <p:ph type="pic" sz="quarter" idx="25" hasCustomPrompt="1"/>
          </p:nvPr>
        </p:nvSpPr>
        <p:spPr>
          <a:xfrm>
            <a:off x="7348938" y="1810216"/>
            <a:ext cx="1919780" cy="1920240"/>
          </a:xfrm>
          <a:prstGeom prst="ellipse">
            <a:avLst/>
          </a:prstGeom>
          <a:solidFill>
            <a:schemeClr val="bg1">
              <a:lumMod val="95000"/>
            </a:schemeClr>
          </a:solidFill>
        </p:spPr>
        <p:txBody>
          <a:bodyPr/>
          <a:lstStyle>
            <a:lvl1pPr>
              <a:defRPr sz="1400">
                <a:latin typeface="Arial" panose="020B0604020202020204" pitchFamily="34" charset="0"/>
                <a:cs typeface="Arial" panose="020B0604020202020204" pitchFamily="34" charset="0"/>
              </a:defRPr>
            </a:lvl1pPr>
          </a:lstStyle>
          <a:p>
            <a:r>
              <a:rPr lang="en-US"/>
              <a:t>Click icon to insert your headshot</a:t>
            </a:r>
          </a:p>
        </p:txBody>
      </p:sp>
      <p:cxnSp>
        <p:nvCxnSpPr>
          <p:cNvPr id="31" name="Straight Connector 30">
            <a:extLst>
              <a:ext uri="{FF2B5EF4-FFF2-40B4-BE49-F238E27FC236}">
                <a16:creationId xmlns:a16="http://schemas.microsoft.com/office/drawing/2014/main" id="{5E8727CA-CF89-504B-9F03-E314A45743DB}"/>
              </a:ext>
              <a:ext uri="{C183D7F6-B498-43B3-948B-1728B52AA6E4}">
                <adec:decorative xmlns:adec="http://schemas.microsoft.com/office/drawing/2017/decorative" val="1"/>
              </a:ext>
            </a:extLst>
          </p:cNvPr>
          <p:cNvCxnSpPr>
            <a:cxnSpLocks/>
          </p:cNvCxnSpPr>
          <p:nvPr userDrawn="1"/>
        </p:nvCxnSpPr>
        <p:spPr>
          <a:xfrm>
            <a:off x="3558631" y="5327582"/>
            <a:ext cx="4572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2" name="Text Placeholder 19">
            <a:extLst>
              <a:ext uri="{FF2B5EF4-FFF2-40B4-BE49-F238E27FC236}">
                <a16:creationId xmlns:a16="http://schemas.microsoft.com/office/drawing/2014/main" id="{4BAC9686-3E71-924B-9007-9548B529DA27}"/>
              </a:ext>
            </a:extLst>
          </p:cNvPr>
          <p:cNvSpPr>
            <a:spLocks noGrp="1"/>
          </p:cNvSpPr>
          <p:nvPr>
            <p:ph type="body" sz="quarter" idx="26" hasCustomPrompt="1"/>
          </p:nvPr>
        </p:nvSpPr>
        <p:spPr>
          <a:xfrm>
            <a:off x="2693829" y="5586046"/>
            <a:ext cx="2186805" cy="694485"/>
          </a:xfrm>
          <a:prstGeom prst="rect">
            <a:avLst/>
          </a:prstGeom>
        </p:spPr>
        <p:txBody>
          <a:bodyPr wrap="square">
            <a:spAutoFit/>
          </a:bodyPr>
          <a:lstStyle>
            <a:lvl1pPr marL="0" indent="0" algn="ctr">
              <a:lnSpc>
                <a:spcPts val="1560"/>
              </a:lnSpc>
              <a:spcBef>
                <a:spcPts val="0"/>
              </a:spcBef>
              <a:buFontTx/>
              <a:buNone/>
              <a:defRPr lang="en-US" sz="1200" dirty="0" smtClean="0">
                <a:solidFill>
                  <a:schemeClr val="tx1">
                    <a:lumMod val="50000"/>
                    <a:lumOff val="50000"/>
                  </a:schemeClr>
                </a:solidFill>
                <a:cs typeface="Arial" panose="020B0604020202020204" pitchFamily="34" charset="0"/>
              </a:defRPr>
            </a:lvl1pPr>
          </a:lstStyle>
          <a:p>
            <a:pPr algn="ctr"/>
            <a:r>
              <a:rPr lang="en-US" sz="1300">
                <a:solidFill>
                  <a:schemeClr val="tx1">
                    <a:lumMod val="50000"/>
                    <a:lumOff val="50000"/>
                  </a:schemeClr>
                </a:solidFill>
                <a:latin typeface="Arial" panose="020B0604020202020204" pitchFamily="34" charset="0"/>
                <a:cs typeface="Arial" panose="020B0604020202020204" pitchFamily="34" charset="0"/>
              </a:rPr>
              <a:t>Speaker job title information</a:t>
            </a:r>
          </a:p>
          <a:p>
            <a:pPr algn="ctr"/>
            <a:r>
              <a:rPr lang="en-US" sz="1300">
                <a:solidFill>
                  <a:schemeClr val="tx1">
                    <a:lumMod val="50000"/>
                    <a:lumOff val="50000"/>
                  </a:schemeClr>
                </a:solidFill>
                <a:latin typeface="Arial" panose="020B0604020202020204" pitchFamily="34" charset="0"/>
                <a:cs typeface="Arial" panose="020B0604020202020204" pitchFamily="34" charset="0"/>
              </a:rPr>
              <a:t>can go here and here</a:t>
            </a:r>
          </a:p>
        </p:txBody>
      </p:sp>
      <p:sp>
        <p:nvSpPr>
          <p:cNvPr id="33" name="Text Placeholder 16">
            <a:extLst>
              <a:ext uri="{FF2B5EF4-FFF2-40B4-BE49-F238E27FC236}">
                <a16:creationId xmlns:a16="http://schemas.microsoft.com/office/drawing/2014/main" id="{6580CC10-C0CB-4844-A170-6FF20275E455}"/>
              </a:ext>
            </a:extLst>
          </p:cNvPr>
          <p:cNvSpPr>
            <a:spLocks noGrp="1"/>
          </p:cNvSpPr>
          <p:nvPr>
            <p:ph type="body" sz="quarter" idx="27" hasCustomPrompt="1"/>
          </p:nvPr>
        </p:nvSpPr>
        <p:spPr>
          <a:xfrm>
            <a:off x="2723813" y="4399612"/>
            <a:ext cx="2126837" cy="369332"/>
          </a:xfrm>
          <a:prstGeom prst="rect">
            <a:avLst/>
          </a:prstGeom>
          <a:noFill/>
        </p:spPr>
        <p:txBody>
          <a:bodyPr wrap="square" rtlCol="0">
            <a:spAutoFit/>
          </a:bodyPr>
          <a:lstStyle>
            <a:lvl1pPr marL="0" indent="0" algn="ctr">
              <a:buFontTx/>
              <a:buNone/>
              <a:defRPr lang="en-US" sz="2000" b="1" i="0" dirty="0" smtClean="0">
                <a:solidFill>
                  <a:schemeClr val="tx1">
                    <a:lumMod val="85000"/>
                    <a:lumOff val="15000"/>
                  </a:schemeClr>
                </a:solidFill>
                <a:latin typeface="Arial" panose="020B0604020202020204" pitchFamily="34" charset="0"/>
                <a:cs typeface="Arial" panose="020B0604020202020204" pitchFamily="34" charset="0"/>
              </a:defRPr>
            </a:lvl1pPr>
          </a:lstStyle>
          <a:p>
            <a:pPr marL="0" lvl="0" algn="ctr"/>
            <a:r>
              <a:rPr lang="en-US"/>
              <a:t>Speaker Name</a:t>
            </a:r>
          </a:p>
        </p:txBody>
      </p:sp>
      <p:sp>
        <p:nvSpPr>
          <p:cNvPr id="34" name="Rectangle 33">
            <a:extLst>
              <a:ext uri="{FF2B5EF4-FFF2-40B4-BE49-F238E27FC236}">
                <a16:creationId xmlns:a16="http://schemas.microsoft.com/office/drawing/2014/main" id="{4209AE88-CAF1-FC42-964A-250499751646}"/>
              </a:ext>
              <a:ext uri="{C183D7F6-B498-43B3-948B-1728B52AA6E4}">
                <adec:decorative xmlns:adec="http://schemas.microsoft.com/office/drawing/2017/decorative" val="1"/>
              </a:ext>
            </a:extLst>
          </p:cNvPr>
          <p:cNvSpPr/>
          <p:nvPr userDrawn="1"/>
        </p:nvSpPr>
        <p:spPr>
          <a:xfrm>
            <a:off x="5000817" y="4616067"/>
            <a:ext cx="2142616" cy="2241933"/>
          </a:xfrm>
          <a:prstGeom prst="rect">
            <a:avLst/>
          </a:prstGeom>
          <a:solidFill>
            <a:srgbClr val="F4F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cxnSp>
        <p:nvCxnSpPr>
          <p:cNvPr id="35" name="Straight Connector 34">
            <a:extLst>
              <a:ext uri="{FF2B5EF4-FFF2-40B4-BE49-F238E27FC236}">
                <a16:creationId xmlns:a16="http://schemas.microsoft.com/office/drawing/2014/main" id="{A20B9BAD-45E6-F643-9550-BF9203AF6670}"/>
              </a:ext>
              <a:ext uri="{C183D7F6-B498-43B3-948B-1728B52AA6E4}">
                <adec:decorative xmlns:adec="http://schemas.microsoft.com/office/drawing/2017/decorative" val="1"/>
              </a:ext>
            </a:extLst>
          </p:cNvPr>
          <p:cNvCxnSpPr>
            <a:cxnSpLocks/>
          </p:cNvCxnSpPr>
          <p:nvPr userDrawn="1"/>
        </p:nvCxnSpPr>
        <p:spPr>
          <a:xfrm>
            <a:off x="5831660" y="5327582"/>
            <a:ext cx="4572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6" name="Text Placeholder 19">
            <a:extLst>
              <a:ext uri="{FF2B5EF4-FFF2-40B4-BE49-F238E27FC236}">
                <a16:creationId xmlns:a16="http://schemas.microsoft.com/office/drawing/2014/main" id="{826AD1C1-D6B5-A741-8551-D2F87CEEB34E}"/>
              </a:ext>
            </a:extLst>
          </p:cNvPr>
          <p:cNvSpPr>
            <a:spLocks noGrp="1"/>
          </p:cNvSpPr>
          <p:nvPr>
            <p:ph type="body" sz="quarter" idx="28" hasCustomPrompt="1"/>
          </p:nvPr>
        </p:nvSpPr>
        <p:spPr>
          <a:xfrm>
            <a:off x="4966858" y="5586046"/>
            <a:ext cx="2186805" cy="694485"/>
          </a:xfrm>
          <a:prstGeom prst="rect">
            <a:avLst/>
          </a:prstGeom>
        </p:spPr>
        <p:txBody>
          <a:bodyPr wrap="square">
            <a:spAutoFit/>
          </a:bodyPr>
          <a:lstStyle>
            <a:lvl1pPr marL="0" indent="0" algn="ctr">
              <a:lnSpc>
                <a:spcPts val="1560"/>
              </a:lnSpc>
              <a:spcBef>
                <a:spcPts val="0"/>
              </a:spcBef>
              <a:buFontTx/>
              <a:buNone/>
              <a:defRPr lang="en-US" sz="1200" dirty="0" smtClean="0">
                <a:solidFill>
                  <a:schemeClr val="tx1">
                    <a:lumMod val="50000"/>
                    <a:lumOff val="50000"/>
                  </a:schemeClr>
                </a:solidFill>
                <a:cs typeface="Arial" panose="020B0604020202020204" pitchFamily="34" charset="0"/>
              </a:defRPr>
            </a:lvl1pPr>
          </a:lstStyle>
          <a:p>
            <a:pPr algn="ctr"/>
            <a:r>
              <a:rPr lang="en-US" sz="1300">
                <a:solidFill>
                  <a:schemeClr val="tx1">
                    <a:lumMod val="50000"/>
                    <a:lumOff val="50000"/>
                  </a:schemeClr>
                </a:solidFill>
                <a:latin typeface="Arial" panose="020B0604020202020204" pitchFamily="34" charset="0"/>
                <a:cs typeface="Arial" panose="020B0604020202020204" pitchFamily="34" charset="0"/>
              </a:rPr>
              <a:t>Speaker job title information</a:t>
            </a:r>
          </a:p>
          <a:p>
            <a:pPr algn="ctr"/>
            <a:r>
              <a:rPr lang="en-US" sz="1300">
                <a:solidFill>
                  <a:schemeClr val="tx1">
                    <a:lumMod val="50000"/>
                    <a:lumOff val="50000"/>
                  </a:schemeClr>
                </a:solidFill>
                <a:latin typeface="Arial" panose="020B0604020202020204" pitchFamily="34" charset="0"/>
                <a:cs typeface="Arial" panose="020B0604020202020204" pitchFamily="34" charset="0"/>
              </a:rPr>
              <a:t>can go here and here</a:t>
            </a:r>
          </a:p>
        </p:txBody>
      </p:sp>
      <p:sp>
        <p:nvSpPr>
          <p:cNvPr id="37" name="Text Placeholder 16">
            <a:extLst>
              <a:ext uri="{FF2B5EF4-FFF2-40B4-BE49-F238E27FC236}">
                <a16:creationId xmlns:a16="http://schemas.microsoft.com/office/drawing/2014/main" id="{A40542B9-8101-F348-8B88-97F7AA34B72E}"/>
              </a:ext>
            </a:extLst>
          </p:cNvPr>
          <p:cNvSpPr>
            <a:spLocks noGrp="1"/>
          </p:cNvSpPr>
          <p:nvPr>
            <p:ph type="body" sz="quarter" idx="29" hasCustomPrompt="1"/>
          </p:nvPr>
        </p:nvSpPr>
        <p:spPr>
          <a:xfrm>
            <a:off x="4996842" y="4399612"/>
            <a:ext cx="2126837" cy="369332"/>
          </a:xfrm>
          <a:prstGeom prst="rect">
            <a:avLst/>
          </a:prstGeom>
          <a:noFill/>
        </p:spPr>
        <p:txBody>
          <a:bodyPr wrap="square" rtlCol="0">
            <a:spAutoFit/>
          </a:bodyPr>
          <a:lstStyle>
            <a:lvl1pPr marL="0" indent="0" algn="ctr">
              <a:buFontTx/>
              <a:buNone/>
              <a:defRPr lang="en-US" sz="2000" b="1" i="0" dirty="0" smtClean="0">
                <a:solidFill>
                  <a:schemeClr val="tx1">
                    <a:lumMod val="85000"/>
                    <a:lumOff val="15000"/>
                  </a:schemeClr>
                </a:solidFill>
                <a:latin typeface="Arial" panose="020B0604020202020204" pitchFamily="34" charset="0"/>
                <a:cs typeface="Arial" panose="020B0604020202020204" pitchFamily="34" charset="0"/>
              </a:defRPr>
            </a:lvl1pPr>
          </a:lstStyle>
          <a:p>
            <a:pPr marL="0" lvl="0" algn="ctr"/>
            <a:r>
              <a:rPr lang="en-US"/>
              <a:t>Speaker Name</a:t>
            </a:r>
          </a:p>
        </p:txBody>
      </p:sp>
      <p:sp>
        <p:nvSpPr>
          <p:cNvPr id="38" name="Rectangle 37">
            <a:extLst>
              <a:ext uri="{FF2B5EF4-FFF2-40B4-BE49-F238E27FC236}">
                <a16:creationId xmlns:a16="http://schemas.microsoft.com/office/drawing/2014/main" id="{2A9F9051-3E10-AB44-AF0A-A1D741C3350F}"/>
              </a:ext>
              <a:ext uri="{C183D7F6-B498-43B3-948B-1728B52AA6E4}">
                <adec:decorative xmlns:adec="http://schemas.microsoft.com/office/drawing/2017/decorative" val="1"/>
              </a:ext>
            </a:extLst>
          </p:cNvPr>
          <p:cNvSpPr/>
          <p:nvPr userDrawn="1"/>
        </p:nvSpPr>
        <p:spPr>
          <a:xfrm>
            <a:off x="7250081" y="4616067"/>
            <a:ext cx="2142616" cy="2241933"/>
          </a:xfrm>
          <a:prstGeom prst="rect">
            <a:avLst/>
          </a:prstGeom>
          <a:solidFill>
            <a:srgbClr val="F4F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cxnSp>
        <p:nvCxnSpPr>
          <p:cNvPr id="39" name="Straight Connector 38">
            <a:extLst>
              <a:ext uri="{FF2B5EF4-FFF2-40B4-BE49-F238E27FC236}">
                <a16:creationId xmlns:a16="http://schemas.microsoft.com/office/drawing/2014/main" id="{A8110DB1-2901-D446-9594-B4760F4E3518}"/>
              </a:ext>
              <a:ext uri="{C183D7F6-B498-43B3-948B-1728B52AA6E4}">
                <adec:decorative xmlns:adec="http://schemas.microsoft.com/office/drawing/2017/decorative" val="1"/>
              </a:ext>
            </a:extLst>
          </p:cNvPr>
          <p:cNvCxnSpPr>
            <a:cxnSpLocks/>
          </p:cNvCxnSpPr>
          <p:nvPr userDrawn="1"/>
        </p:nvCxnSpPr>
        <p:spPr>
          <a:xfrm>
            <a:off x="8069022" y="5327582"/>
            <a:ext cx="4572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0" name="Text Placeholder 19">
            <a:extLst>
              <a:ext uri="{FF2B5EF4-FFF2-40B4-BE49-F238E27FC236}">
                <a16:creationId xmlns:a16="http://schemas.microsoft.com/office/drawing/2014/main" id="{7A78E238-C71C-9646-959F-0784B0934FFB}"/>
              </a:ext>
            </a:extLst>
          </p:cNvPr>
          <p:cNvSpPr>
            <a:spLocks noGrp="1"/>
          </p:cNvSpPr>
          <p:nvPr>
            <p:ph type="body" sz="quarter" idx="30" hasCustomPrompt="1"/>
          </p:nvPr>
        </p:nvSpPr>
        <p:spPr>
          <a:xfrm>
            <a:off x="7204220" y="5586046"/>
            <a:ext cx="2186805" cy="694485"/>
          </a:xfrm>
          <a:prstGeom prst="rect">
            <a:avLst/>
          </a:prstGeom>
        </p:spPr>
        <p:txBody>
          <a:bodyPr wrap="square">
            <a:spAutoFit/>
          </a:bodyPr>
          <a:lstStyle>
            <a:lvl1pPr marL="0" indent="0" algn="ctr">
              <a:lnSpc>
                <a:spcPts val="1560"/>
              </a:lnSpc>
              <a:spcBef>
                <a:spcPts val="0"/>
              </a:spcBef>
              <a:buFontTx/>
              <a:buNone/>
              <a:defRPr lang="en-US" sz="1200" dirty="0" smtClean="0">
                <a:solidFill>
                  <a:schemeClr val="tx1">
                    <a:lumMod val="50000"/>
                    <a:lumOff val="50000"/>
                  </a:schemeClr>
                </a:solidFill>
                <a:cs typeface="Arial" panose="020B0604020202020204" pitchFamily="34" charset="0"/>
              </a:defRPr>
            </a:lvl1pPr>
          </a:lstStyle>
          <a:p>
            <a:pPr algn="ctr"/>
            <a:r>
              <a:rPr lang="en-US" sz="1300">
                <a:solidFill>
                  <a:schemeClr val="tx1">
                    <a:lumMod val="50000"/>
                    <a:lumOff val="50000"/>
                  </a:schemeClr>
                </a:solidFill>
                <a:latin typeface="Arial" panose="020B0604020202020204" pitchFamily="34" charset="0"/>
                <a:cs typeface="Arial" panose="020B0604020202020204" pitchFamily="34" charset="0"/>
              </a:rPr>
              <a:t>Speaker job title information</a:t>
            </a:r>
          </a:p>
          <a:p>
            <a:pPr algn="ctr"/>
            <a:r>
              <a:rPr lang="en-US" sz="1300">
                <a:solidFill>
                  <a:schemeClr val="tx1">
                    <a:lumMod val="50000"/>
                    <a:lumOff val="50000"/>
                  </a:schemeClr>
                </a:solidFill>
                <a:latin typeface="Arial" panose="020B0604020202020204" pitchFamily="34" charset="0"/>
                <a:cs typeface="Arial" panose="020B0604020202020204" pitchFamily="34" charset="0"/>
              </a:rPr>
              <a:t>can go here and here</a:t>
            </a:r>
          </a:p>
        </p:txBody>
      </p:sp>
      <p:sp>
        <p:nvSpPr>
          <p:cNvPr id="41" name="Text Placeholder 16">
            <a:extLst>
              <a:ext uri="{FF2B5EF4-FFF2-40B4-BE49-F238E27FC236}">
                <a16:creationId xmlns:a16="http://schemas.microsoft.com/office/drawing/2014/main" id="{A069D8F6-3572-9548-BD7D-B62ABDD5DD7F}"/>
              </a:ext>
            </a:extLst>
          </p:cNvPr>
          <p:cNvSpPr>
            <a:spLocks noGrp="1"/>
          </p:cNvSpPr>
          <p:nvPr>
            <p:ph type="body" sz="quarter" idx="31" hasCustomPrompt="1"/>
          </p:nvPr>
        </p:nvSpPr>
        <p:spPr>
          <a:xfrm>
            <a:off x="7234204" y="4399612"/>
            <a:ext cx="2126837" cy="369332"/>
          </a:xfrm>
          <a:prstGeom prst="rect">
            <a:avLst/>
          </a:prstGeom>
          <a:noFill/>
        </p:spPr>
        <p:txBody>
          <a:bodyPr wrap="square" rtlCol="0">
            <a:spAutoFit/>
          </a:bodyPr>
          <a:lstStyle>
            <a:lvl1pPr marL="0" indent="0" algn="ctr">
              <a:buFontTx/>
              <a:buNone/>
              <a:defRPr lang="en-US" sz="2000" b="1" i="0" dirty="0" smtClean="0">
                <a:solidFill>
                  <a:schemeClr val="tx1">
                    <a:lumMod val="85000"/>
                    <a:lumOff val="15000"/>
                  </a:schemeClr>
                </a:solidFill>
                <a:latin typeface="Arial" panose="020B0604020202020204" pitchFamily="34" charset="0"/>
                <a:cs typeface="Arial" panose="020B0604020202020204" pitchFamily="34" charset="0"/>
              </a:defRPr>
            </a:lvl1pPr>
          </a:lstStyle>
          <a:p>
            <a:pPr marL="0" lvl="0" algn="ctr"/>
            <a:r>
              <a:rPr lang="en-US"/>
              <a:t>Speaker Name</a:t>
            </a:r>
          </a:p>
        </p:txBody>
      </p:sp>
      <p:cxnSp>
        <p:nvCxnSpPr>
          <p:cNvPr id="43" name="Straight Connector 42">
            <a:extLst>
              <a:ext uri="{FF2B5EF4-FFF2-40B4-BE49-F238E27FC236}">
                <a16:creationId xmlns:a16="http://schemas.microsoft.com/office/drawing/2014/main" id="{8DFB0887-7C9D-FE4C-B59A-5AAC7C4BFE9E}"/>
              </a:ext>
              <a:ext uri="{C183D7F6-B498-43B3-948B-1728B52AA6E4}">
                <adec:decorative xmlns:adec="http://schemas.microsoft.com/office/drawing/2017/decorative" val="1"/>
              </a:ext>
            </a:extLst>
          </p:cNvPr>
          <p:cNvCxnSpPr>
            <a:cxnSpLocks/>
          </p:cNvCxnSpPr>
          <p:nvPr userDrawn="1"/>
        </p:nvCxnSpPr>
        <p:spPr>
          <a:xfrm>
            <a:off x="10342051" y="5327582"/>
            <a:ext cx="4572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4" name="Text Placeholder 19">
            <a:extLst>
              <a:ext uri="{FF2B5EF4-FFF2-40B4-BE49-F238E27FC236}">
                <a16:creationId xmlns:a16="http://schemas.microsoft.com/office/drawing/2014/main" id="{A394C18A-F8DE-8543-8C7D-9E79D56256ED}"/>
              </a:ext>
            </a:extLst>
          </p:cNvPr>
          <p:cNvSpPr>
            <a:spLocks noGrp="1"/>
          </p:cNvSpPr>
          <p:nvPr>
            <p:ph type="body" sz="quarter" idx="32" hasCustomPrompt="1"/>
          </p:nvPr>
        </p:nvSpPr>
        <p:spPr>
          <a:xfrm>
            <a:off x="9477249" y="5586046"/>
            <a:ext cx="2186805" cy="694485"/>
          </a:xfrm>
          <a:prstGeom prst="rect">
            <a:avLst/>
          </a:prstGeom>
        </p:spPr>
        <p:txBody>
          <a:bodyPr wrap="square">
            <a:spAutoFit/>
          </a:bodyPr>
          <a:lstStyle>
            <a:lvl1pPr marL="0" indent="0" algn="ctr">
              <a:lnSpc>
                <a:spcPts val="1560"/>
              </a:lnSpc>
              <a:spcBef>
                <a:spcPts val="0"/>
              </a:spcBef>
              <a:buFontTx/>
              <a:buNone/>
              <a:defRPr lang="en-US" sz="1200" dirty="0" smtClean="0">
                <a:solidFill>
                  <a:schemeClr val="tx1">
                    <a:lumMod val="50000"/>
                    <a:lumOff val="50000"/>
                  </a:schemeClr>
                </a:solidFill>
                <a:cs typeface="Arial" panose="020B0604020202020204" pitchFamily="34" charset="0"/>
              </a:defRPr>
            </a:lvl1pPr>
          </a:lstStyle>
          <a:p>
            <a:pPr algn="ctr"/>
            <a:r>
              <a:rPr lang="en-US" sz="1300">
                <a:solidFill>
                  <a:schemeClr val="tx1">
                    <a:lumMod val="50000"/>
                    <a:lumOff val="50000"/>
                  </a:schemeClr>
                </a:solidFill>
                <a:latin typeface="Arial" panose="020B0604020202020204" pitchFamily="34" charset="0"/>
                <a:cs typeface="Arial" panose="020B0604020202020204" pitchFamily="34" charset="0"/>
              </a:rPr>
              <a:t>Speaker job title information</a:t>
            </a:r>
          </a:p>
          <a:p>
            <a:pPr algn="ctr"/>
            <a:r>
              <a:rPr lang="en-US" sz="1300">
                <a:solidFill>
                  <a:schemeClr val="tx1">
                    <a:lumMod val="50000"/>
                    <a:lumOff val="50000"/>
                  </a:schemeClr>
                </a:solidFill>
                <a:latin typeface="Arial" panose="020B0604020202020204" pitchFamily="34" charset="0"/>
                <a:cs typeface="Arial" panose="020B0604020202020204" pitchFamily="34" charset="0"/>
              </a:rPr>
              <a:t>can go here and here</a:t>
            </a:r>
          </a:p>
        </p:txBody>
      </p:sp>
      <p:sp>
        <p:nvSpPr>
          <p:cNvPr id="45" name="Text Placeholder 16">
            <a:extLst>
              <a:ext uri="{FF2B5EF4-FFF2-40B4-BE49-F238E27FC236}">
                <a16:creationId xmlns:a16="http://schemas.microsoft.com/office/drawing/2014/main" id="{7C07720A-8770-7245-A260-D4C2E4BFAE5D}"/>
              </a:ext>
            </a:extLst>
          </p:cNvPr>
          <p:cNvSpPr>
            <a:spLocks noGrp="1"/>
          </p:cNvSpPr>
          <p:nvPr>
            <p:ph type="body" sz="quarter" idx="33" hasCustomPrompt="1"/>
          </p:nvPr>
        </p:nvSpPr>
        <p:spPr>
          <a:xfrm>
            <a:off x="9507233" y="4399612"/>
            <a:ext cx="2126837" cy="369332"/>
          </a:xfrm>
          <a:prstGeom prst="rect">
            <a:avLst/>
          </a:prstGeom>
          <a:noFill/>
        </p:spPr>
        <p:txBody>
          <a:bodyPr wrap="square" rtlCol="0">
            <a:spAutoFit/>
          </a:bodyPr>
          <a:lstStyle>
            <a:lvl1pPr marL="0" indent="0" algn="ctr">
              <a:buFontTx/>
              <a:buNone/>
              <a:defRPr lang="en-US" sz="2000" b="1" i="0" dirty="0" smtClean="0">
                <a:solidFill>
                  <a:schemeClr val="tx1">
                    <a:lumMod val="85000"/>
                    <a:lumOff val="15000"/>
                  </a:schemeClr>
                </a:solidFill>
                <a:latin typeface="Arial" panose="020B0604020202020204" pitchFamily="34" charset="0"/>
                <a:cs typeface="Arial" panose="020B0604020202020204" pitchFamily="34" charset="0"/>
              </a:defRPr>
            </a:lvl1pPr>
          </a:lstStyle>
          <a:p>
            <a:pPr marL="0" lvl="0" algn="ctr"/>
            <a:r>
              <a:rPr lang="en-US"/>
              <a:t>Speaker Name</a:t>
            </a:r>
          </a:p>
        </p:txBody>
      </p:sp>
      <p:sp>
        <p:nvSpPr>
          <p:cNvPr id="46" name="Rectangle 45">
            <a:extLst>
              <a:ext uri="{FF2B5EF4-FFF2-40B4-BE49-F238E27FC236}">
                <a16:creationId xmlns:a16="http://schemas.microsoft.com/office/drawing/2014/main" id="{C38C1F0F-8744-2348-8013-CF7B1A9A0404}"/>
              </a:ext>
              <a:ext uri="{C183D7F6-B498-43B3-948B-1728B52AA6E4}">
                <adec:decorative xmlns:adec="http://schemas.microsoft.com/office/drawing/2017/decorative" val="1"/>
              </a:ext>
            </a:extLst>
          </p:cNvPr>
          <p:cNvSpPr/>
          <p:nvPr userDrawn="1"/>
        </p:nvSpPr>
        <p:spPr>
          <a:xfrm>
            <a:off x="0" y="4616067"/>
            <a:ext cx="2644905" cy="2241933"/>
          </a:xfrm>
          <a:prstGeom prst="rect">
            <a:avLst/>
          </a:prstGeom>
          <a:solidFill>
            <a:srgbClr val="F4F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cxnSp>
        <p:nvCxnSpPr>
          <p:cNvPr id="47" name="Straight Connector 46">
            <a:extLst>
              <a:ext uri="{FF2B5EF4-FFF2-40B4-BE49-F238E27FC236}">
                <a16:creationId xmlns:a16="http://schemas.microsoft.com/office/drawing/2014/main" id="{0AA5A4B5-FF0F-724A-A368-AB6E27946C0C}"/>
              </a:ext>
              <a:ext uri="{C183D7F6-B498-43B3-948B-1728B52AA6E4}">
                <adec:decorative xmlns:adec="http://schemas.microsoft.com/office/drawing/2017/decorative" val="1"/>
              </a:ext>
            </a:extLst>
          </p:cNvPr>
          <p:cNvCxnSpPr>
            <a:cxnSpLocks/>
          </p:cNvCxnSpPr>
          <p:nvPr userDrawn="1"/>
        </p:nvCxnSpPr>
        <p:spPr>
          <a:xfrm>
            <a:off x="1344997" y="5327582"/>
            <a:ext cx="4572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8" name="Text Placeholder 19">
            <a:extLst>
              <a:ext uri="{FF2B5EF4-FFF2-40B4-BE49-F238E27FC236}">
                <a16:creationId xmlns:a16="http://schemas.microsoft.com/office/drawing/2014/main" id="{6AADE057-DEA8-C049-A5FE-F854B486422B}"/>
              </a:ext>
            </a:extLst>
          </p:cNvPr>
          <p:cNvSpPr>
            <a:spLocks noGrp="1"/>
          </p:cNvSpPr>
          <p:nvPr>
            <p:ph type="body" sz="quarter" idx="34" hasCustomPrompt="1"/>
          </p:nvPr>
        </p:nvSpPr>
        <p:spPr>
          <a:xfrm>
            <a:off x="480195" y="5586046"/>
            <a:ext cx="2186805" cy="694485"/>
          </a:xfrm>
          <a:prstGeom prst="rect">
            <a:avLst/>
          </a:prstGeom>
        </p:spPr>
        <p:txBody>
          <a:bodyPr wrap="square">
            <a:spAutoFit/>
          </a:bodyPr>
          <a:lstStyle>
            <a:lvl1pPr marL="0" indent="0" algn="ctr">
              <a:lnSpc>
                <a:spcPts val="1560"/>
              </a:lnSpc>
              <a:spcBef>
                <a:spcPts val="0"/>
              </a:spcBef>
              <a:buFontTx/>
              <a:buNone/>
              <a:defRPr lang="en-US" sz="1200" dirty="0" smtClean="0">
                <a:solidFill>
                  <a:schemeClr val="tx1">
                    <a:lumMod val="50000"/>
                    <a:lumOff val="50000"/>
                  </a:schemeClr>
                </a:solidFill>
                <a:cs typeface="Arial" panose="020B0604020202020204" pitchFamily="34" charset="0"/>
              </a:defRPr>
            </a:lvl1pPr>
          </a:lstStyle>
          <a:p>
            <a:pPr algn="ctr"/>
            <a:r>
              <a:rPr lang="en-US" sz="1300">
                <a:solidFill>
                  <a:schemeClr val="tx1">
                    <a:lumMod val="50000"/>
                    <a:lumOff val="50000"/>
                  </a:schemeClr>
                </a:solidFill>
                <a:latin typeface="Arial" panose="020B0604020202020204" pitchFamily="34" charset="0"/>
                <a:cs typeface="Arial" panose="020B0604020202020204" pitchFamily="34" charset="0"/>
              </a:rPr>
              <a:t>Speaker job title information</a:t>
            </a:r>
          </a:p>
          <a:p>
            <a:pPr algn="ctr"/>
            <a:r>
              <a:rPr lang="en-US" sz="1300">
                <a:solidFill>
                  <a:schemeClr val="tx1">
                    <a:lumMod val="50000"/>
                    <a:lumOff val="50000"/>
                  </a:schemeClr>
                </a:solidFill>
                <a:latin typeface="Arial" panose="020B0604020202020204" pitchFamily="34" charset="0"/>
                <a:cs typeface="Arial" panose="020B0604020202020204" pitchFamily="34" charset="0"/>
              </a:rPr>
              <a:t>can go here and here</a:t>
            </a:r>
          </a:p>
        </p:txBody>
      </p:sp>
      <p:sp>
        <p:nvSpPr>
          <p:cNvPr id="49" name="Text Placeholder 16">
            <a:extLst>
              <a:ext uri="{FF2B5EF4-FFF2-40B4-BE49-F238E27FC236}">
                <a16:creationId xmlns:a16="http://schemas.microsoft.com/office/drawing/2014/main" id="{A2014BD6-FC4C-4A42-A16E-90CB51566B75}"/>
              </a:ext>
            </a:extLst>
          </p:cNvPr>
          <p:cNvSpPr>
            <a:spLocks noGrp="1"/>
          </p:cNvSpPr>
          <p:nvPr>
            <p:ph type="body" sz="quarter" idx="35" hasCustomPrompt="1"/>
          </p:nvPr>
        </p:nvSpPr>
        <p:spPr>
          <a:xfrm>
            <a:off x="510179" y="4399612"/>
            <a:ext cx="2126837" cy="369332"/>
          </a:xfrm>
          <a:prstGeom prst="rect">
            <a:avLst/>
          </a:prstGeom>
          <a:noFill/>
        </p:spPr>
        <p:txBody>
          <a:bodyPr wrap="square" rtlCol="0">
            <a:spAutoFit/>
          </a:bodyPr>
          <a:lstStyle>
            <a:lvl1pPr marL="0" indent="0" algn="ctr">
              <a:buFontTx/>
              <a:buNone/>
              <a:defRPr lang="en-US" sz="2000" b="1" i="0" dirty="0" smtClean="0">
                <a:solidFill>
                  <a:schemeClr val="tx1">
                    <a:lumMod val="85000"/>
                    <a:lumOff val="15000"/>
                  </a:schemeClr>
                </a:solidFill>
                <a:latin typeface="Arial" panose="020B0604020202020204" pitchFamily="34" charset="0"/>
                <a:cs typeface="Arial" panose="020B0604020202020204" pitchFamily="34" charset="0"/>
              </a:defRPr>
            </a:lvl1pPr>
          </a:lstStyle>
          <a:p>
            <a:pPr marL="0" lvl="0" algn="ctr"/>
            <a:r>
              <a:rPr lang="en-US"/>
              <a:t>Speaker Name</a:t>
            </a:r>
          </a:p>
        </p:txBody>
      </p:sp>
      <p:pic>
        <p:nvPicPr>
          <p:cNvPr id="50" name="Graphic 49">
            <a:extLst>
              <a:ext uri="{FF2B5EF4-FFF2-40B4-BE49-F238E27FC236}">
                <a16:creationId xmlns:a16="http://schemas.microsoft.com/office/drawing/2014/main" id="{23922E65-4F98-C441-9A3F-08FD028BD3A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7667" y="6394449"/>
            <a:ext cx="1104758" cy="309465"/>
          </a:xfrm>
          <a:prstGeom prst="rect">
            <a:avLst/>
          </a:prstGeom>
        </p:spPr>
      </p:pic>
    </p:spTree>
    <p:extLst>
      <p:ext uri="{BB962C8B-B14F-4D97-AF65-F5344CB8AC3E}">
        <p14:creationId xmlns:p14="http://schemas.microsoft.com/office/powerpoint/2010/main" val="2656355811"/>
      </p:ext>
    </p:extLst>
  </p:cSld>
  <p:clrMapOvr>
    <a:masterClrMapping/>
  </p:clrMapOvr>
  <p:extLst>
    <p:ext uri="{DCECCB84-F9BA-43D5-87BE-67443E8EF086}">
      <p15:sldGuideLst xmlns:p15="http://schemas.microsoft.com/office/powerpoint/2012/main">
        <p15:guide id="1" pos="1680">
          <p15:clr>
            <a:srgbClr val="FBAE40"/>
          </p15:clr>
        </p15:guide>
        <p15:guide id="2" pos="3096">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ig type mom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76A3304-9F8B-F347-97D9-F6365265F147}"/>
              </a:ext>
              <a:ext uri="{C183D7F6-B498-43B3-948B-1728B52AA6E4}">
                <adec:decorative xmlns:adec="http://schemas.microsoft.com/office/drawing/2017/decorative" val="1"/>
              </a:ext>
            </a:extLst>
          </p:cNvPr>
          <p:cNvSpPr/>
          <p:nvPr userDrawn="1"/>
        </p:nvSpPr>
        <p:spPr>
          <a:xfrm>
            <a:off x="600053" y="558800"/>
            <a:ext cx="10991894" cy="5740400"/>
          </a:xfrm>
          <a:prstGeom prst="rect">
            <a:avLst/>
          </a:prstGeom>
          <a:solidFill>
            <a:srgbClr val="F4F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6" name="Slide Number Placeholder 2">
            <a:extLst>
              <a:ext uri="{FF2B5EF4-FFF2-40B4-BE49-F238E27FC236}">
                <a16:creationId xmlns:a16="http://schemas.microsoft.com/office/drawing/2014/main" id="{3652DE78-7273-DB45-82B9-E15B397C7CBA}"/>
              </a:ext>
            </a:extLst>
          </p:cNvPr>
          <p:cNvSpPr txBox="1">
            <a:spLocks/>
          </p:cNvSpPr>
          <p:nvPr userDrawn="1"/>
        </p:nvSpPr>
        <p:spPr>
          <a:xfrm>
            <a:off x="11370917" y="6407702"/>
            <a:ext cx="685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9C93148-1C45-654B-A971-1E082E2E12B2}" type="slidenum">
              <a:rPr lang="en-US" sz="1300" b="0" i="0" smtClean="0">
                <a:solidFill>
                  <a:schemeClr val="tx1">
                    <a:lumMod val="50000"/>
                    <a:lumOff val="50000"/>
                  </a:schemeClr>
                </a:solidFill>
                <a:latin typeface="Arial" panose="020B0604020202020204" pitchFamily="34" charset="0"/>
              </a:rPr>
              <a:pPr algn="r"/>
              <a:t>‹#›</a:t>
            </a:fld>
            <a:endParaRPr lang="en-US" sz="1300" b="0" i="0">
              <a:solidFill>
                <a:schemeClr val="tx1">
                  <a:lumMod val="50000"/>
                  <a:lumOff val="50000"/>
                </a:schemeClr>
              </a:solidFill>
              <a:latin typeface="Arial" panose="020B0604020202020204" pitchFamily="34" charset="0"/>
            </a:endParaRPr>
          </a:p>
        </p:txBody>
      </p:sp>
      <p:sp>
        <p:nvSpPr>
          <p:cNvPr id="14" name="Text Placeholder 16">
            <a:extLst>
              <a:ext uri="{FF2B5EF4-FFF2-40B4-BE49-F238E27FC236}">
                <a16:creationId xmlns:a16="http://schemas.microsoft.com/office/drawing/2014/main" id="{C6265DAC-AD68-0F48-8B73-44B6DE2E54FA}"/>
              </a:ext>
            </a:extLst>
          </p:cNvPr>
          <p:cNvSpPr>
            <a:spLocks noGrp="1"/>
          </p:cNvSpPr>
          <p:nvPr>
            <p:ph type="body" sz="quarter" idx="13" hasCustomPrompt="1"/>
          </p:nvPr>
        </p:nvSpPr>
        <p:spPr>
          <a:xfrm>
            <a:off x="600031" y="2893469"/>
            <a:ext cx="10991872" cy="535531"/>
          </a:xfrm>
          <a:prstGeom prst="rect">
            <a:avLst/>
          </a:prstGeom>
          <a:noFill/>
        </p:spPr>
        <p:txBody>
          <a:bodyPr wrap="square" rtlCol="0">
            <a:spAutoFit/>
          </a:bodyPr>
          <a:lstStyle>
            <a:lvl1pPr marL="0" indent="0" algn="ctr">
              <a:buFontTx/>
              <a:buNone/>
              <a:defRPr lang="en-US" sz="3200" b="0" i="0" dirty="0" smtClean="0">
                <a:solidFill>
                  <a:srgbClr val="1472BB"/>
                </a:solidFill>
                <a:latin typeface="Arial" panose="020B0604020202020204" pitchFamily="34" charset="0"/>
                <a:cs typeface="Arial" panose="020B0604020202020204" pitchFamily="34" charset="0"/>
              </a:defRPr>
            </a:lvl1pPr>
          </a:lstStyle>
          <a:p>
            <a:pPr marL="0" lvl="0" algn="ctr"/>
            <a:r>
              <a:rPr lang="en-US"/>
              <a:t>Click to edit this big text moment slide</a:t>
            </a:r>
          </a:p>
        </p:txBody>
      </p:sp>
      <p:sp>
        <p:nvSpPr>
          <p:cNvPr id="16" name="Text Placeholder 15">
            <a:extLst>
              <a:ext uri="{FF2B5EF4-FFF2-40B4-BE49-F238E27FC236}">
                <a16:creationId xmlns:a16="http://schemas.microsoft.com/office/drawing/2014/main" id="{0CB861D8-F3AD-5242-B2D9-51208955C275}"/>
              </a:ext>
            </a:extLst>
          </p:cNvPr>
          <p:cNvSpPr>
            <a:spLocks noGrp="1"/>
          </p:cNvSpPr>
          <p:nvPr>
            <p:ph type="body" sz="quarter" idx="14" hasCustomPrompt="1"/>
          </p:nvPr>
        </p:nvSpPr>
        <p:spPr>
          <a:xfrm>
            <a:off x="600053" y="5125218"/>
            <a:ext cx="10991850" cy="381000"/>
          </a:xfrm>
          <a:prstGeom prst="rect">
            <a:avLst/>
          </a:prstGeom>
        </p:spPr>
        <p:txBody>
          <a:bodyPr/>
          <a:lstStyle>
            <a:lvl1pPr marL="0" indent="0" algn="ctr">
              <a:buNone/>
              <a:defRPr sz="1300" spc="100" baseline="0">
                <a:latin typeface="Arial" panose="020B0604020202020204" pitchFamily="34" charset="0"/>
                <a:cs typeface="Arial" panose="020B0604020202020204" pitchFamily="34" charset="0"/>
              </a:defRPr>
            </a:lvl1pPr>
            <a:lvl2pPr algn="ctr">
              <a:defRPr/>
            </a:lvl2pPr>
            <a:lvl3pPr algn="ctr">
              <a:defRPr/>
            </a:lvl3pPr>
            <a:lvl4pPr algn="ctr">
              <a:defRPr/>
            </a:lvl4pPr>
            <a:lvl5pPr algn="ctr">
              <a:defRPr/>
            </a:lvl5pPr>
          </a:lstStyle>
          <a:p>
            <a:pPr lvl="0"/>
            <a:r>
              <a:rPr lang="en-US"/>
              <a:t>Subhead or source could go here</a:t>
            </a:r>
          </a:p>
        </p:txBody>
      </p:sp>
      <p:pic>
        <p:nvPicPr>
          <p:cNvPr id="7" name="Graphic 6">
            <a:extLst>
              <a:ext uri="{FF2B5EF4-FFF2-40B4-BE49-F238E27FC236}">
                <a16:creationId xmlns:a16="http://schemas.microsoft.com/office/drawing/2014/main" id="{2F0A8F92-6C2A-2E4C-B343-02E38AFAB13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7667" y="6394449"/>
            <a:ext cx="1104758" cy="309465"/>
          </a:xfrm>
          <a:prstGeom prst="rect">
            <a:avLst/>
          </a:prstGeom>
        </p:spPr>
      </p:pic>
    </p:spTree>
    <p:extLst>
      <p:ext uri="{BB962C8B-B14F-4D97-AF65-F5344CB8AC3E}">
        <p14:creationId xmlns:p14="http://schemas.microsoft.com/office/powerpoint/2010/main" val="5616966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ig type moment 2">
    <p:bg>
      <p:bgPr>
        <a:solidFill>
          <a:srgbClr val="003865"/>
        </a:solidFill>
        <a:effectLst/>
      </p:bgPr>
    </p:bg>
    <p:spTree>
      <p:nvGrpSpPr>
        <p:cNvPr id="1" name=""/>
        <p:cNvGrpSpPr/>
        <p:nvPr/>
      </p:nvGrpSpPr>
      <p:grpSpPr>
        <a:xfrm>
          <a:off x="0" y="0"/>
          <a:ext cx="0" cy="0"/>
          <a:chOff x="0" y="0"/>
          <a:chExt cx="0" cy="0"/>
        </a:xfrm>
      </p:grpSpPr>
      <p:sp>
        <p:nvSpPr>
          <p:cNvPr id="14" name="Text Placeholder 16">
            <a:extLst>
              <a:ext uri="{FF2B5EF4-FFF2-40B4-BE49-F238E27FC236}">
                <a16:creationId xmlns:a16="http://schemas.microsoft.com/office/drawing/2014/main" id="{C6265DAC-AD68-0F48-8B73-44B6DE2E54FA}"/>
              </a:ext>
            </a:extLst>
          </p:cNvPr>
          <p:cNvSpPr>
            <a:spLocks noGrp="1"/>
          </p:cNvSpPr>
          <p:nvPr>
            <p:ph type="body" sz="quarter" idx="13" hasCustomPrompt="1"/>
          </p:nvPr>
        </p:nvSpPr>
        <p:spPr>
          <a:xfrm>
            <a:off x="600031" y="2893469"/>
            <a:ext cx="10991872" cy="535531"/>
          </a:xfrm>
          <a:prstGeom prst="rect">
            <a:avLst/>
          </a:prstGeom>
          <a:noFill/>
        </p:spPr>
        <p:txBody>
          <a:bodyPr wrap="square" rtlCol="0">
            <a:spAutoFit/>
          </a:bodyPr>
          <a:lstStyle>
            <a:lvl1pPr marL="0" indent="0" algn="ctr">
              <a:buFontTx/>
              <a:buNone/>
              <a:defRPr lang="en-US" sz="3200" b="0" i="0" dirty="0" smtClean="0">
                <a:solidFill>
                  <a:schemeClr val="bg1"/>
                </a:solidFill>
                <a:latin typeface="Arial" panose="020B0604020202020204" pitchFamily="34" charset="0"/>
                <a:cs typeface="Arial" panose="020B0604020202020204" pitchFamily="34" charset="0"/>
              </a:defRPr>
            </a:lvl1pPr>
          </a:lstStyle>
          <a:p>
            <a:pPr marL="0" lvl="0" algn="ctr"/>
            <a:r>
              <a:rPr lang="en-US"/>
              <a:t>Click to edit this big text moment slide</a:t>
            </a:r>
          </a:p>
        </p:txBody>
      </p:sp>
      <p:sp>
        <p:nvSpPr>
          <p:cNvPr id="16" name="Text Placeholder 15">
            <a:extLst>
              <a:ext uri="{FF2B5EF4-FFF2-40B4-BE49-F238E27FC236}">
                <a16:creationId xmlns:a16="http://schemas.microsoft.com/office/drawing/2014/main" id="{0CB861D8-F3AD-5242-B2D9-51208955C275}"/>
              </a:ext>
            </a:extLst>
          </p:cNvPr>
          <p:cNvSpPr>
            <a:spLocks noGrp="1"/>
          </p:cNvSpPr>
          <p:nvPr>
            <p:ph type="body" sz="quarter" idx="14" hasCustomPrompt="1"/>
          </p:nvPr>
        </p:nvSpPr>
        <p:spPr>
          <a:xfrm>
            <a:off x="600053" y="5125218"/>
            <a:ext cx="10991850" cy="381000"/>
          </a:xfrm>
          <a:prstGeom prst="rect">
            <a:avLst/>
          </a:prstGeom>
        </p:spPr>
        <p:txBody>
          <a:bodyPr/>
          <a:lstStyle>
            <a:lvl1pPr marL="0" indent="0" algn="ctr">
              <a:buNone/>
              <a:defRPr sz="1300" spc="100" baseline="0">
                <a:solidFill>
                  <a:schemeClr val="bg1"/>
                </a:solidFill>
                <a:latin typeface="Arial" panose="020B0604020202020204" pitchFamily="34" charset="0"/>
                <a:cs typeface="Arial" panose="020B0604020202020204" pitchFamily="34" charset="0"/>
              </a:defRPr>
            </a:lvl1pPr>
            <a:lvl2pPr algn="ctr">
              <a:defRPr/>
            </a:lvl2pPr>
            <a:lvl3pPr algn="ctr">
              <a:defRPr/>
            </a:lvl3pPr>
            <a:lvl4pPr algn="ctr">
              <a:defRPr/>
            </a:lvl4pPr>
            <a:lvl5pPr algn="ctr">
              <a:defRPr/>
            </a:lvl5pPr>
          </a:lstStyle>
          <a:p>
            <a:pPr lvl="0"/>
            <a:r>
              <a:rPr lang="en-US"/>
              <a:t>Subhead or source could go here</a:t>
            </a:r>
          </a:p>
        </p:txBody>
      </p:sp>
      <p:sp>
        <p:nvSpPr>
          <p:cNvPr id="8" name="Slide Number Placeholder 2">
            <a:extLst>
              <a:ext uri="{FF2B5EF4-FFF2-40B4-BE49-F238E27FC236}">
                <a16:creationId xmlns:a16="http://schemas.microsoft.com/office/drawing/2014/main" id="{33916496-58AE-BA49-B2C7-E3FE8D480159}"/>
              </a:ext>
            </a:extLst>
          </p:cNvPr>
          <p:cNvSpPr txBox="1">
            <a:spLocks/>
          </p:cNvSpPr>
          <p:nvPr userDrawn="1"/>
        </p:nvSpPr>
        <p:spPr>
          <a:xfrm>
            <a:off x="11370917" y="6407702"/>
            <a:ext cx="685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9C93148-1C45-654B-A971-1E082E2E12B2}" type="slidenum">
              <a:rPr lang="en-US" sz="1300" smtClean="0">
                <a:solidFill>
                  <a:schemeClr val="bg1">
                    <a:lumMod val="75000"/>
                  </a:schemeClr>
                </a:solidFill>
              </a:rPr>
              <a:pPr algn="r"/>
              <a:t>‹#›</a:t>
            </a:fld>
            <a:endParaRPr lang="en-US" sz="1300">
              <a:solidFill>
                <a:schemeClr val="bg1">
                  <a:lumMod val="75000"/>
                </a:schemeClr>
              </a:solidFill>
            </a:endParaRPr>
          </a:p>
        </p:txBody>
      </p:sp>
      <p:sp>
        <p:nvSpPr>
          <p:cNvPr id="9" name="Rectangle 8">
            <a:extLst>
              <a:ext uri="{FF2B5EF4-FFF2-40B4-BE49-F238E27FC236}">
                <a16:creationId xmlns:a16="http://schemas.microsoft.com/office/drawing/2014/main" id="{A8577E2C-1B10-A040-9192-A6094FCD905E}"/>
              </a:ext>
              <a:ext uri="{C183D7F6-B498-43B3-948B-1728B52AA6E4}">
                <adec:decorative xmlns:adec="http://schemas.microsoft.com/office/drawing/2017/decorative" val="1"/>
              </a:ext>
            </a:extLst>
          </p:cNvPr>
          <p:cNvSpPr/>
          <p:nvPr userDrawn="1"/>
        </p:nvSpPr>
        <p:spPr>
          <a:xfrm>
            <a:off x="-2" y="0"/>
            <a:ext cx="12192002" cy="109728"/>
          </a:xfrm>
          <a:prstGeom prst="rect">
            <a:avLst/>
          </a:prstGeom>
          <a:solidFill>
            <a:srgbClr val="FFA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10" name="Graphic 9">
            <a:extLst>
              <a:ext uri="{FF2B5EF4-FFF2-40B4-BE49-F238E27FC236}">
                <a16:creationId xmlns:a16="http://schemas.microsoft.com/office/drawing/2014/main" id="{BDF4BCEC-4744-0A4B-9874-1C23F655749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71600" y="715182"/>
            <a:ext cx="9448800" cy="1181100"/>
          </a:xfrm>
          <a:prstGeom prst="rect">
            <a:avLst/>
          </a:prstGeom>
        </p:spPr>
      </p:pic>
      <p:pic>
        <p:nvPicPr>
          <p:cNvPr id="11" name="Graphic 10">
            <a:extLst>
              <a:ext uri="{FF2B5EF4-FFF2-40B4-BE49-F238E27FC236}">
                <a16:creationId xmlns:a16="http://schemas.microsoft.com/office/drawing/2014/main" id="{7ADEEC8C-6962-E64F-A5B7-828AE1210E4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17667" y="6394449"/>
            <a:ext cx="1104758" cy="309465"/>
          </a:xfrm>
          <a:prstGeom prst="rect">
            <a:avLst/>
          </a:prstGeom>
        </p:spPr>
      </p:pic>
    </p:spTree>
    <p:extLst>
      <p:ext uri="{BB962C8B-B14F-4D97-AF65-F5344CB8AC3E}">
        <p14:creationId xmlns:p14="http://schemas.microsoft.com/office/powerpoint/2010/main" val="2179805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0EC3A1F6-EDE4-7246-86E0-FD28BB69142B}"/>
              </a:ext>
            </a:extLst>
          </p:cNvPr>
          <p:cNvCxnSpPr/>
          <p:nvPr userDrawn="1"/>
        </p:nvCxnSpPr>
        <p:spPr>
          <a:xfrm>
            <a:off x="558803" y="1179011"/>
            <a:ext cx="546716" cy="0"/>
          </a:xfrm>
          <a:prstGeom prst="line">
            <a:avLst/>
          </a:prstGeom>
          <a:ln w="41275">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10">
            <a:extLst>
              <a:ext uri="{FF2B5EF4-FFF2-40B4-BE49-F238E27FC236}">
                <a16:creationId xmlns:a16="http://schemas.microsoft.com/office/drawing/2014/main" id="{4949D057-1127-1F4D-8B69-ADC493271F21}"/>
              </a:ext>
            </a:extLst>
          </p:cNvPr>
          <p:cNvSpPr>
            <a:spLocks noGrp="1"/>
          </p:cNvSpPr>
          <p:nvPr>
            <p:ph type="body" sz="quarter" idx="12" hasCustomPrompt="1"/>
          </p:nvPr>
        </p:nvSpPr>
        <p:spPr>
          <a:xfrm>
            <a:off x="558800" y="334130"/>
            <a:ext cx="11074400" cy="657675"/>
          </a:xfrm>
        </p:spPr>
        <p:txBody>
          <a:bodyPr anchor="b"/>
          <a:lstStyle>
            <a:lvl1pPr>
              <a:defRPr sz="1860" b="1">
                <a:solidFill>
                  <a:schemeClr val="tx1">
                    <a:lumMod val="60000"/>
                    <a:lumOff val="40000"/>
                  </a:schemeClr>
                </a:solidFill>
                <a:latin typeface="+mj-lt"/>
              </a:defRPr>
            </a:lvl1pPr>
          </a:lstStyle>
          <a:p>
            <a:pPr lvl="0"/>
            <a:r>
              <a:rPr lang="en-US"/>
              <a:t>TABLE OF CONTENTS</a:t>
            </a:r>
          </a:p>
        </p:txBody>
      </p:sp>
      <p:sp>
        <p:nvSpPr>
          <p:cNvPr id="8" name="Text Placeholder 10">
            <a:extLst>
              <a:ext uri="{FF2B5EF4-FFF2-40B4-BE49-F238E27FC236}">
                <a16:creationId xmlns:a16="http://schemas.microsoft.com/office/drawing/2014/main" id="{533866AE-567F-E84E-A78F-1A5415D2D04E}"/>
              </a:ext>
            </a:extLst>
          </p:cNvPr>
          <p:cNvSpPr>
            <a:spLocks noGrp="1"/>
          </p:cNvSpPr>
          <p:nvPr>
            <p:ph type="body" sz="quarter" idx="13" hasCustomPrompt="1"/>
          </p:nvPr>
        </p:nvSpPr>
        <p:spPr>
          <a:xfrm>
            <a:off x="558800" y="1753289"/>
            <a:ext cx="11074400" cy="4512878"/>
          </a:xfrm>
        </p:spPr>
        <p:txBody>
          <a:bodyPr anchor="b"/>
          <a:lstStyle>
            <a:lvl1pPr marL="0" indent="0">
              <a:buFont typeface="+mj-lt"/>
              <a:buNone/>
              <a:defRPr sz="4780" b="1">
                <a:solidFill>
                  <a:schemeClr val="tx2"/>
                </a:solidFill>
                <a:latin typeface="+mj-lt"/>
              </a:defRPr>
            </a:lvl1pPr>
          </a:lstStyle>
          <a:p>
            <a:pPr lvl="0"/>
            <a:r>
              <a:rPr lang="en-US"/>
              <a:t>Section 1 Title.</a:t>
            </a:r>
          </a:p>
          <a:p>
            <a:pPr lvl="0"/>
            <a:r>
              <a:rPr lang="en-US"/>
              <a:t>Section 2 Title.</a:t>
            </a:r>
          </a:p>
          <a:p>
            <a:pPr lvl="0"/>
            <a:r>
              <a:rPr lang="en-US"/>
              <a:t>Section 3 Title.</a:t>
            </a:r>
          </a:p>
          <a:p>
            <a:pPr lvl="0"/>
            <a:r>
              <a:rPr lang="en-US"/>
              <a:t>Section 4 Title.</a:t>
            </a:r>
          </a:p>
        </p:txBody>
      </p:sp>
    </p:spTree>
    <p:extLst>
      <p:ext uri="{BB962C8B-B14F-4D97-AF65-F5344CB8AC3E}">
        <p14:creationId xmlns:p14="http://schemas.microsoft.com/office/powerpoint/2010/main" val="38949389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Large Quote slid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5898AAC0-1C9D-C247-8029-CF93F012803F}"/>
              </a:ext>
              <a:ext uri="{C183D7F6-B498-43B3-948B-1728B52AA6E4}">
                <adec:decorative xmlns:adec="http://schemas.microsoft.com/office/drawing/2017/decorative" val="1"/>
              </a:ext>
            </a:extLst>
          </p:cNvPr>
          <p:cNvCxnSpPr>
            <a:cxnSpLocks/>
          </p:cNvCxnSpPr>
          <p:nvPr userDrawn="1"/>
        </p:nvCxnSpPr>
        <p:spPr>
          <a:xfrm>
            <a:off x="5886449" y="4905870"/>
            <a:ext cx="4572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Slide Number Placeholder 2">
            <a:extLst>
              <a:ext uri="{FF2B5EF4-FFF2-40B4-BE49-F238E27FC236}">
                <a16:creationId xmlns:a16="http://schemas.microsoft.com/office/drawing/2014/main" id="{18F57500-C94F-714F-B9A9-1CD74A201FE7}"/>
              </a:ext>
            </a:extLst>
          </p:cNvPr>
          <p:cNvSpPr txBox="1">
            <a:spLocks/>
          </p:cNvSpPr>
          <p:nvPr userDrawn="1"/>
        </p:nvSpPr>
        <p:spPr>
          <a:xfrm>
            <a:off x="11370917" y="6407702"/>
            <a:ext cx="685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9C93148-1C45-654B-A971-1E082E2E12B2}" type="slidenum">
              <a:rPr lang="en-US" sz="1300" smtClean="0">
                <a:solidFill>
                  <a:schemeClr val="tx1">
                    <a:lumMod val="50000"/>
                    <a:lumOff val="50000"/>
                  </a:schemeClr>
                </a:solidFill>
              </a:rPr>
              <a:pPr algn="r"/>
              <a:t>‹#›</a:t>
            </a:fld>
            <a:endParaRPr lang="en-US" sz="1300">
              <a:solidFill>
                <a:schemeClr val="tx1">
                  <a:lumMod val="50000"/>
                  <a:lumOff val="50000"/>
                </a:schemeClr>
              </a:solidFill>
            </a:endParaRPr>
          </a:p>
        </p:txBody>
      </p:sp>
      <p:sp>
        <p:nvSpPr>
          <p:cNvPr id="13" name="Text Placeholder 12">
            <a:extLst>
              <a:ext uri="{FF2B5EF4-FFF2-40B4-BE49-F238E27FC236}">
                <a16:creationId xmlns:a16="http://schemas.microsoft.com/office/drawing/2014/main" id="{D8301F66-6A9B-D94D-9A27-8B7D9F5DF78B}"/>
              </a:ext>
            </a:extLst>
          </p:cNvPr>
          <p:cNvSpPr>
            <a:spLocks noGrp="1"/>
          </p:cNvSpPr>
          <p:nvPr>
            <p:ph type="body" sz="quarter" idx="10"/>
          </p:nvPr>
        </p:nvSpPr>
        <p:spPr>
          <a:xfrm>
            <a:off x="1230924" y="1480577"/>
            <a:ext cx="9730154" cy="3129755"/>
          </a:xfrm>
          <a:prstGeom prst="rect">
            <a:avLst/>
          </a:prstGeom>
        </p:spPr>
        <p:txBody>
          <a:bodyPr anchor="ctr"/>
          <a:lstStyle>
            <a:lvl1pPr marL="0" indent="0" algn="ctr">
              <a:buNone/>
              <a:defRPr sz="2200">
                <a:solidFill>
                  <a:schemeClr val="tx1">
                    <a:lumMod val="65000"/>
                    <a:lumOff val="35000"/>
                  </a:schemeClr>
                </a:solidFill>
              </a:defRPr>
            </a:lvl1pPr>
          </a:lstStyle>
          <a:p>
            <a:pPr lvl="0"/>
            <a:r>
              <a:rPr lang="en-US"/>
              <a:t>Click to edit Master text styles</a:t>
            </a:r>
          </a:p>
        </p:txBody>
      </p:sp>
      <p:sp>
        <p:nvSpPr>
          <p:cNvPr id="17" name="Text Placeholder 14">
            <a:extLst>
              <a:ext uri="{FF2B5EF4-FFF2-40B4-BE49-F238E27FC236}">
                <a16:creationId xmlns:a16="http://schemas.microsoft.com/office/drawing/2014/main" id="{30F1B4FC-07FD-B648-96D4-ADCBCA847B11}"/>
              </a:ext>
            </a:extLst>
          </p:cNvPr>
          <p:cNvSpPr>
            <a:spLocks noGrp="1"/>
          </p:cNvSpPr>
          <p:nvPr>
            <p:ph type="body" sz="quarter" idx="11" hasCustomPrompt="1"/>
          </p:nvPr>
        </p:nvSpPr>
        <p:spPr>
          <a:xfrm>
            <a:off x="666749" y="5255287"/>
            <a:ext cx="10896601" cy="276999"/>
          </a:xfrm>
          <a:prstGeom prst="rect">
            <a:avLst/>
          </a:prstGeom>
        </p:spPr>
        <p:txBody>
          <a:bodyPr/>
          <a:lstStyle>
            <a:lvl1pPr marL="0" indent="0" algn="ctr">
              <a:buNone/>
              <a:defRPr sz="1400" b="1" i="0" spc="100" baseline="0">
                <a:latin typeface="Arial" panose="020B0604020202020204" pitchFamily="34" charset="0"/>
                <a:cs typeface="Arial" panose="020B0604020202020204" pitchFamily="34" charset="0"/>
              </a:defRPr>
            </a:lvl1pPr>
          </a:lstStyle>
          <a:p>
            <a:pPr lvl="0"/>
            <a:r>
              <a:rPr lang="en-US"/>
              <a:t>ATTRIBUTION NAME</a:t>
            </a:r>
          </a:p>
        </p:txBody>
      </p:sp>
      <p:sp>
        <p:nvSpPr>
          <p:cNvPr id="18" name="Text Placeholder 14">
            <a:extLst>
              <a:ext uri="{FF2B5EF4-FFF2-40B4-BE49-F238E27FC236}">
                <a16:creationId xmlns:a16="http://schemas.microsoft.com/office/drawing/2014/main" id="{85629E24-0723-364E-AF57-FC8B90BA6D29}"/>
              </a:ext>
            </a:extLst>
          </p:cNvPr>
          <p:cNvSpPr>
            <a:spLocks noGrp="1"/>
          </p:cNvSpPr>
          <p:nvPr>
            <p:ph type="body" sz="quarter" idx="12" hasCustomPrompt="1"/>
          </p:nvPr>
        </p:nvSpPr>
        <p:spPr>
          <a:xfrm>
            <a:off x="666749" y="5541140"/>
            <a:ext cx="10896601" cy="276999"/>
          </a:xfrm>
          <a:prstGeom prst="rect">
            <a:avLst/>
          </a:prstGeom>
        </p:spPr>
        <p:txBody>
          <a:bodyPr/>
          <a:lstStyle>
            <a:lvl1pPr marL="0" indent="0" algn="ctr">
              <a:buNone/>
              <a:defRPr sz="1200" b="0" i="0" spc="100" baseline="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TITLE OF PERSON</a:t>
            </a:r>
          </a:p>
        </p:txBody>
      </p:sp>
      <p:pic>
        <p:nvPicPr>
          <p:cNvPr id="14" name="Graphic 13">
            <a:extLst>
              <a:ext uri="{FF2B5EF4-FFF2-40B4-BE49-F238E27FC236}">
                <a16:creationId xmlns:a16="http://schemas.microsoft.com/office/drawing/2014/main" id="{8E9D76E0-C322-4841-8024-AC60264FD6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41916" y="599943"/>
            <a:ext cx="566772" cy="469611"/>
          </a:xfrm>
          <a:prstGeom prst="rect">
            <a:avLst/>
          </a:prstGeom>
        </p:spPr>
      </p:pic>
      <p:grpSp>
        <p:nvGrpSpPr>
          <p:cNvPr id="16" name="Group 15">
            <a:extLst>
              <a:ext uri="{FF2B5EF4-FFF2-40B4-BE49-F238E27FC236}">
                <a16:creationId xmlns:a16="http://schemas.microsoft.com/office/drawing/2014/main" id="{290A4B9F-5835-5643-AB89-BCDDB83A7C65}"/>
              </a:ext>
            </a:extLst>
          </p:cNvPr>
          <p:cNvGrpSpPr/>
          <p:nvPr userDrawn="1"/>
        </p:nvGrpSpPr>
        <p:grpSpPr>
          <a:xfrm>
            <a:off x="622934" y="771199"/>
            <a:ext cx="5120640" cy="347472"/>
            <a:chOff x="622934" y="771199"/>
            <a:chExt cx="5120640" cy="347472"/>
          </a:xfrm>
        </p:grpSpPr>
        <p:cxnSp>
          <p:nvCxnSpPr>
            <p:cNvPr id="5" name="Straight Connector 4">
              <a:extLst>
                <a:ext uri="{FF2B5EF4-FFF2-40B4-BE49-F238E27FC236}">
                  <a16:creationId xmlns:a16="http://schemas.microsoft.com/office/drawing/2014/main" id="{F3E9D7E8-F5FE-DD42-9A58-E4507CC3D1A7}"/>
                </a:ext>
              </a:extLst>
            </p:cNvPr>
            <p:cNvCxnSpPr>
              <a:cxnSpLocks/>
            </p:cNvCxnSpPr>
            <p:nvPr userDrawn="1"/>
          </p:nvCxnSpPr>
          <p:spPr>
            <a:xfrm flipH="1">
              <a:off x="622934" y="806824"/>
              <a:ext cx="5120640" cy="0"/>
            </a:xfrm>
            <a:prstGeom prst="line">
              <a:avLst/>
            </a:prstGeom>
            <a:ln w="76200">
              <a:solidFill>
                <a:srgbClr val="1472BB"/>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3D7CDF1-3706-CF46-9BD0-81AE27F0C683}"/>
                </a:ext>
              </a:extLst>
            </p:cNvPr>
            <p:cNvCxnSpPr>
              <a:cxnSpLocks/>
            </p:cNvCxnSpPr>
            <p:nvPr userDrawn="1"/>
          </p:nvCxnSpPr>
          <p:spPr>
            <a:xfrm flipV="1">
              <a:off x="650614" y="771199"/>
              <a:ext cx="0" cy="347472"/>
            </a:xfrm>
            <a:prstGeom prst="line">
              <a:avLst/>
            </a:prstGeom>
            <a:ln w="76200">
              <a:solidFill>
                <a:srgbClr val="1472BB"/>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5412645D-39E8-5D40-B02A-1E4B143B80C2}"/>
              </a:ext>
            </a:extLst>
          </p:cNvPr>
          <p:cNvGrpSpPr/>
          <p:nvPr userDrawn="1"/>
        </p:nvGrpSpPr>
        <p:grpSpPr>
          <a:xfrm flipH="1">
            <a:off x="6498367" y="771199"/>
            <a:ext cx="5120640" cy="347472"/>
            <a:chOff x="616729" y="771199"/>
            <a:chExt cx="5120640" cy="347472"/>
          </a:xfrm>
        </p:grpSpPr>
        <p:cxnSp>
          <p:nvCxnSpPr>
            <p:cNvPr id="21" name="Straight Connector 20">
              <a:extLst>
                <a:ext uri="{FF2B5EF4-FFF2-40B4-BE49-F238E27FC236}">
                  <a16:creationId xmlns:a16="http://schemas.microsoft.com/office/drawing/2014/main" id="{68A62415-25C9-AC4A-8098-1CC425605592}"/>
                </a:ext>
              </a:extLst>
            </p:cNvPr>
            <p:cNvCxnSpPr>
              <a:cxnSpLocks/>
            </p:cNvCxnSpPr>
            <p:nvPr userDrawn="1"/>
          </p:nvCxnSpPr>
          <p:spPr>
            <a:xfrm flipH="1">
              <a:off x="616729" y="806824"/>
              <a:ext cx="5120640" cy="0"/>
            </a:xfrm>
            <a:prstGeom prst="line">
              <a:avLst/>
            </a:prstGeom>
            <a:ln w="76200">
              <a:solidFill>
                <a:srgbClr val="1472BB"/>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BAEEE4A-ADE4-C348-881F-B00F2793D11B}"/>
                </a:ext>
              </a:extLst>
            </p:cNvPr>
            <p:cNvCxnSpPr>
              <a:cxnSpLocks/>
            </p:cNvCxnSpPr>
            <p:nvPr userDrawn="1"/>
          </p:nvCxnSpPr>
          <p:spPr>
            <a:xfrm flipV="1">
              <a:off x="650614" y="771199"/>
              <a:ext cx="0" cy="347472"/>
            </a:xfrm>
            <a:prstGeom prst="line">
              <a:avLst/>
            </a:prstGeom>
            <a:ln w="76200">
              <a:solidFill>
                <a:srgbClr val="1472BB"/>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FC7E63A4-97E7-DB4E-9C35-34C853F42D91}"/>
              </a:ext>
            </a:extLst>
          </p:cNvPr>
          <p:cNvGrpSpPr/>
          <p:nvPr userDrawn="1"/>
        </p:nvGrpSpPr>
        <p:grpSpPr>
          <a:xfrm rot="10800000">
            <a:off x="612050" y="5935652"/>
            <a:ext cx="10992121" cy="351591"/>
            <a:chOff x="773080" y="918536"/>
            <a:chExt cx="10992121" cy="351591"/>
          </a:xfrm>
        </p:grpSpPr>
        <p:cxnSp>
          <p:nvCxnSpPr>
            <p:cNvPr id="25" name="Straight Connector 24">
              <a:extLst>
                <a:ext uri="{FF2B5EF4-FFF2-40B4-BE49-F238E27FC236}">
                  <a16:creationId xmlns:a16="http://schemas.microsoft.com/office/drawing/2014/main" id="{9D034A05-32BB-2043-9DC4-DBD9AB3C9D7D}"/>
                </a:ext>
              </a:extLst>
            </p:cNvPr>
            <p:cNvCxnSpPr>
              <a:cxnSpLocks/>
            </p:cNvCxnSpPr>
            <p:nvPr userDrawn="1"/>
          </p:nvCxnSpPr>
          <p:spPr>
            <a:xfrm flipV="1">
              <a:off x="803014" y="922655"/>
              <a:ext cx="0" cy="347472"/>
            </a:xfrm>
            <a:prstGeom prst="line">
              <a:avLst/>
            </a:prstGeom>
            <a:ln w="76200">
              <a:solidFill>
                <a:srgbClr val="1472BB"/>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059F3820-D2FD-0A45-97E4-D37D495F0B75}"/>
                </a:ext>
              </a:extLst>
            </p:cNvPr>
            <p:cNvGrpSpPr/>
            <p:nvPr userDrawn="1"/>
          </p:nvGrpSpPr>
          <p:grpSpPr>
            <a:xfrm flipH="1">
              <a:off x="773080" y="918536"/>
              <a:ext cx="10992121" cy="347472"/>
              <a:chOff x="622935" y="766136"/>
              <a:chExt cx="10992121" cy="347472"/>
            </a:xfrm>
          </p:grpSpPr>
          <p:cxnSp>
            <p:nvCxnSpPr>
              <p:cNvPr id="27" name="Straight Connector 26">
                <a:extLst>
                  <a:ext uri="{FF2B5EF4-FFF2-40B4-BE49-F238E27FC236}">
                    <a16:creationId xmlns:a16="http://schemas.microsoft.com/office/drawing/2014/main" id="{B66C4804-4D8F-384D-A071-428BA3B64FCA}"/>
                  </a:ext>
                </a:extLst>
              </p:cNvPr>
              <p:cNvCxnSpPr>
                <a:cxnSpLocks/>
              </p:cNvCxnSpPr>
              <p:nvPr userDrawn="1"/>
            </p:nvCxnSpPr>
            <p:spPr>
              <a:xfrm rot="10800000">
                <a:off x="622935" y="806824"/>
                <a:ext cx="10992121" cy="0"/>
              </a:xfrm>
              <a:prstGeom prst="line">
                <a:avLst/>
              </a:prstGeom>
              <a:ln w="76200">
                <a:solidFill>
                  <a:srgbClr val="1472BB"/>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B10649F-6065-F04A-A542-9BDD3388E238}"/>
                  </a:ext>
                </a:extLst>
              </p:cNvPr>
              <p:cNvCxnSpPr>
                <a:cxnSpLocks/>
              </p:cNvCxnSpPr>
              <p:nvPr userDrawn="1"/>
            </p:nvCxnSpPr>
            <p:spPr>
              <a:xfrm flipV="1">
                <a:off x="650614" y="766136"/>
                <a:ext cx="0" cy="347472"/>
              </a:xfrm>
              <a:prstGeom prst="line">
                <a:avLst/>
              </a:prstGeom>
              <a:ln w="76200">
                <a:solidFill>
                  <a:srgbClr val="1472BB"/>
                </a:solidFill>
              </a:ln>
            </p:spPr>
            <p:style>
              <a:lnRef idx="1">
                <a:schemeClr val="accent1"/>
              </a:lnRef>
              <a:fillRef idx="0">
                <a:schemeClr val="accent1"/>
              </a:fillRef>
              <a:effectRef idx="0">
                <a:schemeClr val="accent1"/>
              </a:effectRef>
              <a:fontRef idx="minor">
                <a:schemeClr val="tx1"/>
              </a:fontRef>
            </p:style>
          </p:cxnSp>
        </p:grpSp>
      </p:grpSp>
      <p:pic>
        <p:nvPicPr>
          <p:cNvPr id="31" name="Graphic 30">
            <a:extLst>
              <a:ext uri="{FF2B5EF4-FFF2-40B4-BE49-F238E27FC236}">
                <a16:creationId xmlns:a16="http://schemas.microsoft.com/office/drawing/2014/main" id="{9D45520F-ACD7-084A-8DD4-3E1AF59A09F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17667" y="6394449"/>
            <a:ext cx="1104758" cy="309465"/>
          </a:xfrm>
          <a:prstGeom prst="rect">
            <a:avLst/>
          </a:prstGeom>
        </p:spPr>
      </p:pic>
    </p:spTree>
    <p:extLst>
      <p:ext uri="{BB962C8B-B14F-4D97-AF65-F5344CB8AC3E}">
        <p14:creationId xmlns:p14="http://schemas.microsoft.com/office/powerpoint/2010/main" val="12715034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Half Quote slide">
    <p:spTree>
      <p:nvGrpSpPr>
        <p:cNvPr id="1" name=""/>
        <p:cNvGrpSpPr/>
        <p:nvPr/>
      </p:nvGrpSpPr>
      <p:grpSpPr>
        <a:xfrm>
          <a:off x="0" y="0"/>
          <a:ext cx="0" cy="0"/>
          <a:chOff x="0" y="0"/>
          <a:chExt cx="0" cy="0"/>
        </a:xfrm>
      </p:grpSpPr>
      <p:pic>
        <p:nvPicPr>
          <p:cNvPr id="34" name="Graphic 33">
            <a:extLst>
              <a:ext uri="{FF2B5EF4-FFF2-40B4-BE49-F238E27FC236}">
                <a16:creationId xmlns:a16="http://schemas.microsoft.com/office/drawing/2014/main" id="{C1BB492C-063C-2943-8F9F-00E9A57474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29378" y="599943"/>
            <a:ext cx="566772" cy="469611"/>
          </a:xfrm>
          <a:prstGeom prst="rect">
            <a:avLst/>
          </a:prstGeom>
        </p:spPr>
      </p:pic>
      <p:sp>
        <p:nvSpPr>
          <p:cNvPr id="14" name="Picture Placeholder 13">
            <a:extLst>
              <a:ext uri="{FF2B5EF4-FFF2-40B4-BE49-F238E27FC236}">
                <a16:creationId xmlns:a16="http://schemas.microsoft.com/office/drawing/2014/main" id="{F8C08B4E-232A-CD46-8539-28DD36159A27}"/>
              </a:ext>
              <a:ext uri="{C183D7F6-B498-43B3-948B-1728B52AA6E4}">
                <adec:decorative xmlns:adec="http://schemas.microsoft.com/office/drawing/2017/decorative" val="1"/>
              </a:ext>
            </a:extLst>
          </p:cNvPr>
          <p:cNvSpPr>
            <a:spLocks noGrp="1"/>
          </p:cNvSpPr>
          <p:nvPr>
            <p:ph type="pic" sz="quarter" idx="10"/>
          </p:nvPr>
        </p:nvSpPr>
        <p:spPr>
          <a:xfrm>
            <a:off x="6183313" y="806450"/>
            <a:ext cx="5399087" cy="5480050"/>
          </a:xfrm>
          <a:prstGeom prst="rect">
            <a:avLst/>
          </a:prstGeom>
          <a:solidFill>
            <a:srgbClr val="F4F4ED"/>
          </a:solidFill>
          <a:ln w="3175">
            <a:solidFill>
              <a:schemeClr val="bg1">
                <a:lumMod val="85000"/>
              </a:schemeClr>
            </a:solidFill>
          </a:ln>
        </p:spPr>
        <p:txBody>
          <a:bodyPr/>
          <a:lstStyle/>
          <a:p>
            <a:endParaRPr lang="en-US"/>
          </a:p>
        </p:txBody>
      </p:sp>
      <p:cxnSp>
        <p:nvCxnSpPr>
          <p:cNvPr id="3" name="Straight Connector 2">
            <a:extLst>
              <a:ext uri="{FF2B5EF4-FFF2-40B4-BE49-F238E27FC236}">
                <a16:creationId xmlns:a16="http://schemas.microsoft.com/office/drawing/2014/main" id="{4941BA16-4F87-DE4C-9384-769A436B1ED5}"/>
              </a:ext>
              <a:ext uri="{C183D7F6-B498-43B3-948B-1728B52AA6E4}">
                <adec:decorative xmlns:adec="http://schemas.microsoft.com/office/drawing/2017/decorative" val="1"/>
              </a:ext>
            </a:extLst>
          </p:cNvPr>
          <p:cNvCxnSpPr>
            <a:cxnSpLocks/>
          </p:cNvCxnSpPr>
          <p:nvPr userDrawn="1"/>
        </p:nvCxnSpPr>
        <p:spPr>
          <a:xfrm>
            <a:off x="2862494" y="5030840"/>
            <a:ext cx="4572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Slide Number Placeholder 2">
            <a:extLst>
              <a:ext uri="{FF2B5EF4-FFF2-40B4-BE49-F238E27FC236}">
                <a16:creationId xmlns:a16="http://schemas.microsoft.com/office/drawing/2014/main" id="{EDDA5991-0181-B143-9406-663D61F9DF02}"/>
              </a:ext>
            </a:extLst>
          </p:cNvPr>
          <p:cNvSpPr txBox="1">
            <a:spLocks/>
          </p:cNvSpPr>
          <p:nvPr userDrawn="1"/>
        </p:nvSpPr>
        <p:spPr>
          <a:xfrm>
            <a:off x="11370917" y="6407702"/>
            <a:ext cx="685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9C93148-1C45-654B-A971-1E082E2E12B2}" type="slidenum">
              <a:rPr lang="en-US" sz="1300" smtClean="0">
                <a:solidFill>
                  <a:schemeClr val="tx1">
                    <a:lumMod val="50000"/>
                    <a:lumOff val="50000"/>
                  </a:schemeClr>
                </a:solidFill>
              </a:rPr>
              <a:pPr algn="r"/>
              <a:t>‹#›</a:t>
            </a:fld>
            <a:endParaRPr lang="en-US" sz="1300">
              <a:solidFill>
                <a:schemeClr val="tx1">
                  <a:lumMod val="50000"/>
                  <a:lumOff val="50000"/>
                </a:schemeClr>
              </a:solidFill>
            </a:endParaRPr>
          </a:p>
        </p:txBody>
      </p:sp>
      <p:sp>
        <p:nvSpPr>
          <p:cNvPr id="15" name="Text Placeholder 12">
            <a:extLst>
              <a:ext uri="{FF2B5EF4-FFF2-40B4-BE49-F238E27FC236}">
                <a16:creationId xmlns:a16="http://schemas.microsoft.com/office/drawing/2014/main" id="{BAD22572-AC7E-7449-A9FE-0867F1481943}"/>
              </a:ext>
            </a:extLst>
          </p:cNvPr>
          <p:cNvSpPr>
            <a:spLocks noGrp="1"/>
          </p:cNvSpPr>
          <p:nvPr>
            <p:ph type="body" sz="quarter" idx="11"/>
          </p:nvPr>
        </p:nvSpPr>
        <p:spPr>
          <a:xfrm>
            <a:off x="902677" y="1479872"/>
            <a:ext cx="4407877" cy="3208615"/>
          </a:xfrm>
          <a:prstGeom prst="rect">
            <a:avLst/>
          </a:prstGeom>
        </p:spPr>
        <p:txBody>
          <a:bodyPr anchor="ctr"/>
          <a:lstStyle>
            <a:lvl1pPr marL="0" indent="0" algn="ctr">
              <a:buNone/>
              <a:defRPr sz="2200">
                <a:solidFill>
                  <a:schemeClr val="tx1">
                    <a:lumMod val="65000"/>
                    <a:lumOff val="35000"/>
                  </a:schemeClr>
                </a:solidFill>
              </a:defRPr>
            </a:lvl1pPr>
          </a:lstStyle>
          <a:p>
            <a:pPr lvl="0"/>
            <a:r>
              <a:rPr lang="en-US"/>
              <a:t>Click to edit Master text styles</a:t>
            </a:r>
          </a:p>
        </p:txBody>
      </p:sp>
      <p:sp>
        <p:nvSpPr>
          <p:cNvPr id="16" name="Text Placeholder 14">
            <a:extLst>
              <a:ext uri="{FF2B5EF4-FFF2-40B4-BE49-F238E27FC236}">
                <a16:creationId xmlns:a16="http://schemas.microsoft.com/office/drawing/2014/main" id="{4C21A3AF-8569-1F49-9507-C21540462B2A}"/>
              </a:ext>
            </a:extLst>
          </p:cNvPr>
          <p:cNvSpPr>
            <a:spLocks noGrp="1"/>
          </p:cNvSpPr>
          <p:nvPr>
            <p:ph type="body" sz="quarter" idx="12" hasCustomPrompt="1"/>
          </p:nvPr>
        </p:nvSpPr>
        <p:spPr>
          <a:xfrm>
            <a:off x="666749" y="5264612"/>
            <a:ext cx="4901099" cy="276999"/>
          </a:xfrm>
          <a:prstGeom prst="rect">
            <a:avLst/>
          </a:prstGeom>
        </p:spPr>
        <p:txBody>
          <a:bodyPr/>
          <a:lstStyle>
            <a:lvl1pPr marL="0" indent="0" algn="ctr">
              <a:buNone/>
              <a:defRPr sz="1300" b="1" i="0" spc="100" baseline="0">
                <a:latin typeface="Arial" panose="020B0604020202020204" pitchFamily="34" charset="0"/>
                <a:cs typeface="Arial" panose="020B0604020202020204" pitchFamily="34" charset="0"/>
              </a:defRPr>
            </a:lvl1pPr>
          </a:lstStyle>
          <a:p>
            <a:pPr lvl="0"/>
            <a:r>
              <a:rPr lang="en-US"/>
              <a:t>ATTRIBUTION NAME</a:t>
            </a:r>
          </a:p>
        </p:txBody>
      </p:sp>
      <p:sp>
        <p:nvSpPr>
          <p:cNvPr id="17" name="Text Placeholder 14">
            <a:extLst>
              <a:ext uri="{FF2B5EF4-FFF2-40B4-BE49-F238E27FC236}">
                <a16:creationId xmlns:a16="http://schemas.microsoft.com/office/drawing/2014/main" id="{53470A71-47B5-E944-9639-6D31BBE83929}"/>
              </a:ext>
            </a:extLst>
          </p:cNvPr>
          <p:cNvSpPr>
            <a:spLocks noGrp="1"/>
          </p:cNvSpPr>
          <p:nvPr>
            <p:ph type="body" sz="quarter" idx="13" hasCustomPrompt="1"/>
          </p:nvPr>
        </p:nvSpPr>
        <p:spPr>
          <a:xfrm>
            <a:off x="666749" y="5550465"/>
            <a:ext cx="4901099" cy="276999"/>
          </a:xfrm>
          <a:prstGeom prst="rect">
            <a:avLst/>
          </a:prstGeom>
        </p:spPr>
        <p:txBody>
          <a:bodyPr/>
          <a:lstStyle>
            <a:lvl1pPr marL="0" indent="0" algn="ctr">
              <a:buNone/>
              <a:defRPr sz="1000" b="0" i="0" spc="100" baseline="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TITLE OF PERSON</a:t>
            </a:r>
          </a:p>
        </p:txBody>
      </p:sp>
      <p:grpSp>
        <p:nvGrpSpPr>
          <p:cNvPr id="18" name="Group 17">
            <a:extLst>
              <a:ext uri="{FF2B5EF4-FFF2-40B4-BE49-F238E27FC236}">
                <a16:creationId xmlns:a16="http://schemas.microsoft.com/office/drawing/2014/main" id="{7BF1A5EC-C91C-6543-A689-A0D10201BD3B}"/>
              </a:ext>
            </a:extLst>
          </p:cNvPr>
          <p:cNvGrpSpPr/>
          <p:nvPr userDrawn="1"/>
        </p:nvGrpSpPr>
        <p:grpSpPr>
          <a:xfrm>
            <a:off x="627017" y="767080"/>
            <a:ext cx="2106208" cy="348042"/>
            <a:chOff x="3631481" y="767080"/>
            <a:chExt cx="2106208" cy="348042"/>
          </a:xfrm>
        </p:grpSpPr>
        <p:cxnSp>
          <p:nvCxnSpPr>
            <p:cNvPr id="19" name="Straight Connector 18">
              <a:extLst>
                <a:ext uri="{FF2B5EF4-FFF2-40B4-BE49-F238E27FC236}">
                  <a16:creationId xmlns:a16="http://schemas.microsoft.com/office/drawing/2014/main" id="{91375911-C803-9D45-8E28-B5B9BFE9AB73}"/>
                </a:ext>
              </a:extLst>
            </p:cNvPr>
            <p:cNvCxnSpPr>
              <a:cxnSpLocks/>
            </p:cNvCxnSpPr>
            <p:nvPr userDrawn="1"/>
          </p:nvCxnSpPr>
          <p:spPr>
            <a:xfrm flipH="1">
              <a:off x="3631481" y="806824"/>
              <a:ext cx="2106208" cy="0"/>
            </a:xfrm>
            <a:prstGeom prst="line">
              <a:avLst/>
            </a:prstGeom>
            <a:ln w="76200">
              <a:solidFill>
                <a:srgbClr val="1472BB"/>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DD902C7-4635-0A45-9E8F-71721FD0372D}"/>
                </a:ext>
              </a:extLst>
            </p:cNvPr>
            <p:cNvCxnSpPr>
              <a:cxnSpLocks/>
            </p:cNvCxnSpPr>
            <p:nvPr userDrawn="1"/>
          </p:nvCxnSpPr>
          <p:spPr>
            <a:xfrm flipV="1">
              <a:off x="3655077" y="767080"/>
              <a:ext cx="0" cy="348042"/>
            </a:xfrm>
            <a:prstGeom prst="line">
              <a:avLst/>
            </a:prstGeom>
            <a:ln w="76200">
              <a:solidFill>
                <a:srgbClr val="1472BB"/>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28CEDE70-9108-444A-AA10-9C3EC0967713}"/>
              </a:ext>
            </a:extLst>
          </p:cNvPr>
          <p:cNvGrpSpPr/>
          <p:nvPr userDrawn="1"/>
        </p:nvGrpSpPr>
        <p:grpSpPr>
          <a:xfrm flipH="1">
            <a:off x="3478045" y="767080"/>
            <a:ext cx="2135765" cy="348042"/>
            <a:chOff x="3617462" y="767080"/>
            <a:chExt cx="2135765" cy="348042"/>
          </a:xfrm>
        </p:grpSpPr>
        <p:cxnSp>
          <p:nvCxnSpPr>
            <p:cNvPr id="22" name="Straight Connector 21">
              <a:extLst>
                <a:ext uri="{FF2B5EF4-FFF2-40B4-BE49-F238E27FC236}">
                  <a16:creationId xmlns:a16="http://schemas.microsoft.com/office/drawing/2014/main" id="{22AAA0BD-CA6A-3F40-9F51-9B4D6409C9EF}"/>
                </a:ext>
              </a:extLst>
            </p:cNvPr>
            <p:cNvCxnSpPr>
              <a:cxnSpLocks/>
            </p:cNvCxnSpPr>
            <p:nvPr userDrawn="1"/>
          </p:nvCxnSpPr>
          <p:spPr>
            <a:xfrm flipH="1">
              <a:off x="3617462" y="806824"/>
              <a:ext cx="2135765" cy="0"/>
            </a:xfrm>
            <a:prstGeom prst="line">
              <a:avLst/>
            </a:prstGeom>
            <a:ln w="76200">
              <a:solidFill>
                <a:srgbClr val="1472BB"/>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98F5AA0-B714-0D44-86AB-13604E6B2F98}"/>
                </a:ext>
              </a:extLst>
            </p:cNvPr>
            <p:cNvCxnSpPr>
              <a:cxnSpLocks/>
            </p:cNvCxnSpPr>
            <p:nvPr userDrawn="1"/>
          </p:nvCxnSpPr>
          <p:spPr>
            <a:xfrm flipH="1" flipV="1">
              <a:off x="3629314" y="767080"/>
              <a:ext cx="0" cy="348042"/>
            </a:xfrm>
            <a:prstGeom prst="line">
              <a:avLst/>
            </a:prstGeom>
            <a:ln w="76200">
              <a:solidFill>
                <a:srgbClr val="1472BB"/>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27D568A7-5784-DC4E-B0F7-D99B9FC32E2C}"/>
              </a:ext>
            </a:extLst>
          </p:cNvPr>
          <p:cNvGrpSpPr/>
          <p:nvPr userDrawn="1"/>
        </p:nvGrpSpPr>
        <p:grpSpPr>
          <a:xfrm rot="10800000">
            <a:off x="627017" y="5913255"/>
            <a:ext cx="5011783" cy="360990"/>
            <a:chOff x="4034433" y="922655"/>
            <a:chExt cx="5011783" cy="360990"/>
          </a:xfrm>
        </p:grpSpPr>
        <p:cxnSp>
          <p:nvCxnSpPr>
            <p:cNvPr id="25" name="Straight Connector 24">
              <a:extLst>
                <a:ext uri="{FF2B5EF4-FFF2-40B4-BE49-F238E27FC236}">
                  <a16:creationId xmlns:a16="http://schemas.microsoft.com/office/drawing/2014/main" id="{548B8CA5-7FAC-7344-99A5-954E094B4718}"/>
                </a:ext>
              </a:extLst>
            </p:cNvPr>
            <p:cNvCxnSpPr>
              <a:cxnSpLocks/>
            </p:cNvCxnSpPr>
            <p:nvPr userDrawn="1"/>
          </p:nvCxnSpPr>
          <p:spPr>
            <a:xfrm rot="10800000">
              <a:off x="4073342" y="935355"/>
              <a:ext cx="0" cy="348290"/>
            </a:xfrm>
            <a:prstGeom prst="line">
              <a:avLst/>
            </a:prstGeom>
            <a:ln w="76200">
              <a:solidFill>
                <a:srgbClr val="1472BB"/>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4B77CAFA-B6DB-7F43-9D5E-2124771BD742}"/>
                </a:ext>
              </a:extLst>
            </p:cNvPr>
            <p:cNvGrpSpPr/>
            <p:nvPr userDrawn="1"/>
          </p:nvGrpSpPr>
          <p:grpSpPr>
            <a:xfrm flipH="1">
              <a:off x="4034433" y="922655"/>
              <a:ext cx="5011783" cy="349839"/>
              <a:chOff x="3341920" y="770255"/>
              <a:chExt cx="5011783" cy="349839"/>
            </a:xfrm>
          </p:grpSpPr>
          <p:cxnSp>
            <p:nvCxnSpPr>
              <p:cNvPr id="27" name="Straight Connector 26">
                <a:extLst>
                  <a:ext uri="{FF2B5EF4-FFF2-40B4-BE49-F238E27FC236}">
                    <a16:creationId xmlns:a16="http://schemas.microsoft.com/office/drawing/2014/main" id="{8886646E-DE91-6440-9694-28D9027376A1}"/>
                  </a:ext>
                </a:extLst>
              </p:cNvPr>
              <p:cNvCxnSpPr>
                <a:cxnSpLocks/>
              </p:cNvCxnSpPr>
              <p:nvPr userDrawn="1"/>
            </p:nvCxnSpPr>
            <p:spPr>
              <a:xfrm rot="10800000">
                <a:off x="3341920" y="806824"/>
                <a:ext cx="5011783" cy="0"/>
              </a:xfrm>
              <a:prstGeom prst="line">
                <a:avLst/>
              </a:prstGeom>
              <a:ln w="76200">
                <a:solidFill>
                  <a:srgbClr val="1472BB"/>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D0DC438-8EDA-3C4D-B7B9-EB8A0A586FCF}"/>
                  </a:ext>
                </a:extLst>
              </p:cNvPr>
              <p:cNvCxnSpPr>
                <a:cxnSpLocks/>
              </p:cNvCxnSpPr>
              <p:nvPr userDrawn="1"/>
            </p:nvCxnSpPr>
            <p:spPr>
              <a:xfrm rot="10800000" flipH="1">
                <a:off x="3367693" y="770255"/>
                <a:ext cx="0" cy="349839"/>
              </a:xfrm>
              <a:prstGeom prst="line">
                <a:avLst/>
              </a:prstGeom>
              <a:ln w="76200">
                <a:solidFill>
                  <a:srgbClr val="1472BB"/>
                </a:solidFill>
              </a:ln>
            </p:spPr>
            <p:style>
              <a:lnRef idx="1">
                <a:schemeClr val="accent1"/>
              </a:lnRef>
              <a:fillRef idx="0">
                <a:schemeClr val="accent1"/>
              </a:fillRef>
              <a:effectRef idx="0">
                <a:schemeClr val="accent1"/>
              </a:effectRef>
              <a:fontRef idx="minor">
                <a:schemeClr val="tx1"/>
              </a:fontRef>
            </p:style>
          </p:cxnSp>
        </p:grpSp>
      </p:grpSp>
      <p:pic>
        <p:nvPicPr>
          <p:cNvPr id="33" name="Graphic 32">
            <a:extLst>
              <a:ext uri="{FF2B5EF4-FFF2-40B4-BE49-F238E27FC236}">
                <a16:creationId xmlns:a16="http://schemas.microsoft.com/office/drawing/2014/main" id="{09E74B8B-F75E-8542-BC1E-AD0C214F614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17667" y="6394449"/>
            <a:ext cx="1104758" cy="309465"/>
          </a:xfrm>
          <a:prstGeom prst="rect">
            <a:avLst/>
          </a:prstGeom>
        </p:spPr>
      </p:pic>
    </p:spTree>
    <p:extLst>
      <p:ext uri="{BB962C8B-B14F-4D97-AF65-F5344CB8AC3E}">
        <p14:creationId xmlns:p14="http://schemas.microsoft.com/office/powerpoint/2010/main" val="940658493"/>
      </p:ext>
    </p:extLst>
  </p:cSld>
  <p:clrMapOvr>
    <a:masterClrMapping/>
  </p:clrMapOvr>
  <p:extLst>
    <p:ext uri="{DCECCB84-F9BA-43D5-87BE-67443E8EF086}">
      <p15:sldGuideLst xmlns:p15="http://schemas.microsoft.com/office/powerpoint/2012/main">
        <p15:guide id="1" pos="384">
          <p15:clr>
            <a:srgbClr val="FBAE40"/>
          </p15:clr>
        </p15:guide>
        <p15:guide id="2" pos="3552">
          <p15:clr>
            <a:srgbClr val="FBAE40"/>
          </p15:clr>
        </p15:guide>
        <p15:guide id="3" orient="horz" pos="396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441E1F-8D30-4A6C-B7D3-5BBC86EE1E50}"/>
              </a:ext>
            </a:extLst>
          </p:cNvPr>
          <p:cNvSpPr>
            <a:spLocks noGrp="1"/>
          </p:cNvSpPr>
          <p:nvPr>
            <p:ph type="dt" sz="half" idx="10"/>
          </p:nvPr>
        </p:nvSpPr>
        <p:spPr/>
        <p:txBody>
          <a:bodyPr/>
          <a:lstStyle/>
          <a:p>
            <a:fld id="{4DDE463A-7604-40BE-A0EE-DB6A7EFBB59A}" type="datetimeFigureOut">
              <a:rPr lang="en-US" smtClean="0"/>
              <a:t>8/20/2025</a:t>
            </a:fld>
            <a:endParaRPr lang="en-US"/>
          </a:p>
        </p:txBody>
      </p:sp>
      <p:sp>
        <p:nvSpPr>
          <p:cNvPr id="3" name="Footer Placeholder 2">
            <a:extLst>
              <a:ext uri="{FF2B5EF4-FFF2-40B4-BE49-F238E27FC236}">
                <a16:creationId xmlns:a16="http://schemas.microsoft.com/office/drawing/2014/main" id="{54CC4F0D-80D1-4F94-920C-6758712D0A1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B161DB-0229-4BB9-BD8F-0212A574D801}"/>
              </a:ext>
            </a:extLst>
          </p:cNvPr>
          <p:cNvSpPr>
            <a:spLocks noGrp="1"/>
          </p:cNvSpPr>
          <p:nvPr>
            <p:ph type="sldNum" sz="quarter" idx="12"/>
          </p:nvPr>
        </p:nvSpPr>
        <p:spPr/>
        <p:txBody>
          <a:bodyPr/>
          <a:lstStyle/>
          <a:p>
            <a:fld id="{8CFA83C1-3C68-47C3-BFCA-2B7E1B54E1B5}" type="slidenum">
              <a:rPr lang="en-US" smtClean="0"/>
              <a:t>‹#›</a:t>
            </a:fld>
            <a:endParaRPr lang="en-US"/>
          </a:p>
        </p:txBody>
      </p:sp>
    </p:spTree>
    <p:extLst>
      <p:ext uri="{BB962C8B-B14F-4D97-AF65-F5344CB8AC3E}">
        <p14:creationId xmlns:p14="http://schemas.microsoft.com/office/powerpoint/2010/main" val="38534031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SImple content slide">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52B36E69-F2A2-1942-8F08-3A48F04CAE02}"/>
              </a:ext>
            </a:extLst>
          </p:cNvPr>
          <p:cNvSpPr txBox="1">
            <a:spLocks/>
          </p:cNvSpPr>
          <p:nvPr userDrawn="1"/>
        </p:nvSpPr>
        <p:spPr>
          <a:xfrm>
            <a:off x="11370917" y="6407702"/>
            <a:ext cx="685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9C93148-1C45-654B-A971-1E082E2E12B2}" type="slidenum">
              <a:rPr lang="en-US" sz="1300" smtClean="0">
                <a:solidFill>
                  <a:schemeClr val="tx1">
                    <a:lumMod val="50000"/>
                    <a:lumOff val="50000"/>
                  </a:schemeClr>
                </a:solidFill>
              </a:rPr>
              <a:pPr algn="r"/>
              <a:t>‹#›</a:t>
            </a:fld>
            <a:endParaRPr lang="en-US" sz="1300">
              <a:solidFill>
                <a:schemeClr val="tx1">
                  <a:lumMod val="50000"/>
                  <a:lumOff val="50000"/>
                </a:schemeClr>
              </a:solidFill>
            </a:endParaRPr>
          </a:p>
        </p:txBody>
      </p:sp>
      <p:sp>
        <p:nvSpPr>
          <p:cNvPr id="7" name="Text Placeholder 5">
            <a:extLst>
              <a:ext uri="{FF2B5EF4-FFF2-40B4-BE49-F238E27FC236}">
                <a16:creationId xmlns:a16="http://schemas.microsoft.com/office/drawing/2014/main" id="{6DA26CB2-9898-3F42-8304-D01DC0A5DA6D}"/>
              </a:ext>
            </a:extLst>
          </p:cNvPr>
          <p:cNvSpPr>
            <a:spLocks noGrp="1"/>
          </p:cNvSpPr>
          <p:nvPr>
            <p:ph type="body" sz="quarter" idx="10" hasCustomPrompt="1"/>
          </p:nvPr>
        </p:nvSpPr>
        <p:spPr>
          <a:xfrm>
            <a:off x="539060" y="432596"/>
            <a:ext cx="9855200" cy="424732"/>
          </a:xfrm>
          <a:prstGeom prst="rect">
            <a:avLst/>
          </a:prstGeom>
          <a:noFill/>
        </p:spPr>
        <p:txBody>
          <a:bodyPr wrap="square" rtlCol="0" anchor="t">
            <a:spAutoFit/>
          </a:bodyPr>
          <a:lstStyle>
            <a:lvl1pPr marL="0" indent="0">
              <a:buFontTx/>
              <a:buNone/>
              <a:defRPr lang="en-US" sz="2400" b="1" dirty="0">
                <a:cs typeface="Arial" panose="020B0604020202020204" pitchFamily="34" charset="0"/>
              </a:defRPr>
            </a:lvl1pPr>
          </a:lstStyle>
          <a:p>
            <a:pPr marL="0" lvl="0"/>
            <a:r>
              <a:rPr lang="en-US"/>
              <a:t>Headline goes here</a:t>
            </a:r>
          </a:p>
        </p:txBody>
      </p:sp>
      <p:pic>
        <p:nvPicPr>
          <p:cNvPr id="6" name="Picture 5" descr="A picture containing text, tableware, dishware, plate&#10;&#10;Description automatically generated">
            <a:extLst>
              <a:ext uri="{FF2B5EF4-FFF2-40B4-BE49-F238E27FC236}">
                <a16:creationId xmlns:a16="http://schemas.microsoft.com/office/drawing/2014/main" id="{2226AD63-8B65-E34D-BCBF-9A3C7EA4EF7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4083" y="6483626"/>
            <a:ext cx="819813" cy="172161"/>
          </a:xfrm>
          <a:prstGeom prst="rect">
            <a:avLst/>
          </a:prstGeom>
        </p:spPr>
      </p:pic>
      <p:sp>
        <p:nvSpPr>
          <p:cNvPr id="5" name="Text Placeholder 24">
            <a:extLst>
              <a:ext uri="{FF2B5EF4-FFF2-40B4-BE49-F238E27FC236}">
                <a16:creationId xmlns:a16="http://schemas.microsoft.com/office/drawing/2014/main" id="{89E3C38D-FB38-BC41-9533-CE419549BCB3}"/>
              </a:ext>
            </a:extLst>
          </p:cNvPr>
          <p:cNvSpPr>
            <a:spLocks noGrp="1"/>
          </p:cNvSpPr>
          <p:nvPr>
            <p:ph type="body" sz="quarter" idx="18" hasCustomPrompt="1"/>
          </p:nvPr>
        </p:nvSpPr>
        <p:spPr>
          <a:xfrm>
            <a:off x="609600" y="1720884"/>
            <a:ext cx="10972800" cy="434463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lvl1pPr>
            <a:lvl2pPr>
              <a:defRPr sz="1400"/>
            </a:lvl2pPr>
            <a:lvl3pPr>
              <a:defRPr sz="1400"/>
            </a:lvl3pPr>
            <a:lvl4pPr>
              <a:defRPr sz="1400"/>
            </a:lvl4pPr>
            <a:lvl5pPr>
              <a:defRPr sz="1400"/>
            </a:lvl5pPr>
          </a:lstStyle>
          <a:p>
            <a:pPr lvl="0"/>
            <a:r>
              <a:rPr lang="en-US"/>
              <a:t>Text here!</a:t>
            </a:r>
          </a:p>
          <a:p>
            <a:pPr lvl="0"/>
            <a:endParaRPr lang="en-US"/>
          </a:p>
          <a:p>
            <a:pPr lvl="0"/>
            <a:endParaRPr lang="en-US"/>
          </a:p>
        </p:txBody>
      </p:sp>
      <p:sp>
        <p:nvSpPr>
          <p:cNvPr id="8" name="Text Placeholder 22">
            <a:extLst>
              <a:ext uri="{FF2B5EF4-FFF2-40B4-BE49-F238E27FC236}">
                <a16:creationId xmlns:a16="http://schemas.microsoft.com/office/drawing/2014/main" id="{F2BEA27C-70D5-7241-A72A-0E7354D32C77}"/>
              </a:ext>
            </a:extLst>
          </p:cNvPr>
          <p:cNvSpPr>
            <a:spLocks noGrp="1"/>
          </p:cNvSpPr>
          <p:nvPr>
            <p:ph type="body" sz="quarter" idx="17" hasCustomPrompt="1"/>
          </p:nvPr>
        </p:nvSpPr>
        <p:spPr>
          <a:xfrm>
            <a:off x="609600" y="1275434"/>
            <a:ext cx="4869179" cy="279595"/>
          </a:xfrm>
          <a:prstGeom prst="rect">
            <a:avLst/>
          </a:prstGeom>
        </p:spPr>
        <p:txBody>
          <a:bodyPr/>
          <a:lstStyle>
            <a:lvl1pPr marL="0" indent="0">
              <a:buNone/>
              <a:defRPr sz="1600" b="1">
                <a:solidFill>
                  <a:srgbClr val="1877B3"/>
                </a:solidFill>
              </a:defRPr>
            </a:lvl1pPr>
          </a:lstStyle>
          <a:p>
            <a:pPr lvl="0"/>
            <a:r>
              <a:rPr lang="en-US"/>
              <a:t>Subhead Text Goes Here</a:t>
            </a:r>
          </a:p>
          <a:p>
            <a:pPr lvl="1"/>
            <a:endParaRPr lang="en-US"/>
          </a:p>
        </p:txBody>
      </p:sp>
    </p:spTree>
    <p:extLst>
      <p:ext uri="{BB962C8B-B14F-4D97-AF65-F5344CB8AC3E}">
        <p14:creationId xmlns:p14="http://schemas.microsoft.com/office/powerpoint/2010/main" val="1578846750"/>
      </p:ext>
    </p:extLst>
  </p:cSld>
  <p:clrMapOvr>
    <a:masterClrMapping/>
  </p:clrMapOvr>
  <p:extLst>
    <p:ext uri="{DCECCB84-F9BA-43D5-87BE-67443E8EF086}">
      <p15:sldGuideLst xmlns:p15="http://schemas.microsoft.com/office/powerpoint/2012/main">
        <p15:guide id="1" pos="384">
          <p15:clr>
            <a:srgbClr val="FBAE40"/>
          </p15:clr>
        </p15:guide>
        <p15:guide id="2" pos="7296">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SImple headline slide">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52B36E69-F2A2-1942-8F08-3A48F04CAE02}"/>
              </a:ext>
            </a:extLst>
          </p:cNvPr>
          <p:cNvSpPr txBox="1">
            <a:spLocks/>
          </p:cNvSpPr>
          <p:nvPr userDrawn="1"/>
        </p:nvSpPr>
        <p:spPr>
          <a:xfrm>
            <a:off x="11370917" y="6407702"/>
            <a:ext cx="685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9C93148-1C45-654B-A971-1E082E2E12B2}" type="slidenum">
              <a:rPr lang="en-US" sz="1300" smtClean="0">
                <a:solidFill>
                  <a:schemeClr val="tx1">
                    <a:lumMod val="50000"/>
                    <a:lumOff val="50000"/>
                  </a:schemeClr>
                </a:solidFill>
              </a:rPr>
              <a:pPr algn="r"/>
              <a:t>‹#›</a:t>
            </a:fld>
            <a:endParaRPr lang="en-US" sz="1300">
              <a:solidFill>
                <a:schemeClr val="tx1">
                  <a:lumMod val="50000"/>
                  <a:lumOff val="50000"/>
                </a:schemeClr>
              </a:solidFill>
            </a:endParaRPr>
          </a:p>
        </p:txBody>
      </p:sp>
      <p:sp>
        <p:nvSpPr>
          <p:cNvPr id="7" name="Text Placeholder 5">
            <a:extLst>
              <a:ext uri="{FF2B5EF4-FFF2-40B4-BE49-F238E27FC236}">
                <a16:creationId xmlns:a16="http://schemas.microsoft.com/office/drawing/2014/main" id="{6DA26CB2-9898-3F42-8304-D01DC0A5DA6D}"/>
              </a:ext>
            </a:extLst>
          </p:cNvPr>
          <p:cNvSpPr>
            <a:spLocks noGrp="1"/>
          </p:cNvSpPr>
          <p:nvPr>
            <p:ph type="body" sz="quarter" idx="10" hasCustomPrompt="1"/>
          </p:nvPr>
        </p:nvSpPr>
        <p:spPr>
          <a:xfrm>
            <a:off x="539060" y="432596"/>
            <a:ext cx="9855200" cy="480131"/>
          </a:xfrm>
          <a:prstGeom prst="rect">
            <a:avLst/>
          </a:prstGeom>
          <a:noFill/>
        </p:spPr>
        <p:txBody>
          <a:bodyPr wrap="square" rtlCol="0" anchor="t">
            <a:spAutoFit/>
          </a:bodyPr>
          <a:lstStyle>
            <a:lvl1pPr marL="0" indent="0">
              <a:buFontTx/>
              <a:buNone/>
              <a:defRPr lang="en-US" sz="2800" b="0" dirty="0">
                <a:solidFill>
                  <a:srgbClr val="1472BB"/>
                </a:solidFill>
                <a:cs typeface="Arial" panose="020B0604020202020204" pitchFamily="34" charset="0"/>
              </a:defRPr>
            </a:lvl1pPr>
          </a:lstStyle>
          <a:p>
            <a:pPr marL="0" lvl="0"/>
            <a:r>
              <a:rPr lang="en-US"/>
              <a:t>Headline goes here</a:t>
            </a:r>
          </a:p>
        </p:txBody>
      </p:sp>
      <p:pic>
        <p:nvPicPr>
          <p:cNvPr id="5" name="Graphic 4">
            <a:extLst>
              <a:ext uri="{FF2B5EF4-FFF2-40B4-BE49-F238E27FC236}">
                <a16:creationId xmlns:a16="http://schemas.microsoft.com/office/drawing/2014/main" id="{4F4A2AC0-0111-ED48-8FC3-E1FC889039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7667" y="6394449"/>
            <a:ext cx="1104758" cy="309465"/>
          </a:xfrm>
          <a:prstGeom prst="rect">
            <a:avLst/>
          </a:prstGeom>
        </p:spPr>
      </p:pic>
    </p:spTree>
    <p:extLst>
      <p:ext uri="{BB962C8B-B14F-4D97-AF65-F5344CB8AC3E}">
        <p14:creationId xmlns:p14="http://schemas.microsoft.com/office/powerpoint/2010/main" val="345650310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5A23FBD4-C894-6246-B92A-2C3009945A44}"/>
              </a:ext>
            </a:extLst>
          </p:cNvPr>
          <p:cNvSpPr/>
          <p:nvPr userDrawn="1"/>
        </p:nvSpPr>
        <p:spPr>
          <a:xfrm>
            <a:off x="647701" y="4259168"/>
            <a:ext cx="3549023" cy="19181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6" name="Rectangle 35">
            <a:extLst>
              <a:ext uri="{FF2B5EF4-FFF2-40B4-BE49-F238E27FC236}">
                <a16:creationId xmlns:a16="http://schemas.microsoft.com/office/drawing/2014/main" id="{CFCF50BE-E133-7346-AE2F-35A6CDCF10F5}"/>
              </a:ext>
            </a:extLst>
          </p:cNvPr>
          <p:cNvSpPr/>
          <p:nvPr userDrawn="1"/>
        </p:nvSpPr>
        <p:spPr>
          <a:xfrm>
            <a:off x="647701" y="2155731"/>
            <a:ext cx="3549023" cy="19181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7" name="Rectangle 36">
            <a:extLst>
              <a:ext uri="{FF2B5EF4-FFF2-40B4-BE49-F238E27FC236}">
                <a16:creationId xmlns:a16="http://schemas.microsoft.com/office/drawing/2014/main" id="{62574180-83EA-DC47-B7BB-7EC89DE69213}"/>
              </a:ext>
            </a:extLst>
          </p:cNvPr>
          <p:cNvSpPr/>
          <p:nvPr userDrawn="1"/>
        </p:nvSpPr>
        <p:spPr>
          <a:xfrm>
            <a:off x="4339469" y="2153170"/>
            <a:ext cx="3549023" cy="19181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8" name="Rectangle 37">
            <a:extLst>
              <a:ext uri="{FF2B5EF4-FFF2-40B4-BE49-F238E27FC236}">
                <a16:creationId xmlns:a16="http://schemas.microsoft.com/office/drawing/2014/main" id="{CA3CA662-60C3-1447-9C4F-E11909E52E38}"/>
              </a:ext>
            </a:extLst>
          </p:cNvPr>
          <p:cNvSpPr/>
          <p:nvPr userDrawn="1"/>
        </p:nvSpPr>
        <p:spPr>
          <a:xfrm>
            <a:off x="8033378" y="2155731"/>
            <a:ext cx="3549023" cy="19181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9" name="Rectangle 38">
            <a:extLst>
              <a:ext uri="{FF2B5EF4-FFF2-40B4-BE49-F238E27FC236}">
                <a16:creationId xmlns:a16="http://schemas.microsoft.com/office/drawing/2014/main" id="{38DD919A-FC4F-604F-9FC1-97D92F769009}"/>
              </a:ext>
            </a:extLst>
          </p:cNvPr>
          <p:cNvSpPr/>
          <p:nvPr userDrawn="1"/>
        </p:nvSpPr>
        <p:spPr>
          <a:xfrm>
            <a:off x="4341611" y="4259168"/>
            <a:ext cx="3549023" cy="19181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0" name="Rectangle 39">
            <a:extLst>
              <a:ext uri="{FF2B5EF4-FFF2-40B4-BE49-F238E27FC236}">
                <a16:creationId xmlns:a16="http://schemas.microsoft.com/office/drawing/2014/main" id="{B7E93189-782C-514A-B4FF-27963D152129}"/>
              </a:ext>
            </a:extLst>
          </p:cNvPr>
          <p:cNvSpPr/>
          <p:nvPr userDrawn="1"/>
        </p:nvSpPr>
        <p:spPr>
          <a:xfrm>
            <a:off x="8033378" y="4259168"/>
            <a:ext cx="3549023" cy="19181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7" name="Text Placeholder 22">
            <a:extLst>
              <a:ext uri="{FF2B5EF4-FFF2-40B4-BE49-F238E27FC236}">
                <a16:creationId xmlns:a16="http://schemas.microsoft.com/office/drawing/2014/main" id="{FE03AD7C-685F-A542-8968-1044AE33804F}"/>
              </a:ext>
            </a:extLst>
          </p:cNvPr>
          <p:cNvSpPr>
            <a:spLocks noGrp="1"/>
          </p:cNvSpPr>
          <p:nvPr>
            <p:ph type="body" sz="quarter" idx="27" hasCustomPrompt="1"/>
          </p:nvPr>
        </p:nvSpPr>
        <p:spPr>
          <a:xfrm>
            <a:off x="835151" y="2462472"/>
            <a:ext cx="3172969" cy="221245"/>
          </a:xfrm>
          <a:prstGeom prst="rect">
            <a:avLst/>
          </a:prstGeom>
        </p:spPr>
        <p:txBody>
          <a:bodyPr/>
          <a:lstStyle>
            <a:lvl1pPr marL="0" indent="0">
              <a:buNone/>
              <a:defRPr sz="1600" b="1">
                <a:solidFill>
                  <a:srgbClr val="1877B3"/>
                </a:solidFill>
              </a:defRPr>
            </a:lvl1pPr>
          </a:lstStyle>
          <a:p>
            <a:pPr lvl="0"/>
            <a:r>
              <a:rPr lang="en-US"/>
              <a:t>Subhead Here</a:t>
            </a:r>
          </a:p>
          <a:p>
            <a:pPr lvl="1"/>
            <a:endParaRPr lang="en-US"/>
          </a:p>
        </p:txBody>
      </p:sp>
      <p:sp>
        <p:nvSpPr>
          <p:cNvPr id="28" name="Text Placeholder 24">
            <a:extLst>
              <a:ext uri="{FF2B5EF4-FFF2-40B4-BE49-F238E27FC236}">
                <a16:creationId xmlns:a16="http://schemas.microsoft.com/office/drawing/2014/main" id="{BA91246B-D565-4243-92CA-815A05040224}"/>
              </a:ext>
            </a:extLst>
          </p:cNvPr>
          <p:cNvSpPr>
            <a:spLocks noGrp="1"/>
          </p:cNvSpPr>
          <p:nvPr>
            <p:ph type="body" sz="quarter" idx="28"/>
          </p:nvPr>
        </p:nvSpPr>
        <p:spPr>
          <a:xfrm>
            <a:off x="835150" y="2846036"/>
            <a:ext cx="3172969" cy="1114691"/>
          </a:xfrm>
          <a:prstGeom prst="rect">
            <a:avLst/>
          </a:prstGeom>
        </p:spPr>
        <p:txBody>
          <a:bodyPr/>
          <a:lstStyle>
            <a:lvl1pPr marL="0" indent="0">
              <a:buFontTx/>
              <a:buNone/>
              <a:defRPr sz="1400"/>
            </a:lvl1pPr>
            <a:lvl2pPr>
              <a:defRPr sz="1400"/>
            </a:lvl2pPr>
            <a:lvl3pPr>
              <a:defRPr sz="1400"/>
            </a:lvl3pPr>
            <a:lvl4pPr>
              <a:defRPr sz="1400"/>
            </a:lvl4pPr>
            <a:lvl5pPr>
              <a:defRPr sz="1400"/>
            </a:lvl5pPr>
          </a:lstStyle>
          <a:p>
            <a:pPr lvl="0"/>
            <a:r>
              <a:rPr lang="en-US"/>
              <a:t>Click to edit Master text styles</a:t>
            </a:r>
          </a:p>
          <a:p>
            <a:pPr lvl="0"/>
            <a:endParaRPr lang="en-US"/>
          </a:p>
        </p:txBody>
      </p:sp>
      <p:sp>
        <p:nvSpPr>
          <p:cNvPr id="34" name="Text Placeholder 4">
            <a:extLst>
              <a:ext uri="{FF2B5EF4-FFF2-40B4-BE49-F238E27FC236}">
                <a16:creationId xmlns:a16="http://schemas.microsoft.com/office/drawing/2014/main" id="{92FAD138-1574-4E42-BFA1-6874C7A2B27B}"/>
              </a:ext>
            </a:extLst>
          </p:cNvPr>
          <p:cNvSpPr>
            <a:spLocks noGrp="1"/>
          </p:cNvSpPr>
          <p:nvPr>
            <p:ph type="body" sz="quarter" idx="33" hasCustomPrompt="1"/>
          </p:nvPr>
        </p:nvSpPr>
        <p:spPr>
          <a:xfrm>
            <a:off x="647700" y="629476"/>
            <a:ext cx="6813804" cy="741363"/>
          </a:xfrm>
          <a:prstGeom prst="rect">
            <a:avLst/>
          </a:prstGeom>
        </p:spPr>
        <p:txBody>
          <a:bodyPr/>
          <a:lstStyle>
            <a:lvl1pPr marL="0" indent="0">
              <a:buNone/>
              <a:defRPr b="1"/>
            </a:lvl1pPr>
          </a:lstStyle>
          <a:p>
            <a:r>
              <a:rPr lang="en-US" sz="2800" b="1">
                <a:latin typeface="Arial" panose="020B0604020202020204" pitchFamily="34" charset="0"/>
                <a:cs typeface="Arial" panose="020B0604020202020204" pitchFamily="34" charset="0"/>
              </a:rPr>
              <a:t>Key statement goes here with optional supporting context/copy below.</a:t>
            </a:r>
          </a:p>
        </p:txBody>
      </p:sp>
      <p:sp>
        <p:nvSpPr>
          <p:cNvPr id="41" name="Text Placeholder 22">
            <a:extLst>
              <a:ext uri="{FF2B5EF4-FFF2-40B4-BE49-F238E27FC236}">
                <a16:creationId xmlns:a16="http://schemas.microsoft.com/office/drawing/2014/main" id="{3166D87E-3E78-F444-B043-5F03C8394388}"/>
              </a:ext>
            </a:extLst>
          </p:cNvPr>
          <p:cNvSpPr>
            <a:spLocks noGrp="1"/>
          </p:cNvSpPr>
          <p:nvPr>
            <p:ph type="body" sz="quarter" idx="34" hasCustomPrompt="1"/>
          </p:nvPr>
        </p:nvSpPr>
        <p:spPr>
          <a:xfrm>
            <a:off x="835150" y="4540409"/>
            <a:ext cx="3172969" cy="221245"/>
          </a:xfrm>
          <a:prstGeom prst="rect">
            <a:avLst/>
          </a:prstGeom>
        </p:spPr>
        <p:txBody>
          <a:bodyPr/>
          <a:lstStyle>
            <a:lvl1pPr marL="0" indent="0">
              <a:buNone/>
              <a:defRPr sz="1600" b="1">
                <a:solidFill>
                  <a:srgbClr val="1877B3"/>
                </a:solidFill>
              </a:defRPr>
            </a:lvl1pPr>
            <a:lvl2pPr marL="457200" indent="0">
              <a:buNone/>
              <a:defRPr/>
            </a:lvl2pPr>
          </a:lstStyle>
          <a:p>
            <a:pPr lvl="0"/>
            <a:r>
              <a:rPr lang="en-US"/>
              <a:t>Subhead Here</a:t>
            </a:r>
          </a:p>
          <a:p>
            <a:pPr lvl="1"/>
            <a:endParaRPr lang="en-US"/>
          </a:p>
        </p:txBody>
      </p:sp>
      <p:sp>
        <p:nvSpPr>
          <p:cNvPr id="42" name="Text Placeholder 24">
            <a:extLst>
              <a:ext uri="{FF2B5EF4-FFF2-40B4-BE49-F238E27FC236}">
                <a16:creationId xmlns:a16="http://schemas.microsoft.com/office/drawing/2014/main" id="{E4A6A548-66CD-B04A-B67C-F9A03F56DD22}"/>
              </a:ext>
            </a:extLst>
          </p:cNvPr>
          <p:cNvSpPr>
            <a:spLocks noGrp="1"/>
          </p:cNvSpPr>
          <p:nvPr>
            <p:ph type="body" sz="quarter" idx="35"/>
          </p:nvPr>
        </p:nvSpPr>
        <p:spPr>
          <a:xfrm>
            <a:off x="835149" y="4923973"/>
            <a:ext cx="3172969" cy="1114691"/>
          </a:xfrm>
          <a:prstGeom prst="rect">
            <a:avLst/>
          </a:prstGeom>
        </p:spPr>
        <p:txBody>
          <a:bodyPr/>
          <a:lstStyle>
            <a:lvl1pPr marL="0" indent="0">
              <a:buFontTx/>
              <a:buNone/>
              <a:defRPr sz="1400"/>
            </a:lvl1pPr>
            <a:lvl2pPr>
              <a:defRPr sz="1400"/>
            </a:lvl2pPr>
            <a:lvl3pPr>
              <a:defRPr sz="1400"/>
            </a:lvl3pPr>
            <a:lvl4pPr>
              <a:defRPr sz="1400"/>
            </a:lvl4pPr>
            <a:lvl5pPr>
              <a:defRPr sz="1400"/>
            </a:lvl5pPr>
          </a:lstStyle>
          <a:p>
            <a:pPr lvl="0"/>
            <a:r>
              <a:rPr lang="en-US"/>
              <a:t>Click to edit Master text styles</a:t>
            </a:r>
          </a:p>
          <a:p>
            <a:pPr lvl="0"/>
            <a:endParaRPr lang="en-US"/>
          </a:p>
        </p:txBody>
      </p:sp>
      <p:sp>
        <p:nvSpPr>
          <p:cNvPr id="43" name="Text Placeholder 22">
            <a:extLst>
              <a:ext uri="{FF2B5EF4-FFF2-40B4-BE49-F238E27FC236}">
                <a16:creationId xmlns:a16="http://schemas.microsoft.com/office/drawing/2014/main" id="{39AE003A-6F11-B04F-AB60-B45A67B88355}"/>
              </a:ext>
            </a:extLst>
          </p:cNvPr>
          <p:cNvSpPr>
            <a:spLocks noGrp="1"/>
          </p:cNvSpPr>
          <p:nvPr>
            <p:ph type="body" sz="quarter" idx="36" hasCustomPrompt="1"/>
          </p:nvPr>
        </p:nvSpPr>
        <p:spPr>
          <a:xfrm>
            <a:off x="4528567" y="2467831"/>
            <a:ext cx="3172969" cy="221245"/>
          </a:xfrm>
          <a:prstGeom prst="rect">
            <a:avLst/>
          </a:prstGeom>
        </p:spPr>
        <p:txBody>
          <a:bodyPr/>
          <a:lstStyle>
            <a:lvl1pPr marL="0" indent="0">
              <a:buNone/>
              <a:defRPr sz="1600" b="1">
                <a:solidFill>
                  <a:srgbClr val="1877B3"/>
                </a:solidFill>
              </a:defRPr>
            </a:lvl1pPr>
          </a:lstStyle>
          <a:p>
            <a:pPr lvl="0"/>
            <a:r>
              <a:rPr lang="en-US"/>
              <a:t>Subhead Here</a:t>
            </a:r>
          </a:p>
          <a:p>
            <a:pPr lvl="1"/>
            <a:endParaRPr lang="en-US"/>
          </a:p>
        </p:txBody>
      </p:sp>
      <p:sp>
        <p:nvSpPr>
          <p:cNvPr id="44" name="Text Placeholder 24">
            <a:extLst>
              <a:ext uri="{FF2B5EF4-FFF2-40B4-BE49-F238E27FC236}">
                <a16:creationId xmlns:a16="http://schemas.microsoft.com/office/drawing/2014/main" id="{5211694F-73BE-C04A-A974-E34C3934C0CB}"/>
              </a:ext>
            </a:extLst>
          </p:cNvPr>
          <p:cNvSpPr>
            <a:spLocks noGrp="1"/>
          </p:cNvSpPr>
          <p:nvPr>
            <p:ph type="body" sz="quarter" idx="37"/>
          </p:nvPr>
        </p:nvSpPr>
        <p:spPr>
          <a:xfrm>
            <a:off x="4528566" y="2851395"/>
            <a:ext cx="3172969" cy="1114691"/>
          </a:xfrm>
          <a:prstGeom prst="rect">
            <a:avLst/>
          </a:prstGeom>
        </p:spPr>
        <p:txBody>
          <a:bodyPr/>
          <a:lstStyle>
            <a:lvl1pPr marL="0" indent="0">
              <a:buFontTx/>
              <a:buNone/>
              <a:defRPr sz="1400"/>
            </a:lvl1pPr>
            <a:lvl2pPr>
              <a:defRPr sz="1400"/>
            </a:lvl2pPr>
            <a:lvl3pPr>
              <a:defRPr sz="1400"/>
            </a:lvl3pPr>
            <a:lvl4pPr>
              <a:defRPr sz="1400"/>
            </a:lvl4pPr>
            <a:lvl5pPr>
              <a:defRPr sz="1400"/>
            </a:lvl5pPr>
          </a:lstStyle>
          <a:p>
            <a:pPr lvl="0"/>
            <a:r>
              <a:rPr lang="en-US"/>
              <a:t>Click to edit Master text styles</a:t>
            </a:r>
          </a:p>
          <a:p>
            <a:pPr lvl="0"/>
            <a:endParaRPr lang="en-US"/>
          </a:p>
        </p:txBody>
      </p:sp>
      <p:sp>
        <p:nvSpPr>
          <p:cNvPr id="45" name="Text Placeholder 22">
            <a:extLst>
              <a:ext uri="{FF2B5EF4-FFF2-40B4-BE49-F238E27FC236}">
                <a16:creationId xmlns:a16="http://schemas.microsoft.com/office/drawing/2014/main" id="{1C00D80C-410E-4245-A91A-BA5E7E1EA139}"/>
              </a:ext>
            </a:extLst>
          </p:cNvPr>
          <p:cNvSpPr>
            <a:spLocks noGrp="1"/>
          </p:cNvSpPr>
          <p:nvPr>
            <p:ph type="body" sz="quarter" idx="38" hasCustomPrompt="1"/>
          </p:nvPr>
        </p:nvSpPr>
        <p:spPr>
          <a:xfrm>
            <a:off x="8183880" y="2455264"/>
            <a:ext cx="3172969" cy="221245"/>
          </a:xfrm>
          <a:prstGeom prst="rect">
            <a:avLst/>
          </a:prstGeom>
        </p:spPr>
        <p:txBody>
          <a:bodyPr/>
          <a:lstStyle>
            <a:lvl1pPr marL="0" indent="0">
              <a:buNone/>
              <a:defRPr sz="1600" b="1">
                <a:solidFill>
                  <a:srgbClr val="1877B3"/>
                </a:solidFill>
              </a:defRPr>
            </a:lvl1pPr>
          </a:lstStyle>
          <a:p>
            <a:pPr lvl="0"/>
            <a:r>
              <a:rPr lang="en-US"/>
              <a:t>Subhead Here</a:t>
            </a:r>
          </a:p>
          <a:p>
            <a:pPr lvl="1"/>
            <a:endParaRPr lang="en-US"/>
          </a:p>
        </p:txBody>
      </p:sp>
      <p:sp>
        <p:nvSpPr>
          <p:cNvPr id="46" name="Text Placeholder 24">
            <a:extLst>
              <a:ext uri="{FF2B5EF4-FFF2-40B4-BE49-F238E27FC236}">
                <a16:creationId xmlns:a16="http://schemas.microsoft.com/office/drawing/2014/main" id="{759D42ED-62FC-5E49-A0AF-EEC61619AC72}"/>
              </a:ext>
            </a:extLst>
          </p:cNvPr>
          <p:cNvSpPr>
            <a:spLocks noGrp="1"/>
          </p:cNvSpPr>
          <p:nvPr>
            <p:ph type="body" sz="quarter" idx="39"/>
          </p:nvPr>
        </p:nvSpPr>
        <p:spPr>
          <a:xfrm>
            <a:off x="8183879" y="2838828"/>
            <a:ext cx="3172969" cy="1114691"/>
          </a:xfrm>
          <a:prstGeom prst="rect">
            <a:avLst/>
          </a:prstGeom>
        </p:spPr>
        <p:txBody>
          <a:bodyPr/>
          <a:lstStyle>
            <a:lvl1pPr marL="0" indent="0">
              <a:buFontTx/>
              <a:buNone/>
              <a:defRPr sz="1400"/>
            </a:lvl1pPr>
            <a:lvl2pPr>
              <a:defRPr sz="1400"/>
            </a:lvl2pPr>
            <a:lvl3pPr>
              <a:defRPr sz="1400"/>
            </a:lvl3pPr>
            <a:lvl4pPr>
              <a:defRPr sz="1400"/>
            </a:lvl4pPr>
            <a:lvl5pPr>
              <a:defRPr sz="1400"/>
            </a:lvl5pPr>
          </a:lstStyle>
          <a:p>
            <a:pPr lvl="0"/>
            <a:r>
              <a:rPr lang="en-US"/>
              <a:t>Click to edit Master text styles</a:t>
            </a:r>
          </a:p>
          <a:p>
            <a:pPr lvl="0"/>
            <a:endParaRPr lang="en-US"/>
          </a:p>
        </p:txBody>
      </p:sp>
      <p:sp>
        <p:nvSpPr>
          <p:cNvPr id="47" name="Text Placeholder 22">
            <a:extLst>
              <a:ext uri="{FF2B5EF4-FFF2-40B4-BE49-F238E27FC236}">
                <a16:creationId xmlns:a16="http://schemas.microsoft.com/office/drawing/2014/main" id="{7DA57D8C-3B75-414B-AB8A-744326D89F22}"/>
              </a:ext>
            </a:extLst>
          </p:cNvPr>
          <p:cNvSpPr>
            <a:spLocks noGrp="1"/>
          </p:cNvSpPr>
          <p:nvPr>
            <p:ph type="body" sz="quarter" idx="40" hasCustomPrompt="1"/>
          </p:nvPr>
        </p:nvSpPr>
        <p:spPr>
          <a:xfrm>
            <a:off x="4528567" y="4533201"/>
            <a:ext cx="3172969" cy="221245"/>
          </a:xfrm>
          <a:prstGeom prst="rect">
            <a:avLst/>
          </a:prstGeom>
        </p:spPr>
        <p:txBody>
          <a:bodyPr/>
          <a:lstStyle>
            <a:lvl1pPr marL="0" indent="0">
              <a:buNone/>
              <a:defRPr sz="1600" b="1">
                <a:solidFill>
                  <a:srgbClr val="1877B3"/>
                </a:solidFill>
              </a:defRPr>
            </a:lvl1pPr>
          </a:lstStyle>
          <a:p>
            <a:pPr lvl="0"/>
            <a:r>
              <a:rPr lang="en-US"/>
              <a:t>Subhead Here</a:t>
            </a:r>
          </a:p>
          <a:p>
            <a:pPr lvl="1"/>
            <a:endParaRPr lang="en-US"/>
          </a:p>
        </p:txBody>
      </p:sp>
      <p:sp>
        <p:nvSpPr>
          <p:cNvPr id="48" name="Text Placeholder 24">
            <a:extLst>
              <a:ext uri="{FF2B5EF4-FFF2-40B4-BE49-F238E27FC236}">
                <a16:creationId xmlns:a16="http://schemas.microsoft.com/office/drawing/2014/main" id="{6C7B0C8B-C64D-7A4E-A435-D5377A9F018D}"/>
              </a:ext>
            </a:extLst>
          </p:cNvPr>
          <p:cNvSpPr>
            <a:spLocks noGrp="1"/>
          </p:cNvSpPr>
          <p:nvPr>
            <p:ph type="body" sz="quarter" idx="41"/>
          </p:nvPr>
        </p:nvSpPr>
        <p:spPr>
          <a:xfrm>
            <a:off x="4528566" y="4916765"/>
            <a:ext cx="3172969" cy="1114691"/>
          </a:xfrm>
          <a:prstGeom prst="rect">
            <a:avLst/>
          </a:prstGeom>
        </p:spPr>
        <p:txBody>
          <a:bodyPr/>
          <a:lstStyle>
            <a:lvl1pPr marL="0" indent="0">
              <a:buFontTx/>
              <a:buNone/>
              <a:defRPr sz="1400"/>
            </a:lvl1pPr>
            <a:lvl2pPr>
              <a:defRPr sz="1400"/>
            </a:lvl2pPr>
            <a:lvl3pPr>
              <a:defRPr sz="1400"/>
            </a:lvl3pPr>
            <a:lvl4pPr>
              <a:defRPr sz="1400"/>
            </a:lvl4pPr>
            <a:lvl5pPr>
              <a:defRPr sz="1400"/>
            </a:lvl5pPr>
          </a:lstStyle>
          <a:p>
            <a:pPr lvl="0"/>
            <a:r>
              <a:rPr lang="en-US"/>
              <a:t>Click to edit Master text styles</a:t>
            </a:r>
          </a:p>
          <a:p>
            <a:pPr lvl="0"/>
            <a:endParaRPr lang="en-US"/>
          </a:p>
        </p:txBody>
      </p:sp>
      <p:sp>
        <p:nvSpPr>
          <p:cNvPr id="49" name="Text Placeholder 22">
            <a:extLst>
              <a:ext uri="{FF2B5EF4-FFF2-40B4-BE49-F238E27FC236}">
                <a16:creationId xmlns:a16="http://schemas.microsoft.com/office/drawing/2014/main" id="{0309DCDC-4962-9748-B3EC-54BFC66D1D4D}"/>
              </a:ext>
            </a:extLst>
          </p:cNvPr>
          <p:cNvSpPr>
            <a:spLocks noGrp="1"/>
          </p:cNvSpPr>
          <p:nvPr>
            <p:ph type="body" sz="quarter" idx="42" hasCustomPrompt="1"/>
          </p:nvPr>
        </p:nvSpPr>
        <p:spPr>
          <a:xfrm>
            <a:off x="8183879" y="4554912"/>
            <a:ext cx="3172969" cy="221245"/>
          </a:xfrm>
          <a:prstGeom prst="rect">
            <a:avLst/>
          </a:prstGeom>
        </p:spPr>
        <p:txBody>
          <a:bodyPr/>
          <a:lstStyle>
            <a:lvl1pPr marL="0" indent="0">
              <a:buNone/>
              <a:defRPr sz="1600" b="1">
                <a:solidFill>
                  <a:srgbClr val="1877B3"/>
                </a:solidFill>
              </a:defRPr>
            </a:lvl1pPr>
          </a:lstStyle>
          <a:p>
            <a:pPr lvl="0"/>
            <a:r>
              <a:rPr lang="en-US"/>
              <a:t>Subhead Here</a:t>
            </a:r>
          </a:p>
          <a:p>
            <a:pPr lvl="1"/>
            <a:endParaRPr lang="en-US"/>
          </a:p>
        </p:txBody>
      </p:sp>
      <p:sp>
        <p:nvSpPr>
          <p:cNvPr id="50" name="Text Placeholder 24">
            <a:extLst>
              <a:ext uri="{FF2B5EF4-FFF2-40B4-BE49-F238E27FC236}">
                <a16:creationId xmlns:a16="http://schemas.microsoft.com/office/drawing/2014/main" id="{41D4D8B5-06BA-A74A-9EE8-6ED37AD5472E}"/>
              </a:ext>
            </a:extLst>
          </p:cNvPr>
          <p:cNvSpPr>
            <a:spLocks noGrp="1"/>
          </p:cNvSpPr>
          <p:nvPr>
            <p:ph type="body" sz="quarter" idx="43"/>
          </p:nvPr>
        </p:nvSpPr>
        <p:spPr>
          <a:xfrm>
            <a:off x="8183878" y="4938476"/>
            <a:ext cx="3172969" cy="1114691"/>
          </a:xfrm>
          <a:prstGeom prst="rect">
            <a:avLst/>
          </a:prstGeom>
        </p:spPr>
        <p:txBody>
          <a:bodyPr/>
          <a:lstStyle>
            <a:lvl1pPr marL="0" indent="0">
              <a:buFontTx/>
              <a:buNone/>
              <a:defRPr sz="1400"/>
            </a:lvl1pPr>
            <a:lvl2pPr>
              <a:defRPr sz="1400"/>
            </a:lvl2pPr>
            <a:lvl3pPr>
              <a:defRPr sz="1400"/>
            </a:lvl3pPr>
            <a:lvl4pPr>
              <a:defRPr sz="1400"/>
            </a:lvl4pPr>
            <a:lvl5pPr>
              <a:defRPr sz="1400"/>
            </a:lvl5pPr>
          </a:lstStyle>
          <a:p>
            <a:pPr lvl="0"/>
            <a:r>
              <a:rPr lang="en-US"/>
              <a:t>Click to edit Master text styles</a:t>
            </a:r>
          </a:p>
          <a:p>
            <a:pPr lvl="0"/>
            <a:endParaRPr lang="en-US"/>
          </a:p>
        </p:txBody>
      </p:sp>
      <p:pic>
        <p:nvPicPr>
          <p:cNvPr id="21" name="Picture 20" descr="A picture containing text, tableware, dishware, plate&#10;&#10;Description automatically generated">
            <a:extLst>
              <a:ext uri="{FF2B5EF4-FFF2-40B4-BE49-F238E27FC236}">
                <a16:creationId xmlns:a16="http://schemas.microsoft.com/office/drawing/2014/main" id="{90A19133-82EC-D441-ACFD-9E2E4036A82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4083" y="6483626"/>
            <a:ext cx="819813" cy="172161"/>
          </a:xfrm>
          <a:prstGeom prst="rect">
            <a:avLst/>
          </a:prstGeom>
        </p:spPr>
      </p:pic>
    </p:spTree>
    <p:extLst>
      <p:ext uri="{BB962C8B-B14F-4D97-AF65-F5344CB8AC3E}">
        <p14:creationId xmlns:p14="http://schemas.microsoft.com/office/powerpoint/2010/main" val="224906787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4F4ED"/>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AB6C6588-F5A1-994C-AB09-79BE4028CC3B}"/>
              </a:ext>
              <a:ext uri="{C183D7F6-B498-43B3-948B-1728B52AA6E4}">
                <adec:decorative xmlns:adec="http://schemas.microsoft.com/office/drawing/2017/decorative" val="1"/>
              </a:ext>
            </a:extLst>
          </p:cNvPr>
          <p:cNvCxnSpPr>
            <a:cxnSpLocks/>
          </p:cNvCxnSpPr>
          <p:nvPr userDrawn="1"/>
        </p:nvCxnSpPr>
        <p:spPr>
          <a:xfrm>
            <a:off x="870074" y="5188827"/>
            <a:ext cx="4572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7" name="Picture Placeholder 16">
            <a:extLst>
              <a:ext uri="{FF2B5EF4-FFF2-40B4-BE49-F238E27FC236}">
                <a16:creationId xmlns:a16="http://schemas.microsoft.com/office/drawing/2014/main" id="{0F01303E-3612-984F-AC7B-3783EDDC2C0C}"/>
              </a:ext>
              <a:ext uri="{C183D7F6-B498-43B3-948B-1728B52AA6E4}">
                <adec:decorative xmlns:adec="http://schemas.microsoft.com/office/drawing/2017/decorative" val="1"/>
              </a:ext>
            </a:extLst>
          </p:cNvPr>
          <p:cNvSpPr>
            <a:spLocks noGrp="1"/>
          </p:cNvSpPr>
          <p:nvPr>
            <p:ph type="pic" sz="quarter" idx="10" hasCustomPrompt="1"/>
          </p:nvPr>
        </p:nvSpPr>
        <p:spPr>
          <a:xfrm>
            <a:off x="6798364" y="-1"/>
            <a:ext cx="5393635" cy="6857993"/>
          </a:xfrm>
          <a:prstGeom prst="rect">
            <a:avLst/>
          </a:prstGeom>
          <a:solidFill>
            <a:schemeClr val="bg1">
              <a:lumMod val="85000"/>
            </a:schemeClr>
          </a:solidFill>
        </p:spPr>
        <p:txBody>
          <a:bodyPr/>
          <a:lstStyle/>
          <a:p>
            <a:r>
              <a:rPr lang="en-US"/>
              <a:t>Click to insert picture</a:t>
            </a:r>
          </a:p>
        </p:txBody>
      </p:sp>
      <p:sp>
        <p:nvSpPr>
          <p:cNvPr id="20" name="Text Placeholder 18">
            <a:extLst>
              <a:ext uri="{FF2B5EF4-FFF2-40B4-BE49-F238E27FC236}">
                <a16:creationId xmlns:a16="http://schemas.microsoft.com/office/drawing/2014/main" id="{22B85F02-0B5C-FA4A-B5A9-836CE27F210F}"/>
              </a:ext>
            </a:extLst>
          </p:cNvPr>
          <p:cNvSpPr>
            <a:spLocks noGrp="1"/>
          </p:cNvSpPr>
          <p:nvPr>
            <p:ph type="body" sz="quarter" idx="11" hasCustomPrompt="1"/>
          </p:nvPr>
        </p:nvSpPr>
        <p:spPr>
          <a:xfrm>
            <a:off x="777862" y="2363357"/>
            <a:ext cx="4289438" cy="1579920"/>
          </a:xfrm>
          <a:prstGeom prst="rect">
            <a:avLst/>
          </a:prstGeom>
        </p:spPr>
        <p:txBody>
          <a:bodyPr vert="horz" lIns="91440" tIns="45720" rIns="91440" bIns="45720" rtlCol="0" anchor="t">
            <a:normAutofit/>
          </a:bodyPr>
          <a:lstStyle>
            <a:lvl1pPr>
              <a:defRPr lang="en-US" sz="5300" spc="-150" dirty="0">
                <a:solidFill>
                  <a:srgbClr val="1472BB"/>
                </a:solidFill>
                <a:ea typeface="+mj-ea"/>
                <a:cs typeface="Arial" panose="020B0604020202020204" pitchFamily="34" charset="0"/>
              </a:defRPr>
            </a:lvl1pPr>
          </a:lstStyle>
          <a:p>
            <a:pPr marL="0" lvl="0">
              <a:lnSpc>
                <a:spcPts val="5800"/>
              </a:lnSpc>
              <a:spcBef>
                <a:spcPct val="0"/>
              </a:spcBef>
              <a:buNone/>
            </a:pPr>
            <a:r>
              <a:rPr lang="en-US"/>
              <a:t>Title of presentation</a:t>
            </a:r>
          </a:p>
        </p:txBody>
      </p:sp>
      <p:sp>
        <p:nvSpPr>
          <p:cNvPr id="23" name="Text Placeholder 21">
            <a:extLst>
              <a:ext uri="{FF2B5EF4-FFF2-40B4-BE49-F238E27FC236}">
                <a16:creationId xmlns:a16="http://schemas.microsoft.com/office/drawing/2014/main" id="{05BF5D9A-8FBA-2E4E-A586-6F8134D6C367}"/>
              </a:ext>
            </a:extLst>
          </p:cNvPr>
          <p:cNvSpPr>
            <a:spLocks noGrp="1"/>
          </p:cNvSpPr>
          <p:nvPr>
            <p:ph type="body" sz="quarter" idx="12" hasCustomPrompt="1"/>
          </p:nvPr>
        </p:nvSpPr>
        <p:spPr>
          <a:xfrm>
            <a:off x="777862" y="4251681"/>
            <a:ext cx="2297119" cy="369332"/>
          </a:xfrm>
          <a:prstGeom prst="rect">
            <a:avLst/>
          </a:prstGeom>
          <a:noFill/>
        </p:spPr>
        <p:txBody>
          <a:bodyPr wrap="square" rtlCol="0">
            <a:spAutoFit/>
          </a:bodyPr>
          <a:lstStyle>
            <a:lvl1pPr marL="0" indent="0">
              <a:buFontTx/>
              <a:buNone/>
              <a:defRPr lang="en-US" sz="2000" smtClean="0">
                <a:solidFill>
                  <a:schemeClr val="tx1">
                    <a:lumMod val="85000"/>
                    <a:lumOff val="15000"/>
                  </a:schemeClr>
                </a:solidFill>
                <a:cs typeface="Arial" panose="020B0604020202020204" pitchFamily="34" charset="0"/>
              </a:defRPr>
            </a:lvl1pPr>
            <a:lvl2pPr>
              <a:defRPr lang="en-US" sz="1800" smtClean="0">
                <a:latin typeface="+mn-lt"/>
              </a:defRPr>
            </a:lvl2pPr>
            <a:lvl3pPr>
              <a:defRPr lang="en-US" sz="1800" smtClean="0">
                <a:latin typeface="+mn-lt"/>
              </a:defRPr>
            </a:lvl3pPr>
            <a:lvl4pPr>
              <a:defRPr lang="en-US" smtClean="0">
                <a:latin typeface="+mn-lt"/>
              </a:defRPr>
            </a:lvl4pPr>
            <a:lvl5pPr>
              <a:defRPr lang="en-US">
                <a:latin typeface="+mn-lt"/>
              </a:defRPr>
            </a:lvl5pPr>
          </a:lstStyle>
          <a:p>
            <a:pPr marL="0" lvl="0"/>
            <a:r>
              <a:rPr lang="en-US"/>
              <a:t>Subhead if using</a:t>
            </a:r>
          </a:p>
        </p:txBody>
      </p:sp>
      <p:sp>
        <p:nvSpPr>
          <p:cNvPr id="15" name="Rectangle 14">
            <a:extLst>
              <a:ext uri="{FF2B5EF4-FFF2-40B4-BE49-F238E27FC236}">
                <a16:creationId xmlns:a16="http://schemas.microsoft.com/office/drawing/2014/main" id="{4FDC0CA0-325B-4F49-97A5-EB5B25C0478F}"/>
              </a:ext>
              <a:ext uri="{C183D7F6-B498-43B3-948B-1728B52AA6E4}">
                <adec:decorative xmlns:adec="http://schemas.microsoft.com/office/drawing/2017/decorative" val="1"/>
              </a:ext>
            </a:extLst>
          </p:cNvPr>
          <p:cNvSpPr/>
          <p:nvPr userDrawn="1"/>
        </p:nvSpPr>
        <p:spPr>
          <a:xfrm rot="16200000">
            <a:off x="-3374134" y="3374136"/>
            <a:ext cx="6858000" cy="109728"/>
          </a:xfrm>
          <a:prstGeom prst="rect">
            <a:avLst/>
          </a:prstGeom>
          <a:solidFill>
            <a:srgbClr val="FFA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16" name="Graphic 15">
            <a:extLst>
              <a:ext uri="{FF2B5EF4-FFF2-40B4-BE49-F238E27FC236}">
                <a16:creationId xmlns:a16="http://schemas.microsoft.com/office/drawing/2014/main" id="{EB7FC0FC-0F09-A94B-AC08-8FC3DCDFE40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5942" y="477896"/>
            <a:ext cx="2600384" cy="728421"/>
          </a:xfrm>
          <a:prstGeom prst="rect">
            <a:avLst/>
          </a:prstGeom>
        </p:spPr>
      </p:pic>
      <p:sp>
        <p:nvSpPr>
          <p:cNvPr id="19" name="Text Placeholder 24">
            <a:extLst>
              <a:ext uri="{FF2B5EF4-FFF2-40B4-BE49-F238E27FC236}">
                <a16:creationId xmlns:a16="http://schemas.microsoft.com/office/drawing/2014/main" id="{70B54CE1-1E79-2349-97FE-F84EC847F341}"/>
              </a:ext>
            </a:extLst>
          </p:cNvPr>
          <p:cNvSpPr>
            <a:spLocks noGrp="1"/>
          </p:cNvSpPr>
          <p:nvPr>
            <p:ph type="body" sz="quarter" idx="13" hasCustomPrompt="1"/>
          </p:nvPr>
        </p:nvSpPr>
        <p:spPr>
          <a:xfrm>
            <a:off x="790562" y="5970044"/>
            <a:ext cx="2205038" cy="258532"/>
          </a:xfrm>
          <a:prstGeom prst="rect">
            <a:avLst/>
          </a:prstGeom>
          <a:noFill/>
        </p:spPr>
        <p:txBody>
          <a:bodyPr wrap="square" rtlCol="0">
            <a:spAutoFit/>
          </a:bodyPr>
          <a:lstStyle>
            <a:lvl1pPr marL="0" indent="0">
              <a:buFontTx/>
              <a:buNone/>
              <a:defRPr lang="en-US" sz="1200" spc="100" smtClean="0">
                <a:solidFill>
                  <a:schemeClr val="tx1">
                    <a:lumMod val="50000"/>
                    <a:lumOff val="50000"/>
                  </a:schemeClr>
                </a:solidFill>
                <a:cs typeface="Arial" panose="020B0604020202020204" pitchFamily="34" charset="0"/>
              </a:defRPr>
            </a:lvl1pPr>
            <a:lvl2pPr>
              <a:defRPr lang="en-US" sz="1800" smtClean="0">
                <a:latin typeface="+mn-lt"/>
              </a:defRPr>
            </a:lvl2pPr>
            <a:lvl3pPr>
              <a:defRPr lang="en-US" sz="1800" smtClean="0">
                <a:latin typeface="+mn-lt"/>
              </a:defRPr>
            </a:lvl3pPr>
            <a:lvl4pPr>
              <a:defRPr lang="en-US" smtClean="0">
                <a:latin typeface="+mn-lt"/>
              </a:defRPr>
            </a:lvl4pPr>
            <a:lvl5pPr>
              <a:defRPr lang="en-US">
                <a:latin typeface="+mn-lt"/>
              </a:defRPr>
            </a:lvl5pPr>
          </a:lstStyle>
          <a:p>
            <a:pPr marL="0" lvl="0"/>
            <a:r>
              <a:rPr lang="en-US"/>
              <a:t>DATE</a:t>
            </a:r>
          </a:p>
        </p:txBody>
      </p:sp>
    </p:spTree>
    <p:extLst>
      <p:ext uri="{BB962C8B-B14F-4D97-AF65-F5344CB8AC3E}">
        <p14:creationId xmlns:p14="http://schemas.microsoft.com/office/powerpoint/2010/main" val="16383226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Agenda option 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5EEAF4F-C574-0C44-B427-32A73B037050}"/>
              </a:ext>
              <a:ext uri="{C183D7F6-B498-43B3-948B-1728B52AA6E4}">
                <adec:decorative xmlns:adec="http://schemas.microsoft.com/office/drawing/2017/decorative" val="1"/>
              </a:ext>
            </a:extLst>
          </p:cNvPr>
          <p:cNvSpPr/>
          <p:nvPr userDrawn="1"/>
        </p:nvSpPr>
        <p:spPr>
          <a:xfrm>
            <a:off x="-1" y="0"/>
            <a:ext cx="3643313" cy="6858000"/>
          </a:xfrm>
          <a:prstGeom prst="rect">
            <a:avLst/>
          </a:prstGeom>
          <a:solidFill>
            <a:srgbClr val="F4F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3" name="Text Placeholder 12">
            <a:extLst>
              <a:ext uri="{FF2B5EF4-FFF2-40B4-BE49-F238E27FC236}">
                <a16:creationId xmlns:a16="http://schemas.microsoft.com/office/drawing/2014/main" id="{14B3110B-F175-F144-A238-ACFA2F899714}"/>
              </a:ext>
            </a:extLst>
          </p:cNvPr>
          <p:cNvSpPr>
            <a:spLocks noGrp="1"/>
          </p:cNvSpPr>
          <p:nvPr>
            <p:ph type="body" sz="quarter" idx="13" hasCustomPrompt="1"/>
          </p:nvPr>
        </p:nvSpPr>
        <p:spPr>
          <a:xfrm>
            <a:off x="5245100" y="1565275"/>
            <a:ext cx="749300" cy="552450"/>
          </a:xfrm>
          <a:prstGeom prst="rect">
            <a:avLst/>
          </a:prstGeom>
        </p:spPr>
        <p:txBody>
          <a:bodyPr>
            <a:normAutofit/>
          </a:bodyPr>
          <a:lstStyle>
            <a:lvl1pPr marL="0" indent="0" algn="l">
              <a:buFontTx/>
              <a:buNone/>
              <a:defRPr sz="1800" b="1" i="0">
                <a:solidFill>
                  <a:srgbClr val="1472BB"/>
                </a:solidFill>
                <a:latin typeface="Arial Black" panose="020B0604020202020204" pitchFamily="34" charset="0"/>
                <a:cs typeface="Arial Black"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1</a:t>
            </a:r>
          </a:p>
        </p:txBody>
      </p:sp>
      <p:sp>
        <p:nvSpPr>
          <p:cNvPr id="17" name="Content Placeholder 16">
            <a:extLst>
              <a:ext uri="{FF2B5EF4-FFF2-40B4-BE49-F238E27FC236}">
                <a16:creationId xmlns:a16="http://schemas.microsoft.com/office/drawing/2014/main" id="{21750CC8-EE3A-A449-BB28-C44A13791A90}"/>
              </a:ext>
            </a:extLst>
          </p:cNvPr>
          <p:cNvSpPr>
            <a:spLocks noGrp="1"/>
          </p:cNvSpPr>
          <p:nvPr>
            <p:ph sz="quarter" idx="14"/>
          </p:nvPr>
        </p:nvSpPr>
        <p:spPr>
          <a:xfrm>
            <a:off x="5994400" y="1565275"/>
            <a:ext cx="4787900" cy="341928"/>
          </a:xfrm>
          <a:prstGeom prst="rect">
            <a:avLst/>
          </a:prstGeo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8" name="Text Placeholder 12">
            <a:extLst>
              <a:ext uri="{FF2B5EF4-FFF2-40B4-BE49-F238E27FC236}">
                <a16:creationId xmlns:a16="http://schemas.microsoft.com/office/drawing/2014/main" id="{829F69A9-3D02-C94C-8F13-D34D11932578}"/>
              </a:ext>
            </a:extLst>
          </p:cNvPr>
          <p:cNvSpPr>
            <a:spLocks noGrp="1"/>
          </p:cNvSpPr>
          <p:nvPr>
            <p:ph type="body" sz="quarter" idx="15" hasCustomPrompt="1"/>
          </p:nvPr>
        </p:nvSpPr>
        <p:spPr>
          <a:xfrm>
            <a:off x="5245100" y="5528161"/>
            <a:ext cx="749300" cy="552450"/>
          </a:xfrm>
          <a:prstGeom prst="rect">
            <a:avLst/>
          </a:prstGeom>
        </p:spPr>
        <p:txBody>
          <a:bodyPr>
            <a:normAutofit/>
          </a:bodyPr>
          <a:lstStyle>
            <a:lvl1pPr marL="0" indent="0" algn="l">
              <a:buFontTx/>
              <a:buNone/>
              <a:defRPr sz="1800" b="1" i="0">
                <a:solidFill>
                  <a:srgbClr val="1472BB"/>
                </a:solidFill>
                <a:latin typeface="Arial Black" panose="020B0604020202020204" pitchFamily="34" charset="0"/>
                <a:cs typeface="Arial Black"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7</a:t>
            </a:r>
          </a:p>
        </p:txBody>
      </p:sp>
      <p:sp>
        <p:nvSpPr>
          <p:cNvPr id="19" name="Content Placeholder 16">
            <a:extLst>
              <a:ext uri="{FF2B5EF4-FFF2-40B4-BE49-F238E27FC236}">
                <a16:creationId xmlns:a16="http://schemas.microsoft.com/office/drawing/2014/main" id="{FAC147A0-58A3-D04A-9A85-131695585008}"/>
              </a:ext>
            </a:extLst>
          </p:cNvPr>
          <p:cNvSpPr>
            <a:spLocks noGrp="1"/>
          </p:cNvSpPr>
          <p:nvPr>
            <p:ph sz="quarter" idx="16"/>
          </p:nvPr>
        </p:nvSpPr>
        <p:spPr>
          <a:xfrm>
            <a:off x="5994400" y="5528161"/>
            <a:ext cx="4787900" cy="341928"/>
          </a:xfrm>
          <a:prstGeom prst="rect">
            <a:avLst/>
          </a:prstGeo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0" name="Text Placeholder 12">
            <a:extLst>
              <a:ext uri="{FF2B5EF4-FFF2-40B4-BE49-F238E27FC236}">
                <a16:creationId xmlns:a16="http://schemas.microsoft.com/office/drawing/2014/main" id="{9EEB5E1F-D428-B840-B3E3-37792262DFD7}"/>
              </a:ext>
            </a:extLst>
          </p:cNvPr>
          <p:cNvSpPr>
            <a:spLocks noGrp="1"/>
          </p:cNvSpPr>
          <p:nvPr>
            <p:ph type="body" sz="quarter" idx="17" hasCustomPrompt="1"/>
          </p:nvPr>
        </p:nvSpPr>
        <p:spPr>
          <a:xfrm>
            <a:off x="5245100" y="2225756"/>
            <a:ext cx="749300" cy="552450"/>
          </a:xfrm>
          <a:prstGeom prst="rect">
            <a:avLst/>
          </a:prstGeom>
        </p:spPr>
        <p:txBody>
          <a:bodyPr>
            <a:normAutofit/>
          </a:bodyPr>
          <a:lstStyle>
            <a:lvl1pPr marL="0" indent="0" algn="l">
              <a:buFontTx/>
              <a:buNone/>
              <a:defRPr sz="1800" b="1" i="0">
                <a:solidFill>
                  <a:srgbClr val="1472BB"/>
                </a:solidFill>
                <a:latin typeface="Arial Black" panose="020B0604020202020204" pitchFamily="34" charset="0"/>
                <a:cs typeface="Arial Black"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2</a:t>
            </a:r>
          </a:p>
        </p:txBody>
      </p:sp>
      <p:sp>
        <p:nvSpPr>
          <p:cNvPr id="21" name="Content Placeholder 16">
            <a:extLst>
              <a:ext uri="{FF2B5EF4-FFF2-40B4-BE49-F238E27FC236}">
                <a16:creationId xmlns:a16="http://schemas.microsoft.com/office/drawing/2014/main" id="{EC104C56-AB53-414E-9D30-58883B2BD2D7}"/>
              </a:ext>
            </a:extLst>
          </p:cNvPr>
          <p:cNvSpPr>
            <a:spLocks noGrp="1"/>
          </p:cNvSpPr>
          <p:nvPr>
            <p:ph sz="quarter" idx="18"/>
          </p:nvPr>
        </p:nvSpPr>
        <p:spPr>
          <a:xfrm>
            <a:off x="5994400" y="2225756"/>
            <a:ext cx="4787900" cy="341928"/>
          </a:xfrm>
          <a:prstGeom prst="rect">
            <a:avLst/>
          </a:prstGeo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2" name="Text Placeholder 12">
            <a:extLst>
              <a:ext uri="{FF2B5EF4-FFF2-40B4-BE49-F238E27FC236}">
                <a16:creationId xmlns:a16="http://schemas.microsoft.com/office/drawing/2014/main" id="{66480822-9B4D-374D-8C33-261D06D91E18}"/>
              </a:ext>
            </a:extLst>
          </p:cNvPr>
          <p:cNvSpPr>
            <a:spLocks noGrp="1"/>
          </p:cNvSpPr>
          <p:nvPr>
            <p:ph type="body" sz="quarter" idx="19" hasCustomPrompt="1"/>
          </p:nvPr>
        </p:nvSpPr>
        <p:spPr>
          <a:xfrm>
            <a:off x="5245100" y="2886237"/>
            <a:ext cx="749300" cy="552450"/>
          </a:xfrm>
          <a:prstGeom prst="rect">
            <a:avLst/>
          </a:prstGeom>
        </p:spPr>
        <p:txBody>
          <a:bodyPr>
            <a:normAutofit/>
          </a:bodyPr>
          <a:lstStyle>
            <a:lvl1pPr marL="0" indent="0" algn="l">
              <a:buFontTx/>
              <a:buNone/>
              <a:defRPr sz="1800" b="1" i="0">
                <a:solidFill>
                  <a:srgbClr val="1472BB"/>
                </a:solidFill>
                <a:latin typeface="Arial Black" panose="020B0604020202020204" pitchFamily="34" charset="0"/>
                <a:cs typeface="Arial Black"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3</a:t>
            </a:r>
          </a:p>
        </p:txBody>
      </p:sp>
      <p:sp>
        <p:nvSpPr>
          <p:cNvPr id="23" name="Content Placeholder 16">
            <a:extLst>
              <a:ext uri="{FF2B5EF4-FFF2-40B4-BE49-F238E27FC236}">
                <a16:creationId xmlns:a16="http://schemas.microsoft.com/office/drawing/2014/main" id="{709F27AA-E217-9D42-9662-50CFF5BAB92C}"/>
              </a:ext>
            </a:extLst>
          </p:cNvPr>
          <p:cNvSpPr>
            <a:spLocks noGrp="1"/>
          </p:cNvSpPr>
          <p:nvPr>
            <p:ph sz="quarter" idx="20"/>
          </p:nvPr>
        </p:nvSpPr>
        <p:spPr>
          <a:xfrm>
            <a:off x="5994400" y="2886237"/>
            <a:ext cx="4787900" cy="341928"/>
          </a:xfrm>
          <a:prstGeom prst="rect">
            <a:avLst/>
          </a:prstGeo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4" name="Text Placeholder 12">
            <a:extLst>
              <a:ext uri="{FF2B5EF4-FFF2-40B4-BE49-F238E27FC236}">
                <a16:creationId xmlns:a16="http://schemas.microsoft.com/office/drawing/2014/main" id="{5F81E0D1-85C0-1B49-804D-B244E7945724}"/>
              </a:ext>
            </a:extLst>
          </p:cNvPr>
          <p:cNvSpPr>
            <a:spLocks noGrp="1"/>
          </p:cNvSpPr>
          <p:nvPr>
            <p:ph type="body" sz="quarter" idx="21" hasCustomPrompt="1"/>
          </p:nvPr>
        </p:nvSpPr>
        <p:spPr>
          <a:xfrm>
            <a:off x="5245100" y="3546718"/>
            <a:ext cx="749300" cy="552450"/>
          </a:xfrm>
          <a:prstGeom prst="rect">
            <a:avLst/>
          </a:prstGeom>
        </p:spPr>
        <p:txBody>
          <a:bodyPr>
            <a:normAutofit/>
          </a:bodyPr>
          <a:lstStyle>
            <a:lvl1pPr marL="0" indent="0" algn="l">
              <a:buFontTx/>
              <a:buNone/>
              <a:defRPr sz="1800" b="1" i="0">
                <a:solidFill>
                  <a:srgbClr val="1472BB"/>
                </a:solidFill>
                <a:latin typeface="Arial Black" panose="020B0604020202020204" pitchFamily="34" charset="0"/>
                <a:cs typeface="Arial Black"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4</a:t>
            </a:r>
          </a:p>
        </p:txBody>
      </p:sp>
      <p:sp>
        <p:nvSpPr>
          <p:cNvPr id="25" name="Content Placeholder 16">
            <a:extLst>
              <a:ext uri="{FF2B5EF4-FFF2-40B4-BE49-F238E27FC236}">
                <a16:creationId xmlns:a16="http://schemas.microsoft.com/office/drawing/2014/main" id="{D132C1CA-F31D-3447-832D-F60497922CBE}"/>
              </a:ext>
            </a:extLst>
          </p:cNvPr>
          <p:cNvSpPr>
            <a:spLocks noGrp="1"/>
          </p:cNvSpPr>
          <p:nvPr>
            <p:ph sz="quarter" idx="22"/>
          </p:nvPr>
        </p:nvSpPr>
        <p:spPr>
          <a:xfrm>
            <a:off x="5994400" y="3546718"/>
            <a:ext cx="4787900" cy="341928"/>
          </a:xfrm>
          <a:prstGeom prst="rect">
            <a:avLst/>
          </a:prstGeo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6" name="Text Placeholder 12">
            <a:extLst>
              <a:ext uri="{FF2B5EF4-FFF2-40B4-BE49-F238E27FC236}">
                <a16:creationId xmlns:a16="http://schemas.microsoft.com/office/drawing/2014/main" id="{6BBE1EEB-48AF-634F-9884-BB5660DED29B}"/>
              </a:ext>
            </a:extLst>
          </p:cNvPr>
          <p:cNvSpPr>
            <a:spLocks noGrp="1"/>
          </p:cNvSpPr>
          <p:nvPr>
            <p:ph type="body" sz="quarter" idx="23" hasCustomPrompt="1"/>
          </p:nvPr>
        </p:nvSpPr>
        <p:spPr>
          <a:xfrm>
            <a:off x="5245100" y="4207199"/>
            <a:ext cx="749300" cy="552450"/>
          </a:xfrm>
          <a:prstGeom prst="rect">
            <a:avLst/>
          </a:prstGeom>
        </p:spPr>
        <p:txBody>
          <a:bodyPr>
            <a:normAutofit/>
          </a:bodyPr>
          <a:lstStyle>
            <a:lvl1pPr marL="0" indent="0" algn="l">
              <a:buFontTx/>
              <a:buNone/>
              <a:defRPr sz="1800" b="1" i="0">
                <a:solidFill>
                  <a:srgbClr val="1472BB"/>
                </a:solidFill>
                <a:latin typeface="Arial Black" panose="020B0604020202020204" pitchFamily="34" charset="0"/>
                <a:cs typeface="Arial Black"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5</a:t>
            </a:r>
          </a:p>
        </p:txBody>
      </p:sp>
      <p:sp>
        <p:nvSpPr>
          <p:cNvPr id="27" name="Content Placeholder 16">
            <a:extLst>
              <a:ext uri="{FF2B5EF4-FFF2-40B4-BE49-F238E27FC236}">
                <a16:creationId xmlns:a16="http://schemas.microsoft.com/office/drawing/2014/main" id="{3F66B36E-0B29-7343-B415-77AC38330DB7}"/>
              </a:ext>
            </a:extLst>
          </p:cNvPr>
          <p:cNvSpPr>
            <a:spLocks noGrp="1"/>
          </p:cNvSpPr>
          <p:nvPr>
            <p:ph sz="quarter" idx="24"/>
          </p:nvPr>
        </p:nvSpPr>
        <p:spPr>
          <a:xfrm>
            <a:off x="5994400" y="4207199"/>
            <a:ext cx="4787900" cy="341928"/>
          </a:xfrm>
          <a:prstGeom prst="rect">
            <a:avLst/>
          </a:prstGeo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8" name="Text Placeholder 12">
            <a:extLst>
              <a:ext uri="{FF2B5EF4-FFF2-40B4-BE49-F238E27FC236}">
                <a16:creationId xmlns:a16="http://schemas.microsoft.com/office/drawing/2014/main" id="{81AB1EF8-345A-1C48-9F56-1AEB4BC6829B}"/>
              </a:ext>
            </a:extLst>
          </p:cNvPr>
          <p:cNvSpPr>
            <a:spLocks noGrp="1"/>
          </p:cNvSpPr>
          <p:nvPr>
            <p:ph type="body" sz="quarter" idx="25" hasCustomPrompt="1"/>
          </p:nvPr>
        </p:nvSpPr>
        <p:spPr>
          <a:xfrm>
            <a:off x="5245100" y="4867680"/>
            <a:ext cx="749300" cy="552450"/>
          </a:xfrm>
          <a:prstGeom prst="rect">
            <a:avLst/>
          </a:prstGeom>
        </p:spPr>
        <p:txBody>
          <a:bodyPr>
            <a:normAutofit/>
          </a:bodyPr>
          <a:lstStyle>
            <a:lvl1pPr marL="0" indent="0" algn="l">
              <a:buFontTx/>
              <a:buNone/>
              <a:defRPr sz="1800" b="1" i="0">
                <a:solidFill>
                  <a:srgbClr val="1472BB"/>
                </a:solidFill>
                <a:latin typeface="Arial Black" panose="020B0604020202020204" pitchFamily="34" charset="0"/>
                <a:cs typeface="Arial Black"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6</a:t>
            </a:r>
          </a:p>
        </p:txBody>
      </p:sp>
      <p:sp>
        <p:nvSpPr>
          <p:cNvPr id="29" name="Content Placeholder 16">
            <a:extLst>
              <a:ext uri="{FF2B5EF4-FFF2-40B4-BE49-F238E27FC236}">
                <a16:creationId xmlns:a16="http://schemas.microsoft.com/office/drawing/2014/main" id="{DA4C0CC5-572A-E343-81CE-0BE7E4D9CEED}"/>
              </a:ext>
            </a:extLst>
          </p:cNvPr>
          <p:cNvSpPr>
            <a:spLocks noGrp="1"/>
          </p:cNvSpPr>
          <p:nvPr>
            <p:ph sz="quarter" idx="26"/>
          </p:nvPr>
        </p:nvSpPr>
        <p:spPr>
          <a:xfrm>
            <a:off x="5994400" y="4867680"/>
            <a:ext cx="4787900" cy="341928"/>
          </a:xfrm>
          <a:prstGeom prst="rect">
            <a:avLst/>
          </a:prstGeo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0" name="Slide Number Placeholder 2">
            <a:extLst>
              <a:ext uri="{FF2B5EF4-FFF2-40B4-BE49-F238E27FC236}">
                <a16:creationId xmlns:a16="http://schemas.microsoft.com/office/drawing/2014/main" id="{5AEF3DA6-3162-324A-91AB-D81D4461A132}"/>
              </a:ext>
            </a:extLst>
          </p:cNvPr>
          <p:cNvSpPr txBox="1">
            <a:spLocks/>
          </p:cNvSpPr>
          <p:nvPr userDrawn="1"/>
        </p:nvSpPr>
        <p:spPr>
          <a:xfrm>
            <a:off x="11370917" y="6407702"/>
            <a:ext cx="685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9C93148-1C45-654B-A971-1E082E2E12B2}" type="slidenum">
              <a:rPr lang="en-US" sz="1300" smtClean="0">
                <a:solidFill>
                  <a:schemeClr val="tx1">
                    <a:lumMod val="50000"/>
                    <a:lumOff val="50000"/>
                  </a:schemeClr>
                </a:solidFill>
              </a:rPr>
              <a:pPr algn="r"/>
              <a:t>‹#›</a:t>
            </a:fld>
            <a:endParaRPr lang="en-US" sz="1300">
              <a:solidFill>
                <a:schemeClr val="tx1">
                  <a:lumMod val="50000"/>
                  <a:lumOff val="50000"/>
                </a:schemeClr>
              </a:solidFill>
            </a:endParaRPr>
          </a:p>
        </p:txBody>
      </p:sp>
      <p:pic>
        <p:nvPicPr>
          <p:cNvPr id="31" name="Graphic 30">
            <a:extLst>
              <a:ext uri="{FF2B5EF4-FFF2-40B4-BE49-F238E27FC236}">
                <a16:creationId xmlns:a16="http://schemas.microsoft.com/office/drawing/2014/main" id="{9DE47752-7620-7B46-841C-BD8233898EC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7667" y="6394449"/>
            <a:ext cx="1104758" cy="309465"/>
          </a:xfrm>
          <a:prstGeom prst="rect">
            <a:avLst/>
          </a:prstGeom>
        </p:spPr>
      </p:pic>
      <p:sp>
        <p:nvSpPr>
          <p:cNvPr id="32" name="Rectangle 31">
            <a:extLst>
              <a:ext uri="{FF2B5EF4-FFF2-40B4-BE49-F238E27FC236}">
                <a16:creationId xmlns:a16="http://schemas.microsoft.com/office/drawing/2014/main" id="{70F6B80D-41C1-9845-BE87-8D103F96B3BF}"/>
              </a:ext>
            </a:extLst>
          </p:cNvPr>
          <p:cNvSpPr/>
          <p:nvPr userDrawn="1"/>
        </p:nvSpPr>
        <p:spPr>
          <a:xfrm>
            <a:off x="0" y="0"/>
            <a:ext cx="12192000" cy="72887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8129D089-28E7-2F4D-8FB4-8F3CEF2A0A13}"/>
              </a:ext>
            </a:extLst>
          </p:cNvPr>
          <p:cNvSpPr txBox="1"/>
          <p:nvPr userDrawn="1"/>
        </p:nvSpPr>
        <p:spPr>
          <a:xfrm>
            <a:off x="560801" y="1010480"/>
            <a:ext cx="3976493" cy="615553"/>
          </a:xfrm>
          <a:prstGeom prst="rect">
            <a:avLst/>
          </a:prstGeom>
          <a:noFill/>
        </p:spPr>
        <p:txBody>
          <a:bodyPr wrap="square" rtlCol="0" anchor="t">
            <a:spAutoFit/>
          </a:bodyPr>
          <a:lstStyle/>
          <a:p>
            <a:r>
              <a:rPr lang="en-US" sz="3400">
                <a:solidFill>
                  <a:srgbClr val="1472BB"/>
                </a:solidFill>
                <a:latin typeface="Arial" panose="020B0604020202020204" pitchFamily="34" charset="0"/>
                <a:cs typeface="Arial" panose="020B0604020202020204" pitchFamily="34" charset="0"/>
              </a:rPr>
              <a:t>Agenda</a:t>
            </a:r>
          </a:p>
        </p:txBody>
      </p:sp>
      <p:sp>
        <p:nvSpPr>
          <p:cNvPr id="34" name="TextBox 33">
            <a:extLst>
              <a:ext uri="{FF2B5EF4-FFF2-40B4-BE49-F238E27FC236}">
                <a16:creationId xmlns:a16="http://schemas.microsoft.com/office/drawing/2014/main" id="{2044C33D-5CB0-9239-44BD-91806EB6368A}"/>
              </a:ext>
            </a:extLst>
          </p:cNvPr>
          <p:cNvSpPr txBox="1"/>
          <p:nvPr userDrawn="1"/>
        </p:nvSpPr>
        <p:spPr>
          <a:xfrm>
            <a:off x="5188088" y="1134127"/>
            <a:ext cx="877432" cy="338554"/>
          </a:xfrm>
          <a:prstGeom prst="rect">
            <a:avLst/>
          </a:prstGeom>
          <a:noFill/>
        </p:spPr>
        <p:txBody>
          <a:bodyPr wrap="square" rtlCol="0">
            <a:spAutoFit/>
          </a:bodyPr>
          <a:lstStyle/>
          <a:p>
            <a:pPr algn="ctr"/>
            <a:r>
              <a:rPr lang="en-US" sz="1600">
                <a:solidFill>
                  <a:srgbClr val="1472BB"/>
                </a:solidFill>
                <a:latin typeface="Arial" panose="020B0604020202020204" pitchFamily="34" charset="0"/>
                <a:cs typeface="Arial" panose="020B0604020202020204" pitchFamily="34" charset="0"/>
              </a:rPr>
              <a:t>Section</a:t>
            </a:r>
            <a:endParaRPr lang="en-US" sz="1600" b="1">
              <a:solidFill>
                <a:srgbClr val="1472BB"/>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1700147780"/>
      </p:ext>
    </p:extLst>
  </p:cSld>
  <p:clrMapOvr>
    <a:masterClrMapping/>
  </p:clrMapOvr>
  <p:extLst>
    <p:ext uri="{DCECCB84-F9BA-43D5-87BE-67443E8EF086}">
      <p15:sldGuideLst xmlns:p15="http://schemas.microsoft.com/office/powerpoint/2012/main">
        <p15:guide id="1" pos="3840">
          <p15:clr>
            <a:srgbClr val="FBAE40"/>
          </p15:clr>
        </p15:guide>
        <p15:guide id="2" pos="3360">
          <p15:clr>
            <a:srgbClr val="FBAE40"/>
          </p15:clr>
        </p15:guide>
        <p15:guide id="3" orient="horz" pos="1032">
          <p15:clr>
            <a:srgbClr val="FBAE40"/>
          </p15:clr>
        </p15:guide>
        <p15:guide id="4" orient="horz" pos="3528">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Agenda option B">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0535980-558D-4945-A0BF-085A13C02055}"/>
              </a:ext>
            </a:extLst>
          </p:cNvPr>
          <p:cNvSpPr/>
          <p:nvPr/>
        </p:nvSpPr>
        <p:spPr>
          <a:xfrm>
            <a:off x="1497156" y="2121903"/>
            <a:ext cx="2154296" cy="3509145"/>
          </a:xfrm>
          <a:prstGeom prst="rect">
            <a:avLst/>
          </a:prstGeom>
          <a:solidFill>
            <a:srgbClr val="F4F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cxnSp>
        <p:nvCxnSpPr>
          <p:cNvPr id="10" name="Straight Connector 9">
            <a:extLst>
              <a:ext uri="{FF2B5EF4-FFF2-40B4-BE49-F238E27FC236}">
                <a16:creationId xmlns:a16="http://schemas.microsoft.com/office/drawing/2014/main" id="{E25775AE-C24D-C746-BC2D-7F8FFED1EE1A}"/>
              </a:ext>
            </a:extLst>
          </p:cNvPr>
          <p:cNvCxnSpPr>
            <a:cxnSpLocks/>
          </p:cNvCxnSpPr>
          <p:nvPr/>
        </p:nvCxnSpPr>
        <p:spPr>
          <a:xfrm flipH="1">
            <a:off x="1495312" y="5631048"/>
            <a:ext cx="2157984" cy="0"/>
          </a:xfrm>
          <a:prstGeom prst="line">
            <a:avLst/>
          </a:prstGeom>
          <a:ln>
            <a:solidFill>
              <a:srgbClr val="0077B3"/>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2CEF1B94-7493-4445-A88A-496066613B0C}"/>
              </a:ext>
            </a:extLst>
          </p:cNvPr>
          <p:cNvSpPr/>
          <p:nvPr/>
        </p:nvSpPr>
        <p:spPr>
          <a:xfrm>
            <a:off x="3842494" y="2121903"/>
            <a:ext cx="2154296" cy="3509145"/>
          </a:xfrm>
          <a:prstGeom prst="rect">
            <a:avLst/>
          </a:prstGeom>
          <a:solidFill>
            <a:srgbClr val="F4F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cxnSp>
        <p:nvCxnSpPr>
          <p:cNvPr id="15" name="Straight Connector 14">
            <a:extLst>
              <a:ext uri="{FF2B5EF4-FFF2-40B4-BE49-F238E27FC236}">
                <a16:creationId xmlns:a16="http://schemas.microsoft.com/office/drawing/2014/main" id="{2BFAE312-AF30-8547-8562-D0E3FF822CB5}"/>
              </a:ext>
            </a:extLst>
          </p:cNvPr>
          <p:cNvCxnSpPr>
            <a:cxnSpLocks/>
          </p:cNvCxnSpPr>
          <p:nvPr/>
        </p:nvCxnSpPr>
        <p:spPr>
          <a:xfrm flipH="1">
            <a:off x="3840650" y="5631048"/>
            <a:ext cx="2157984" cy="0"/>
          </a:xfrm>
          <a:prstGeom prst="line">
            <a:avLst/>
          </a:prstGeom>
          <a:ln>
            <a:solidFill>
              <a:srgbClr val="0077B3"/>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53A93AC4-3ED4-0A48-86C0-D6DC809EBB46}"/>
              </a:ext>
            </a:extLst>
          </p:cNvPr>
          <p:cNvSpPr/>
          <p:nvPr/>
        </p:nvSpPr>
        <p:spPr>
          <a:xfrm>
            <a:off x="6194286" y="2121903"/>
            <a:ext cx="2154296" cy="3509145"/>
          </a:xfrm>
          <a:prstGeom prst="rect">
            <a:avLst/>
          </a:prstGeom>
          <a:solidFill>
            <a:srgbClr val="F4F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cxnSp>
        <p:nvCxnSpPr>
          <p:cNvPr id="20" name="Straight Connector 19">
            <a:extLst>
              <a:ext uri="{FF2B5EF4-FFF2-40B4-BE49-F238E27FC236}">
                <a16:creationId xmlns:a16="http://schemas.microsoft.com/office/drawing/2014/main" id="{64E16EE5-AF6C-D84E-934B-DE995EB1E0A1}"/>
              </a:ext>
            </a:extLst>
          </p:cNvPr>
          <p:cNvCxnSpPr>
            <a:cxnSpLocks/>
          </p:cNvCxnSpPr>
          <p:nvPr/>
        </p:nvCxnSpPr>
        <p:spPr>
          <a:xfrm flipH="1">
            <a:off x="6193364" y="5631048"/>
            <a:ext cx="2157984" cy="0"/>
          </a:xfrm>
          <a:prstGeom prst="line">
            <a:avLst/>
          </a:prstGeom>
          <a:ln>
            <a:solidFill>
              <a:srgbClr val="0077B3"/>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845AF35F-3BE6-E34F-8889-013EF4B241B6}"/>
              </a:ext>
            </a:extLst>
          </p:cNvPr>
          <p:cNvSpPr/>
          <p:nvPr/>
        </p:nvSpPr>
        <p:spPr>
          <a:xfrm>
            <a:off x="8542800" y="2121903"/>
            <a:ext cx="2154296" cy="3509145"/>
          </a:xfrm>
          <a:prstGeom prst="rect">
            <a:avLst/>
          </a:prstGeom>
          <a:solidFill>
            <a:srgbClr val="F4F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cxnSp>
        <p:nvCxnSpPr>
          <p:cNvPr id="25" name="Straight Connector 24">
            <a:extLst>
              <a:ext uri="{FF2B5EF4-FFF2-40B4-BE49-F238E27FC236}">
                <a16:creationId xmlns:a16="http://schemas.microsoft.com/office/drawing/2014/main" id="{033CC3C7-A3F5-0946-BEC0-EA551114DC61}"/>
              </a:ext>
            </a:extLst>
          </p:cNvPr>
          <p:cNvCxnSpPr>
            <a:cxnSpLocks/>
          </p:cNvCxnSpPr>
          <p:nvPr/>
        </p:nvCxnSpPr>
        <p:spPr>
          <a:xfrm flipH="1">
            <a:off x="8541878" y="5631048"/>
            <a:ext cx="2157984" cy="0"/>
          </a:xfrm>
          <a:prstGeom prst="line">
            <a:avLst/>
          </a:prstGeom>
          <a:ln>
            <a:solidFill>
              <a:srgbClr val="0077B3"/>
            </a:solidFill>
          </a:ln>
        </p:spPr>
        <p:style>
          <a:lnRef idx="1">
            <a:schemeClr val="accent1"/>
          </a:lnRef>
          <a:fillRef idx="0">
            <a:schemeClr val="accent1"/>
          </a:fillRef>
          <a:effectRef idx="0">
            <a:schemeClr val="accent1"/>
          </a:effectRef>
          <a:fontRef idx="minor">
            <a:schemeClr val="tx1"/>
          </a:fontRef>
        </p:style>
      </p:cxnSp>
      <p:sp>
        <p:nvSpPr>
          <p:cNvPr id="33" name="Text Placeholder 30">
            <a:extLst>
              <a:ext uri="{FF2B5EF4-FFF2-40B4-BE49-F238E27FC236}">
                <a16:creationId xmlns:a16="http://schemas.microsoft.com/office/drawing/2014/main" id="{45B4F601-74E2-6A4B-BD09-0ACC6C284E30}"/>
              </a:ext>
            </a:extLst>
          </p:cNvPr>
          <p:cNvSpPr>
            <a:spLocks noGrp="1"/>
          </p:cNvSpPr>
          <p:nvPr>
            <p:ph type="body" sz="quarter" idx="11"/>
          </p:nvPr>
        </p:nvSpPr>
        <p:spPr>
          <a:xfrm>
            <a:off x="1755154" y="3327843"/>
            <a:ext cx="1638300" cy="757130"/>
          </a:xfrm>
          <a:prstGeom prst="rect">
            <a:avLst/>
          </a:prstGeom>
        </p:spPr>
        <p:txBody>
          <a:bodyPr wrap="square">
            <a:spAutoFit/>
          </a:bodyPr>
          <a:lstStyle>
            <a:lvl1pPr marL="0" indent="0">
              <a:buFontTx/>
              <a:buNone/>
              <a:defRPr lang="en-US" sz="1600" smtClean="0">
                <a:solidFill>
                  <a:schemeClr val="tx1">
                    <a:lumMod val="85000"/>
                    <a:lumOff val="15000"/>
                  </a:schemeClr>
                </a:solidFill>
                <a:cs typeface="Arial" panose="020B0604020202020204" pitchFamily="34" charset="0"/>
              </a:defRPr>
            </a:lvl1pPr>
            <a:lvl2pPr marL="228600" indent="0">
              <a:buFontTx/>
              <a:buNone/>
              <a:defRPr lang="en-US" sz="1800" smtClean="0">
                <a:latin typeface="+mn-lt"/>
              </a:defRPr>
            </a:lvl2pPr>
            <a:lvl3pPr marL="685800" indent="0">
              <a:buFontTx/>
              <a:buNone/>
              <a:defRPr lang="en-US" sz="1800" smtClean="0">
                <a:latin typeface="+mn-lt"/>
              </a:defRPr>
            </a:lvl3pPr>
            <a:lvl4pPr marL="1143000" indent="0">
              <a:buFontTx/>
              <a:buNone/>
              <a:defRPr lang="en-US" smtClean="0">
                <a:latin typeface="+mn-lt"/>
              </a:defRPr>
            </a:lvl4pPr>
            <a:lvl5pPr marL="1600200" indent="0">
              <a:buFontTx/>
              <a:buNone/>
              <a:defRPr lang="en-US">
                <a:latin typeface="+mn-lt"/>
              </a:defRPr>
            </a:lvl5pPr>
          </a:lstStyle>
          <a:p>
            <a:pPr marL="0" lvl="0" algn="ctr"/>
            <a:r>
              <a:rPr lang="en-US"/>
              <a:t>Click to edit Master text styles</a:t>
            </a:r>
          </a:p>
        </p:txBody>
      </p:sp>
      <p:sp>
        <p:nvSpPr>
          <p:cNvPr id="35" name="Text Placeholder 30">
            <a:extLst>
              <a:ext uri="{FF2B5EF4-FFF2-40B4-BE49-F238E27FC236}">
                <a16:creationId xmlns:a16="http://schemas.microsoft.com/office/drawing/2014/main" id="{07D29CAA-55F0-B24F-8504-74710AD9B863}"/>
              </a:ext>
            </a:extLst>
          </p:cNvPr>
          <p:cNvSpPr>
            <a:spLocks noGrp="1"/>
          </p:cNvSpPr>
          <p:nvPr>
            <p:ph type="body" sz="quarter" idx="13"/>
          </p:nvPr>
        </p:nvSpPr>
        <p:spPr>
          <a:xfrm>
            <a:off x="4100492" y="3327843"/>
            <a:ext cx="1638300" cy="757130"/>
          </a:xfrm>
          <a:prstGeom prst="rect">
            <a:avLst/>
          </a:prstGeom>
        </p:spPr>
        <p:txBody>
          <a:bodyPr wrap="square">
            <a:spAutoFit/>
          </a:bodyPr>
          <a:lstStyle>
            <a:lvl1pPr marL="0" indent="0">
              <a:buFontTx/>
              <a:buNone/>
              <a:defRPr lang="en-US" sz="1600" smtClean="0">
                <a:solidFill>
                  <a:schemeClr val="tx1">
                    <a:lumMod val="85000"/>
                    <a:lumOff val="15000"/>
                  </a:schemeClr>
                </a:solidFill>
                <a:cs typeface="Arial" panose="020B0604020202020204" pitchFamily="34" charset="0"/>
              </a:defRPr>
            </a:lvl1pPr>
            <a:lvl2pPr marL="228600" indent="0">
              <a:buFontTx/>
              <a:buNone/>
              <a:defRPr lang="en-US" sz="1800" smtClean="0">
                <a:latin typeface="+mn-lt"/>
              </a:defRPr>
            </a:lvl2pPr>
            <a:lvl3pPr marL="685800" indent="0">
              <a:buFontTx/>
              <a:buNone/>
              <a:defRPr lang="en-US" sz="1800" smtClean="0">
                <a:latin typeface="+mn-lt"/>
              </a:defRPr>
            </a:lvl3pPr>
            <a:lvl4pPr marL="1143000" indent="0">
              <a:buFontTx/>
              <a:buNone/>
              <a:defRPr lang="en-US" smtClean="0">
                <a:latin typeface="+mn-lt"/>
              </a:defRPr>
            </a:lvl4pPr>
            <a:lvl5pPr marL="1600200" indent="0">
              <a:buFontTx/>
              <a:buNone/>
              <a:defRPr lang="en-US">
                <a:latin typeface="+mn-lt"/>
              </a:defRPr>
            </a:lvl5pPr>
          </a:lstStyle>
          <a:p>
            <a:pPr marL="0" lvl="0" algn="ctr"/>
            <a:r>
              <a:rPr lang="en-US"/>
              <a:t>Click to edit Master text styles</a:t>
            </a:r>
          </a:p>
        </p:txBody>
      </p:sp>
      <p:sp>
        <p:nvSpPr>
          <p:cNvPr id="37" name="Text Placeholder 30">
            <a:extLst>
              <a:ext uri="{FF2B5EF4-FFF2-40B4-BE49-F238E27FC236}">
                <a16:creationId xmlns:a16="http://schemas.microsoft.com/office/drawing/2014/main" id="{20A9B9E9-9AA6-3B4A-9D49-BA4383A0B955}"/>
              </a:ext>
            </a:extLst>
          </p:cNvPr>
          <p:cNvSpPr>
            <a:spLocks noGrp="1"/>
          </p:cNvSpPr>
          <p:nvPr>
            <p:ph type="body" sz="quarter" idx="15"/>
          </p:nvPr>
        </p:nvSpPr>
        <p:spPr>
          <a:xfrm>
            <a:off x="6452284" y="3327843"/>
            <a:ext cx="1638300" cy="757130"/>
          </a:xfrm>
          <a:prstGeom prst="rect">
            <a:avLst/>
          </a:prstGeom>
        </p:spPr>
        <p:txBody>
          <a:bodyPr wrap="square">
            <a:spAutoFit/>
          </a:bodyPr>
          <a:lstStyle>
            <a:lvl1pPr marL="0" indent="0">
              <a:buFontTx/>
              <a:buNone/>
              <a:defRPr lang="en-US" sz="1600" smtClean="0">
                <a:solidFill>
                  <a:schemeClr val="tx1">
                    <a:lumMod val="85000"/>
                    <a:lumOff val="15000"/>
                  </a:schemeClr>
                </a:solidFill>
                <a:cs typeface="Arial" panose="020B0604020202020204" pitchFamily="34" charset="0"/>
              </a:defRPr>
            </a:lvl1pPr>
            <a:lvl2pPr marL="228600" indent="0">
              <a:buFontTx/>
              <a:buNone/>
              <a:defRPr lang="en-US" sz="1800" smtClean="0">
                <a:latin typeface="+mn-lt"/>
              </a:defRPr>
            </a:lvl2pPr>
            <a:lvl3pPr marL="685800" indent="0">
              <a:buFontTx/>
              <a:buNone/>
              <a:defRPr lang="en-US" sz="1800" smtClean="0">
                <a:latin typeface="+mn-lt"/>
              </a:defRPr>
            </a:lvl3pPr>
            <a:lvl4pPr marL="1143000" indent="0">
              <a:buFontTx/>
              <a:buNone/>
              <a:defRPr lang="en-US" smtClean="0">
                <a:latin typeface="+mn-lt"/>
              </a:defRPr>
            </a:lvl4pPr>
            <a:lvl5pPr marL="1600200" indent="0">
              <a:buFontTx/>
              <a:buNone/>
              <a:defRPr lang="en-US">
                <a:latin typeface="+mn-lt"/>
              </a:defRPr>
            </a:lvl5pPr>
          </a:lstStyle>
          <a:p>
            <a:pPr marL="0" lvl="0" algn="ctr"/>
            <a:r>
              <a:rPr lang="en-US"/>
              <a:t>Click to edit Master text styles</a:t>
            </a:r>
          </a:p>
        </p:txBody>
      </p:sp>
      <p:sp>
        <p:nvSpPr>
          <p:cNvPr id="39" name="Text Placeholder 30">
            <a:extLst>
              <a:ext uri="{FF2B5EF4-FFF2-40B4-BE49-F238E27FC236}">
                <a16:creationId xmlns:a16="http://schemas.microsoft.com/office/drawing/2014/main" id="{69552AEA-BFC6-894C-BDCB-FD81C956AEF1}"/>
              </a:ext>
            </a:extLst>
          </p:cNvPr>
          <p:cNvSpPr>
            <a:spLocks noGrp="1"/>
          </p:cNvSpPr>
          <p:nvPr>
            <p:ph type="body" sz="quarter" idx="17"/>
          </p:nvPr>
        </p:nvSpPr>
        <p:spPr>
          <a:xfrm>
            <a:off x="8800798" y="3327843"/>
            <a:ext cx="1638300" cy="757130"/>
          </a:xfrm>
          <a:prstGeom prst="rect">
            <a:avLst/>
          </a:prstGeom>
        </p:spPr>
        <p:txBody>
          <a:bodyPr wrap="square">
            <a:spAutoFit/>
          </a:bodyPr>
          <a:lstStyle>
            <a:lvl1pPr marL="0" indent="0">
              <a:buFontTx/>
              <a:buNone/>
              <a:defRPr lang="en-US" sz="1600" smtClean="0">
                <a:solidFill>
                  <a:schemeClr val="tx1">
                    <a:lumMod val="85000"/>
                    <a:lumOff val="15000"/>
                  </a:schemeClr>
                </a:solidFill>
                <a:cs typeface="Arial" panose="020B0604020202020204" pitchFamily="34" charset="0"/>
              </a:defRPr>
            </a:lvl1pPr>
            <a:lvl2pPr marL="228600" indent="0">
              <a:buFontTx/>
              <a:buNone/>
              <a:defRPr lang="en-US" sz="1800" smtClean="0">
                <a:latin typeface="+mn-lt"/>
              </a:defRPr>
            </a:lvl2pPr>
            <a:lvl3pPr marL="685800" indent="0">
              <a:buFontTx/>
              <a:buNone/>
              <a:defRPr lang="en-US" sz="1800" smtClean="0">
                <a:latin typeface="+mn-lt"/>
              </a:defRPr>
            </a:lvl3pPr>
            <a:lvl4pPr marL="1143000" indent="0">
              <a:buFontTx/>
              <a:buNone/>
              <a:defRPr lang="en-US" smtClean="0">
                <a:latin typeface="+mn-lt"/>
              </a:defRPr>
            </a:lvl4pPr>
            <a:lvl5pPr marL="1600200" indent="0">
              <a:buFontTx/>
              <a:buNone/>
              <a:defRPr lang="en-US">
                <a:latin typeface="+mn-lt"/>
              </a:defRPr>
            </a:lvl5pPr>
          </a:lstStyle>
          <a:p>
            <a:pPr marL="0" lvl="0" algn="ctr"/>
            <a:r>
              <a:rPr lang="en-US"/>
              <a:t>Click to edit Master text styles</a:t>
            </a:r>
          </a:p>
        </p:txBody>
      </p:sp>
      <p:sp>
        <p:nvSpPr>
          <p:cNvPr id="43" name="Text Placeholder 42">
            <a:extLst>
              <a:ext uri="{FF2B5EF4-FFF2-40B4-BE49-F238E27FC236}">
                <a16:creationId xmlns:a16="http://schemas.microsoft.com/office/drawing/2014/main" id="{060CEAAC-EAC5-9E44-B423-E20D0B9C878A}"/>
              </a:ext>
            </a:extLst>
          </p:cNvPr>
          <p:cNvSpPr>
            <a:spLocks noGrp="1"/>
          </p:cNvSpPr>
          <p:nvPr>
            <p:ph type="body" sz="quarter" idx="18" hasCustomPrompt="1"/>
          </p:nvPr>
        </p:nvSpPr>
        <p:spPr>
          <a:xfrm>
            <a:off x="1493983" y="2640844"/>
            <a:ext cx="2150094" cy="533400"/>
          </a:xfrm>
          <a:prstGeom prst="rect">
            <a:avLst/>
          </a:prstGeom>
        </p:spPr>
        <p:txBody>
          <a:bodyPr>
            <a:noAutofit/>
          </a:bodyPr>
          <a:lstStyle>
            <a:lvl1pPr marL="0" indent="0" algn="ctr">
              <a:buNone/>
              <a:defRPr sz="1800" b="1" i="0">
                <a:solidFill>
                  <a:srgbClr val="1472BB"/>
                </a:solidFill>
                <a:latin typeface="Arial Black" panose="020B0604020202020204" pitchFamily="34" charset="0"/>
                <a:cs typeface="Arial Black"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1</a:t>
            </a:r>
          </a:p>
        </p:txBody>
      </p:sp>
      <p:sp>
        <p:nvSpPr>
          <p:cNvPr id="44" name="Text Placeholder 42">
            <a:extLst>
              <a:ext uri="{FF2B5EF4-FFF2-40B4-BE49-F238E27FC236}">
                <a16:creationId xmlns:a16="http://schemas.microsoft.com/office/drawing/2014/main" id="{E87126FC-9A91-7F40-9A59-FFDB052FB17A}"/>
              </a:ext>
            </a:extLst>
          </p:cNvPr>
          <p:cNvSpPr>
            <a:spLocks noGrp="1"/>
          </p:cNvSpPr>
          <p:nvPr>
            <p:ph type="body" sz="quarter" idx="19" hasCustomPrompt="1"/>
          </p:nvPr>
        </p:nvSpPr>
        <p:spPr>
          <a:xfrm>
            <a:off x="3848025" y="2640844"/>
            <a:ext cx="2116495" cy="533400"/>
          </a:xfrm>
          <a:prstGeom prst="rect">
            <a:avLst/>
          </a:prstGeom>
        </p:spPr>
        <p:txBody>
          <a:bodyPr>
            <a:noAutofit/>
          </a:bodyPr>
          <a:lstStyle>
            <a:lvl1pPr marL="0" indent="0" algn="ctr">
              <a:buNone/>
              <a:defRPr sz="1800" b="1" i="0">
                <a:solidFill>
                  <a:srgbClr val="1472BB"/>
                </a:solidFill>
                <a:latin typeface="Arial Black" panose="020B0604020202020204" pitchFamily="34" charset="0"/>
                <a:cs typeface="Arial Black"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2</a:t>
            </a:r>
          </a:p>
        </p:txBody>
      </p:sp>
      <p:sp>
        <p:nvSpPr>
          <p:cNvPr id="45" name="Text Placeholder 42">
            <a:extLst>
              <a:ext uri="{FF2B5EF4-FFF2-40B4-BE49-F238E27FC236}">
                <a16:creationId xmlns:a16="http://schemas.microsoft.com/office/drawing/2014/main" id="{A848801D-3DA9-A848-99F0-C361865CE56C}"/>
              </a:ext>
            </a:extLst>
          </p:cNvPr>
          <p:cNvSpPr>
            <a:spLocks noGrp="1"/>
          </p:cNvSpPr>
          <p:nvPr>
            <p:ph type="body" sz="quarter" idx="20" hasCustomPrompt="1"/>
          </p:nvPr>
        </p:nvSpPr>
        <p:spPr>
          <a:xfrm>
            <a:off x="6193364" y="2640844"/>
            <a:ext cx="2156140" cy="533400"/>
          </a:xfrm>
          <a:prstGeom prst="rect">
            <a:avLst/>
          </a:prstGeom>
        </p:spPr>
        <p:txBody>
          <a:bodyPr>
            <a:noAutofit/>
          </a:bodyPr>
          <a:lstStyle>
            <a:lvl1pPr marL="0" indent="0" algn="ctr">
              <a:buNone/>
              <a:defRPr sz="1800" b="1" i="0">
                <a:solidFill>
                  <a:srgbClr val="1472BB"/>
                </a:solidFill>
                <a:latin typeface="Arial Black" panose="020B0604020202020204" pitchFamily="34" charset="0"/>
                <a:cs typeface="Arial Black"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3</a:t>
            </a:r>
          </a:p>
        </p:txBody>
      </p:sp>
      <p:sp>
        <p:nvSpPr>
          <p:cNvPr id="46" name="Text Placeholder 42">
            <a:extLst>
              <a:ext uri="{FF2B5EF4-FFF2-40B4-BE49-F238E27FC236}">
                <a16:creationId xmlns:a16="http://schemas.microsoft.com/office/drawing/2014/main" id="{502CB08F-6F02-594F-963F-3AC0A5BBE982}"/>
              </a:ext>
            </a:extLst>
          </p:cNvPr>
          <p:cNvSpPr>
            <a:spLocks noGrp="1"/>
          </p:cNvSpPr>
          <p:nvPr>
            <p:ph type="body" sz="quarter" idx="21" hasCustomPrompt="1"/>
          </p:nvPr>
        </p:nvSpPr>
        <p:spPr>
          <a:xfrm>
            <a:off x="8544901" y="2640844"/>
            <a:ext cx="2150094" cy="533400"/>
          </a:xfrm>
          <a:prstGeom prst="rect">
            <a:avLst/>
          </a:prstGeom>
        </p:spPr>
        <p:txBody>
          <a:bodyPr>
            <a:noAutofit/>
          </a:bodyPr>
          <a:lstStyle>
            <a:lvl1pPr marL="0" indent="0" algn="ctr">
              <a:buNone/>
              <a:defRPr sz="1800" b="1" i="0">
                <a:solidFill>
                  <a:srgbClr val="1472BB"/>
                </a:solidFill>
                <a:latin typeface="Arial Black" panose="020B0604020202020204" pitchFamily="34" charset="0"/>
                <a:cs typeface="Arial Black"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4</a:t>
            </a:r>
          </a:p>
        </p:txBody>
      </p:sp>
      <p:sp>
        <p:nvSpPr>
          <p:cNvPr id="48" name="Slide Number Placeholder 2">
            <a:extLst>
              <a:ext uri="{FF2B5EF4-FFF2-40B4-BE49-F238E27FC236}">
                <a16:creationId xmlns:a16="http://schemas.microsoft.com/office/drawing/2014/main" id="{5BF2BDA2-0742-2A49-87A9-E5A47D0BAD41}"/>
              </a:ext>
            </a:extLst>
          </p:cNvPr>
          <p:cNvSpPr txBox="1">
            <a:spLocks/>
          </p:cNvSpPr>
          <p:nvPr userDrawn="1"/>
        </p:nvSpPr>
        <p:spPr>
          <a:xfrm>
            <a:off x="11370917" y="6407702"/>
            <a:ext cx="685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9C93148-1C45-654B-A971-1E082E2E12B2}" type="slidenum">
              <a:rPr lang="en-US" sz="1300" smtClean="0">
                <a:solidFill>
                  <a:schemeClr val="tx1">
                    <a:lumMod val="50000"/>
                    <a:lumOff val="50000"/>
                  </a:schemeClr>
                </a:solidFill>
              </a:rPr>
              <a:pPr algn="r"/>
              <a:t>‹#›</a:t>
            </a:fld>
            <a:endParaRPr lang="en-US" sz="1300">
              <a:solidFill>
                <a:schemeClr val="tx1">
                  <a:lumMod val="50000"/>
                  <a:lumOff val="50000"/>
                </a:schemeClr>
              </a:solidFill>
            </a:endParaRPr>
          </a:p>
        </p:txBody>
      </p:sp>
      <p:pic>
        <p:nvPicPr>
          <p:cNvPr id="21" name="Graphic 20">
            <a:extLst>
              <a:ext uri="{FF2B5EF4-FFF2-40B4-BE49-F238E27FC236}">
                <a16:creationId xmlns:a16="http://schemas.microsoft.com/office/drawing/2014/main" id="{3D3A428F-95A6-9C4F-A562-BC0230E391D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7667" y="6394449"/>
            <a:ext cx="1104758" cy="309465"/>
          </a:xfrm>
          <a:prstGeom prst="rect">
            <a:avLst/>
          </a:prstGeom>
        </p:spPr>
      </p:pic>
      <p:sp>
        <p:nvSpPr>
          <p:cNvPr id="22" name="Rectangle 21">
            <a:extLst>
              <a:ext uri="{FF2B5EF4-FFF2-40B4-BE49-F238E27FC236}">
                <a16:creationId xmlns:a16="http://schemas.microsoft.com/office/drawing/2014/main" id="{45EFA1C6-1889-274F-92F5-6CCA67EEE880}"/>
              </a:ext>
            </a:extLst>
          </p:cNvPr>
          <p:cNvSpPr/>
          <p:nvPr userDrawn="1"/>
        </p:nvSpPr>
        <p:spPr>
          <a:xfrm>
            <a:off x="0" y="0"/>
            <a:ext cx="12192000" cy="72887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E6793CBF-BBF5-C541-A4D7-DB05313FF75C}"/>
              </a:ext>
            </a:extLst>
          </p:cNvPr>
          <p:cNvSpPr txBox="1"/>
          <p:nvPr userDrawn="1"/>
        </p:nvSpPr>
        <p:spPr>
          <a:xfrm>
            <a:off x="560801" y="1010480"/>
            <a:ext cx="3976493" cy="615553"/>
          </a:xfrm>
          <a:prstGeom prst="rect">
            <a:avLst/>
          </a:prstGeom>
          <a:noFill/>
        </p:spPr>
        <p:txBody>
          <a:bodyPr wrap="square" rtlCol="0" anchor="t">
            <a:spAutoFit/>
          </a:bodyPr>
          <a:lstStyle/>
          <a:p>
            <a:r>
              <a:rPr lang="en-US" sz="3400">
                <a:solidFill>
                  <a:srgbClr val="1472BB"/>
                </a:solidFill>
                <a:latin typeface="Arial" panose="020B0604020202020204" pitchFamily="34" charset="0"/>
                <a:cs typeface="Arial" panose="020B0604020202020204" pitchFamily="34" charset="0"/>
              </a:rPr>
              <a:t>Agenda</a:t>
            </a:r>
          </a:p>
        </p:txBody>
      </p:sp>
      <p:sp>
        <p:nvSpPr>
          <p:cNvPr id="26" name="TextBox 25">
            <a:extLst>
              <a:ext uri="{FF2B5EF4-FFF2-40B4-BE49-F238E27FC236}">
                <a16:creationId xmlns:a16="http://schemas.microsoft.com/office/drawing/2014/main" id="{BF9B3975-FCB7-BABB-9FAC-575A758DFB1C}"/>
              </a:ext>
            </a:extLst>
          </p:cNvPr>
          <p:cNvSpPr txBox="1"/>
          <p:nvPr userDrawn="1"/>
        </p:nvSpPr>
        <p:spPr>
          <a:xfrm>
            <a:off x="2135588" y="2282207"/>
            <a:ext cx="877432" cy="307777"/>
          </a:xfrm>
          <a:prstGeom prst="rect">
            <a:avLst/>
          </a:prstGeom>
          <a:noFill/>
        </p:spPr>
        <p:txBody>
          <a:bodyPr wrap="square" rtlCol="0">
            <a:spAutoFit/>
          </a:bodyPr>
          <a:lstStyle/>
          <a:p>
            <a:pPr algn="ctr"/>
            <a:r>
              <a:rPr lang="en-US" sz="1400">
                <a:solidFill>
                  <a:srgbClr val="1472BB"/>
                </a:solidFill>
                <a:latin typeface="Arial" panose="020B0604020202020204" pitchFamily="34" charset="0"/>
                <a:cs typeface="Arial" panose="020B0604020202020204" pitchFamily="34" charset="0"/>
              </a:rPr>
              <a:t>Section</a:t>
            </a:r>
            <a:endParaRPr lang="en-US" sz="1400" b="1">
              <a:solidFill>
                <a:srgbClr val="1472BB"/>
              </a:solidFill>
              <a:latin typeface="Arial Black" panose="020B0604020202020204" pitchFamily="34" charset="0"/>
              <a:cs typeface="Arial Black" panose="020B0604020202020204" pitchFamily="34" charset="0"/>
            </a:endParaRPr>
          </a:p>
        </p:txBody>
      </p:sp>
      <p:sp>
        <p:nvSpPr>
          <p:cNvPr id="27" name="TextBox 26">
            <a:extLst>
              <a:ext uri="{FF2B5EF4-FFF2-40B4-BE49-F238E27FC236}">
                <a16:creationId xmlns:a16="http://schemas.microsoft.com/office/drawing/2014/main" id="{AC15DB74-9550-F34E-6C2A-193A9FEA38FF}"/>
              </a:ext>
            </a:extLst>
          </p:cNvPr>
          <p:cNvSpPr txBox="1"/>
          <p:nvPr userDrawn="1"/>
        </p:nvSpPr>
        <p:spPr>
          <a:xfrm>
            <a:off x="4480926" y="2282207"/>
            <a:ext cx="877432" cy="307777"/>
          </a:xfrm>
          <a:prstGeom prst="rect">
            <a:avLst/>
          </a:prstGeom>
          <a:noFill/>
        </p:spPr>
        <p:txBody>
          <a:bodyPr wrap="square" rtlCol="0">
            <a:spAutoFit/>
          </a:bodyPr>
          <a:lstStyle/>
          <a:p>
            <a:pPr algn="ctr"/>
            <a:r>
              <a:rPr lang="en-US" sz="1400">
                <a:solidFill>
                  <a:srgbClr val="1472BB"/>
                </a:solidFill>
                <a:latin typeface="Arial" panose="020B0604020202020204" pitchFamily="34" charset="0"/>
                <a:cs typeface="Arial" panose="020B0604020202020204" pitchFamily="34" charset="0"/>
              </a:rPr>
              <a:t>Section</a:t>
            </a:r>
            <a:endParaRPr lang="en-US" sz="1400" b="1">
              <a:solidFill>
                <a:srgbClr val="1472BB"/>
              </a:solidFill>
              <a:latin typeface="Arial Black" panose="020B0604020202020204" pitchFamily="34" charset="0"/>
              <a:cs typeface="Arial Black" panose="020B0604020202020204" pitchFamily="34" charset="0"/>
            </a:endParaRPr>
          </a:p>
        </p:txBody>
      </p:sp>
      <p:sp>
        <p:nvSpPr>
          <p:cNvPr id="28" name="TextBox 27">
            <a:extLst>
              <a:ext uri="{FF2B5EF4-FFF2-40B4-BE49-F238E27FC236}">
                <a16:creationId xmlns:a16="http://schemas.microsoft.com/office/drawing/2014/main" id="{8C132761-2FCA-BE10-8F4E-33FC58F78502}"/>
              </a:ext>
            </a:extLst>
          </p:cNvPr>
          <p:cNvSpPr txBox="1"/>
          <p:nvPr userDrawn="1"/>
        </p:nvSpPr>
        <p:spPr>
          <a:xfrm>
            <a:off x="6832718" y="2282207"/>
            <a:ext cx="877432" cy="307777"/>
          </a:xfrm>
          <a:prstGeom prst="rect">
            <a:avLst/>
          </a:prstGeom>
          <a:noFill/>
        </p:spPr>
        <p:txBody>
          <a:bodyPr wrap="square" rtlCol="0">
            <a:spAutoFit/>
          </a:bodyPr>
          <a:lstStyle/>
          <a:p>
            <a:pPr algn="ctr"/>
            <a:r>
              <a:rPr lang="en-US" sz="1400">
                <a:solidFill>
                  <a:srgbClr val="1472BB"/>
                </a:solidFill>
                <a:latin typeface="Arial" panose="020B0604020202020204" pitchFamily="34" charset="0"/>
                <a:cs typeface="Arial" panose="020B0604020202020204" pitchFamily="34" charset="0"/>
              </a:rPr>
              <a:t>Section</a:t>
            </a:r>
            <a:endParaRPr lang="en-US" sz="1400" b="1">
              <a:solidFill>
                <a:srgbClr val="1472BB"/>
              </a:solidFill>
              <a:latin typeface="Arial Black" panose="020B0604020202020204" pitchFamily="34" charset="0"/>
              <a:cs typeface="Arial Black" panose="020B0604020202020204" pitchFamily="34" charset="0"/>
            </a:endParaRPr>
          </a:p>
        </p:txBody>
      </p:sp>
      <p:sp>
        <p:nvSpPr>
          <p:cNvPr id="29" name="TextBox 28">
            <a:extLst>
              <a:ext uri="{FF2B5EF4-FFF2-40B4-BE49-F238E27FC236}">
                <a16:creationId xmlns:a16="http://schemas.microsoft.com/office/drawing/2014/main" id="{5CACE431-0C74-D65A-B132-D797E2826DB8}"/>
              </a:ext>
            </a:extLst>
          </p:cNvPr>
          <p:cNvSpPr txBox="1"/>
          <p:nvPr userDrawn="1"/>
        </p:nvSpPr>
        <p:spPr>
          <a:xfrm>
            <a:off x="9181232" y="2282207"/>
            <a:ext cx="877432" cy="307777"/>
          </a:xfrm>
          <a:prstGeom prst="rect">
            <a:avLst/>
          </a:prstGeom>
          <a:noFill/>
        </p:spPr>
        <p:txBody>
          <a:bodyPr wrap="square" rtlCol="0">
            <a:spAutoFit/>
          </a:bodyPr>
          <a:lstStyle/>
          <a:p>
            <a:pPr algn="ctr"/>
            <a:r>
              <a:rPr lang="en-US" sz="1400">
                <a:solidFill>
                  <a:srgbClr val="1472BB"/>
                </a:solidFill>
                <a:latin typeface="Arial" panose="020B0604020202020204" pitchFamily="34" charset="0"/>
                <a:cs typeface="Arial" panose="020B0604020202020204" pitchFamily="34" charset="0"/>
              </a:rPr>
              <a:t>Section</a:t>
            </a:r>
            <a:endParaRPr lang="en-US" sz="1400" b="1">
              <a:solidFill>
                <a:srgbClr val="1472BB"/>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1838760754"/>
      </p:ext>
    </p:extLst>
  </p:cSld>
  <p:clrMapOvr>
    <a:masterClrMapping/>
  </p:clrMapOvr>
  <p:extLst>
    <p:ext uri="{DCECCB84-F9BA-43D5-87BE-67443E8EF086}">
      <p15:sldGuideLst xmlns:p15="http://schemas.microsoft.com/office/powerpoint/2012/main">
        <p15:guide id="1" pos="7536">
          <p15:clr>
            <a:srgbClr val="FBAE40"/>
          </p15:clr>
        </p15:guide>
        <p15:guide id="2" orient="horz" pos="4152">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2C9D1E5C-48DF-C248-B693-16BB05A1D481}"/>
              </a:ext>
              <a:ext uri="{C183D7F6-B498-43B3-948B-1728B52AA6E4}">
                <adec:decorative xmlns:adec="http://schemas.microsoft.com/office/drawing/2017/decorative" val="1"/>
              </a:ext>
            </a:extLst>
          </p:cNvPr>
          <p:cNvSpPr>
            <a:spLocks noGrp="1"/>
          </p:cNvSpPr>
          <p:nvPr>
            <p:ph type="pic" sz="quarter" idx="10" hasCustomPrompt="1"/>
          </p:nvPr>
        </p:nvSpPr>
        <p:spPr>
          <a:xfrm>
            <a:off x="5603875" y="730250"/>
            <a:ext cx="6588124" cy="6127749"/>
          </a:xfrm>
          <a:prstGeom prst="rect">
            <a:avLst/>
          </a:prstGeom>
          <a:solidFill>
            <a:srgbClr val="F4F4ED"/>
          </a:solidFill>
        </p:spPr>
        <p:txBody>
          <a:bodyPr/>
          <a:lstStyle/>
          <a:p>
            <a:r>
              <a:rPr lang="en-US"/>
              <a:t>Click to insert picture</a:t>
            </a:r>
          </a:p>
        </p:txBody>
      </p:sp>
      <p:sp>
        <p:nvSpPr>
          <p:cNvPr id="7" name="Slide Number Placeholder 2">
            <a:extLst>
              <a:ext uri="{FF2B5EF4-FFF2-40B4-BE49-F238E27FC236}">
                <a16:creationId xmlns:a16="http://schemas.microsoft.com/office/drawing/2014/main" id="{A4850C98-7B6C-3140-AA56-A02BFE0BD72B}"/>
              </a:ext>
            </a:extLst>
          </p:cNvPr>
          <p:cNvSpPr txBox="1">
            <a:spLocks/>
          </p:cNvSpPr>
          <p:nvPr userDrawn="1"/>
        </p:nvSpPr>
        <p:spPr>
          <a:xfrm>
            <a:off x="11370917" y="6407702"/>
            <a:ext cx="685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9C93148-1C45-654B-A971-1E082E2E12B2}" type="slidenum">
              <a:rPr lang="en-US" sz="1300" smtClean="0">
                <a:solidFill>
                  <a:schemeClr val="tx1">
                    <a:lumMod val="50000"/>
                    <a:lumOff val="50000"/>
                  </a:schemeClr>
                </a:solidFill>
              </a:rPr>
              <a:pPr algn="r"/>
              <a:t>‹#›</a:t>
            </a:fld>
            <a:endParaRPr lang="en-US" sz="1300">
              <a:solidFill>
                <a:schemeClr val="tx1">
                  <a:lumMod val="50000"/>
                  <a:lumOff val="50000"/>
                </a:schemeClr>
              </a:solidFill>
            </a:endParaRPr>
          </a:p>
        </p:txBody>
      </p:sp>
      <p:sp>
        <p:nvSpPr>
          <p:cNvPr id="13" name="Text Placeholder 11">
            <a:extLst>
              <a:ext uri="{FF2B5EF4-FFF2-40B4-BE49-F238E27FC236}">
                <a16:creationId xmlns:a16="http://schemas.microsoft.com/office/drawing/2014/main" id="{1DD16694-6EFA-994A-A12B-01ACC846808E}"/>
              </a:ext>
            </a:extLst>
          </p:cNvPr>
          <p:cNvSpPr>
            <a:spLocks noGrp="1"/>
          </p:cNvSpPr>
          <p:nvPr>
            <p:ph type="body" sz="quarter" idx="11" hasCustomPrompt="1"/>
          </p:nvPr>
        </p:nvSpPr>
        <p:spPr>
          <a:xfrm>
            <a:off x="1510396" y="2678364"/>
            <a:ext cx="1390543" cy="338220"/>
          </a:xfrm>
          <a:prstGeom prst="rect">
            <a:avLst/>
          </a:prstGeom>
        </p:spPr>
        <p:txBody>
          <a:bodyPr/>
          <a:lstStyle>
            <a:lvl1pPr marL="0" indent="0">
              <a:buNone/>
              <a:defRPr sz="2000" b="1" i="0">
                <a:solidFill>
                  <a:srgbClr val="1472BB"/>
                </a:solidFill>
                <a:latin typeface="Arial Black" panose="020B0604020202020204" pitchFamily="34" charset="0"/>
                <a:cs typeface="Arial Black" panose="020B0604020202020204" pitchFamily="34" charset="0"/>
              </a:defRPr>
            </a:lvl1pPr>
          </a:lstStyle>
          <a:p>
            <a:pPr lvl="0"/>
            <a:r>
              <a:rPr lang="en-US"/>
              <a:t>0</a:t>
            </a:r>
          </a:p>
        </p:txBody>
      </p:sp>
      <p:pic>
        <p:nvPicPr>
          <p:cNvPr id="8" name="Graphic 7">
            <a:extLst>
              <a:ext uri="{FF2B5EF4-FFF2-40B4-BE49-F238E27FC236}">
                <a16:creationId xmlns:a16="http://schemas.microsoft.com/office/drawing/2014/main" id="{6EB2AFAD-32A7-724E-98E2-DC662442CB3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7667" y="6394449"/>
            <a:ext cx="1104758" cy="309465"/>
          </a:xfrm>
          <a:prstGeom prst="rect">
            <a:avLst/>
          </a:prstGeom>
        </p:spPr>
      </p:pic>
      <p:sp>
        <p:nvSpPr>
          <p:cNvPr id="15" name="TextBox 14">
            <a:extLst>
              <a:ext uri="{FF2B5EF4-FFF2-40B4-BE49-F238E27FC236}">
                <a16:creationId xmlns:a16="http://schemas.microsoft.com/office/drawing/2014/main" id="{54BD82A0-BAD2-8A4A-8D89-AAC8B0352F2F}"/>
              </a:ext>
            </a:extLst>
          </p:cNvPr>
          <p:cNvSpPr txBox="1"/>
          <p:nvPr userDrawn="1"/>
        </p:nvSpPr>
        <p:spPr>
          <a:xfrm>
            <a:off x="558785" y="2640256"/>
            <a:ext cx="1041415" cy="400110"/>
          </a:xfrm>
          <a:prstGeom prst="rect">
            <a:avLst/>
          </a:prstGeom>
          <a:noFill/>
        </p:spPr>
        <p:txBody>
          <a:bodyPr wrap="square" rtlCol="0">
            <a:spAutoFit/>
          </a:bodyPr>
          <a:lstStyle/>
          <a:p>
            <a:r>
              <a:rPr lang="en-US" sz="2000">
                <a:solidFill>
                  <a:srgbClr val="1472BB"/>
                </a:solidFill>
                <a:latin typeface="Arial" panose="020B0604020202020204" pitchFamily="34" charset="0"/>
                <a:cs typeface="Arial" panose="020B0604020202020204" pitchFamily="34" charset="0"/>
              </a:rPr>
              <a:t>Section</a:t>
            </a:r>
            <a:r>
              <a:rPr lang="en-US" sz="2000" b="1">
                <a:solidFill>
                  <a:srgbClr val="1472BB"/>
                </a:solidFill>
                <a:latin typeface="Arial Black" panose="020B0604020202020204" pitchFamily="34" charset="0"/>
                <a:cs typeface="Arial Black" panose="020B0604020202020204" pitchFamily="34" charset="0"/>
              </a:rPr>
              <a:t> </a:t>
            </a:r>
          </a:p>
        </p:txBody>
      </p:sp>
      <p:sp>
        <p:nvSpPr>
          <p:cNvPr id="18" name="Text Placeholder 14">
            <a:extLst>
              <a:ext uri="{FF2B5EF4-FFF2-40B4-BE49-F238E27FC236}">
                <a16:creationId xmlns:a16="http://schemas.microsoft.com/office/drawing/2014/main" id="{B8512E7C-AE76-5C41-8A3B-896779BB8116}"/>
              </a:ext>
            </a:extLst>
          </p:cNvPr>
          <p:cNvSpPr>
            <a:spLocks noGrp="1"/>
          </p:cNvSpPr>
          <p:nvPr>
            <p:ph type="body" sz="quarter" idx="12" hasCustomPrompt="1"/>
          </p:nvPr>
        </p:nvSpPr>
        <p:spPr>
          <a:xfrm>
            <a:off x="570779" y="3344563"/>
            <a:ext cx="4140200" cy="892552"/>
          </a:xfrm>
          <a:prstGeom prst="rect">
            <a:avLst/>
          </a:prstGeom>
        </p:spPr>
        <p:txBody>
          <a:bodyPr wrap="square">
            <a:spAutoFit/>
          </a:bodyPr>
          <a:lstStyle>
            <a:lvl1pPr marL="0" indent="0">
              <a:lnSpc>
                <a:spcPct val="100000"/>
              </a:lnSpc>
              <a:buFontTx/>
              <a:buNone/>
              <a:defRPr lang="en-US" sz="2600" dirty="0" smtClean="0">
                <a:solidFill>
                  <a:schemeClr val="tx1">
                    <a:lumMod val="85000"/>
                    <a:lumOff val="15000"/>
                  </a:schemeClr>
                </a:solidFill>
                <a:cs typeface="Arial" panose="020B0604020202020204" pitchFamily="34" charset="0"/>
              </a:defRPr>
            </a:lvl1pPr>
          </a:lstStyle>
          <a:p>
            <a:pPr marL="0" lvl="0"/>
            <a:r>
              <a:rPr lang="en-US"/>
              <a:t>Section name and description goes here</a:t>
            </a:r>
          </a:p>
        </p:txBody>
      </p:sp>
      <p:sp>
        <p:nvSpPr>
          <p:cNvPr id="9" name="Rectangle 8">
            <a:extLst>
              <a:ext uri="{FF2B5EF4-FFF2-40B4-BE49-F238E27FC236}">
                <a16:creationId xmlns:a16="http://schemas.microsoft.com/office/drawing/2014/main" id="{C58E84CE-BB71-A44B-8B2E-CE5E2A15494E}"/>
              </a:ext>
            </a:extLst>
          </p:cNvPr>
          <p:cNvSpPr/>
          <p:nvPr userDrawn="1"/>
        </p:nvSpPr>
        <p:spPr>
          <a:xfrm>
            <a:off x="0" y="0"/>
            <a:ext cx="12192000" cy="72887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2155802"/>
      </p:ext>
    </p:extLst>
  </p:cSld>
  <p:clrMapOvr>
    <a:masterClrMapping/>
  </p:clrMapOvr>
  <p:extLst>
    <p:ext uri="{DCECCB84-F9BA-43D5-87BE-67443E8EF086}">
      <p15:sldGuideLst xmlns:p15="http://schemas.microsoft.com/office/powerpoint/2012/main">
        <p15:guide id="1" orient="horz" pos="1848">
          <p15:clr>
            <a:srgbClr val="FBAE40"/>
          </p15:clr>
        </p15:guide>
        <p15:guide id="2" pos="100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rimary Transition (blc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A13293-AF7B-6047-BB74-D4CE2DB34CEF}"/>
              </a:ext>
            </a:extLst>
          </p:cNvPr>
          <p:cNvSpPr/>
          <p:nvPr userDrawn="1"/>
        </p:nvSpPr>
        <p:spPr>
          <a:xfrm>
            <a:off x="0" y="3"/>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88"/>
          </a:p>
        </p:txBody>
      </p:sp>
      <p:sp>
        <p:nvSpPr>
          <p:cNvPr id="6" name="Text Placeholder 5">
            <a:extLst>
              <a:ext uri="{FF2B5EF4-FFF2-40B4-BE49-F238E27FC236}">
                <a16:creationId xmlns:a16="http://schemas.microsoft.com/office/drawing/2014/main" id="{38080C53-BF54-8B42-8D66-92722F0820A2}"/>
              </a:ext>
            </a:extLst>
          </p:cNvPr>
          <p:cNvSpPr>
            <a:spLocks noGrp="1"/>
          </p:cNvSpPr>
          <p:nvPr>
            <p:ph type="body" sz="quarter" idx="11" hasCustomPrompt="1"/>
          </p:nvPr>
        </p:nvSpPr>
        <p:spPr>
          <a:xfrm>
            <a:off x="6" y="1750983"/>
            <a:ext cx="11013103" cy="5107021"/>
          </a:xfrm>
        </p:spPr>
        <p:txBody>
          <a:bodyPr lIns="365760" tIns="0" rIns="0" bIns="91440" anchor="b"/>
          <a:lstStyle>
            <a:lvl1pPr>
              <a:lnSpc>
                <a:spcPts val="13273"/>
              </a:lnSpc>
              <a:spcBef>
                <a:spcPts val="200"/>
              </a:spcBef>
              <a:defRPr sz="15263" b="1">
                <a:solidFill>
                  <a:schemeClr val="bg1"/>
                </a:solidFill>
                <a:latin typeface="+mj-lt"/>
              </a:defRPr>
            </a:lvl1pPr>
          </a:lstStyle>
          <a:p>
            <a:pPr lvl="0"/>
            <a:r>
              <a:rPr lang="en-US"/>
              <a:t>Primary transition</a:t>
            </a:r>
          </a:p>
        </p:txBody>
      </p:sp>
    </p:spTree>
    <p:extLst>
      <p:ext uri="{BB962C8B-B14F-4D97-AF65-F5344CB8AC3E}">
        <p14:creationId xmlns:p14="http://schemas.microsoft.com/office/powerpoint/2010/main" val="42508101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Medium image content page">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50E33BA6-C24F-EF42-BB45-34A6F6308C58}"/>
              </a:ext>
              <a:ext uri="{C183D7F6-B498-43B3-948B-1728B52AA6E4}">
                <adec:decorative xmlns:adec="http://schemas.microsoft.com/office/drawing/2017/decorative" val="1"/>
              </a:ext>
            </a:extLst>
          </p:cNvPr>
          <p:cNvSpPr>
            <a:spLocks noGrp="1"/>
          </p:cNvSpPr>
          <p:nvPr>
            <p:ph type="pic" sz="quarter" idx="11" hasCustomPrompt="1"/>
          </p:nvPr>
        </p:nvSpPr>
        <p:spPr>
          <a:xfrm>
            <a:off x="6816725" y="0"/>
            <a:ext cx="5375275" cy="6858000"/>
          </a:xfrm>
          <a:prstGeom prst="rect">
            <a:avLst/>
          </a:prstGeom>
          <a:solidFill>
            <a:srgbClr val="F4F4ED"/>
          </a:solidFill>
        </p:spPr>
        <p:txBody>
          <a:bodyPr/>
          <a:lstStyle/>
          <a:p>
            <a:r>
              <a:rPr lang="en-US"/>
              <a:t>Click to insert picture</a:t>
            </a:r>
          </a:p>
        </p:txBody>
      </p:sp>
      <p:sp>
        <p:nvSpPr>
          <p:cNvPr id="5" name="Text Placeholder 5">
            <a:extLst>
              <a:ext uri="{FF2B5EF4-FFF2-40B4-BE49-F238E27FC236}">
                <a16:creationId xmlns:a16="http://schemas.microsoft.com/office/drawing/2014/main" id="{83198EB9-5013-8343-A34A-B1F0D7030BA3}"/>
              </a:ext>
            </a:extLst>
          </p:cNvPr>
          <p:cNvSpPr>
            <a:spLocks noGrp="1"/>
          </p:cNvSpPr>
          <p:nvPr>
            <p:ph type="body" sz="quarter" idx="10" hasCustomPrompt="1"/>
          </p:nvPr>
        </p:nvSpPr>
        <p:spPr>
          <a:xfrm>
            <a:off x="539060" y="432596"/>
            <a:ext cx="6153840" cy="480131"/>
          </a:xfrm>
          <a:prstGeom prst="rect">
            <a:avLst/>
          </a:prstGeom>
          <a:noFill/>
        </p:spPr>
        <p:txBody>
          <a:bodyPr wrap="square" rtlCol="0" anchor="t">
            <a:spAutoFit/>
          </a:bodyPr>
          <a:lstStyle>
            <a:lvl1pPr marL="0" indent="0">
              <a:buFontTx/>
              <a:buNone/>
              <a:defRPr lang="en-US" sz="2800" b="0" dirty="0">
                <a:solidFill>
                  <a:srgbClr val="1472BB"/>
                </a:solidFill>
                <a:cs typeface="Arial" panose="020B0604020202020204" pitchFamily="34" charset="0"/>
              </a:defRPr>
            </a:lvl1pPr>
          </a:lstStyle>
          <a:p>
            <a:pPr marL="0" lvl="0"/>
            <a:r>
              <a:rPr lang="en-US"/>
              <a:t>Headline goes here</a:t>
            </a:r>
          </a:p>
        </p:txBody>
      </p:sp>
      <p:sp>
        <p:nvSpPr>
          <p:cNvPr id="4" name="Slide Number Placeholder 2">
            <a:extLst>
              <a:ext uri="{FF2B5EF4-FFF2-40B4-BE49-F238E27FC236}">
                <a16:creationId xmlns:a16="http://schemas.microsoft.com/office/drawing/2014/main" id="{F7F1AB86-9F60-994A-802A-E097892CF759}"/>
              </a:ext>
            </a:extLst>
          </p:cNvPr>
          <p:cNvSpPr txBox="1">
            <a:spLocks/>
          </p:cNvSpPr>
          <p:nvPr userDrawn="1"/>
        </p:nvSpPr>
        <p:spPr>
          <a:xfrm>
            <a:off x="11370917" y="6407702"/>
            <a:ext cx="685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9C93148-1C45-654B-A971-1E082E2E12B2}" type="slidenum">
              <a:rPr lang="en-US" sz="1300" smtClean="0">
                <a:solidFill>
                  <a:schemeClr val="bg1">
                    <a:lumMod val="75000"/>
                  </a:schemeClr>
                </a:solidFill>
              </a:rPr>
              <a:pPr algn="r"/>
              <a:t>‹#›</a:t>
            </a:fld>
            <a:endParaRPr lang="en-US" sz="1300">
              <a:solidFill>
                <a:schemeClr val="bg1">
                  <a:lumMod val="75000"/>
                </a:schemeClr>
              </a:solidFill>
            </a:endParaRPr>
          </a:p>
        </p:txBody>
      </p:sp>
      <p:sp>
        <p:nvSpPr>
          <p:cNvPr id="6" name="Content Placeholder 2">
            <a:extLst>
              <a:ext uri="{FF2B5EF4-FFF2-40B4-BE49-F238E27FC236}">
                <a16:creationId xmlns:a16="http://schemas.microsoft.com/office/drawing/2014/main" id="{A61B0DE0-D02D-894D-89F4-D0004679F2B3}"/>
              </a:ext>
            </a:extLst>
          </p:cNvPr>
          <p:cNvSpPr>
            <a:spLocks noGrp="1"/>
          </p:cNvSpPr>
          <p:nvPr>
            <p:ph sz="quarter" idx="12"/>
          </p:nvPr>
        </p:nvSpPr>
        <p:spPr>
          <a:xfrm>
            <a:off x="551039" y="1863417"/>
            <a:ext cx="5821481" cy="4184650"/>
          </a:xfrm>
          <a:prstGeom prst="rect">
            <a:avLst/>
          </a:prstGeom>
        </p:spPr>
        <p:txBody>
          <a:bodyPr/>
          <a:lstStyle>
            <a:lvl1pPr>
              <a:lnSpc>
                <a:spcPct val="100000"/>
              </a:lnSpc>
              <a:spcAft>
                <a:spcPts val="1200"/>
              </a:spcAft>
              <a:defRPr sz="2000"/>
            </a:lvl1pPr>
            <a:lvl2pPr>
              <a:lnSpc>
                <a:spcPct val="100000"/>
              </a:lnSpc>
              <a:spcAft>
                <a:spcPts val="1200"/>
              </a:spcAft>
              <a:defRPr sz="1600"/>
            </a:lvl2pPr>
            <a:lvl3pPr>
              <a:lnSpc>
                <a:spcPct val="100000"/>
              </a:lnSpc>
              <a:spcAft>
                <a:spcPts val="1200"/>
              </a:spcAft>
              <a:defRPr sz="1400"/>
            </a:lvl3pPr>
            <a:lvl4pPr>
              <a:lnSpc>
                <a:spcPct val="100000"/>
              </a:lnSpc>
              <a:spcAft>
                <a:spcPts val="1200"/>
              </a:spcAft>
              <a:defRPr sz="1100"/>
            </a:lvl4pPr>
            <a:lvl5pPr>
              <a:lnSpc>
                <a:spcPct val="100000"/>
              </a:lnSpc>
              <a:spcAft>
                <a:spcPts val="1200"/>
              </a:spcAft>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EC4E343D-88B2-1E43-8A8D-ACDEE90CACB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7667" y="6394449"/>
            <a:ext cx="1104758" cy="309465"/>
          </a:xfrm>
          <a:prstGeom prst="rect">
            <a:avLst/>
          </a:prstGeom>
        </p:spPr>
      </p:pic>
    </p:spTree>
    <p:extLst>
      <p:ext uri="{BB962C8B-B14F-4D97-AF65-F5344CB8AC3E}">
        <p14:creationId xmlns:p14="http://schemas.microsoft.com/office/powerpoint/2010/main" val="321110874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mall image content page">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143D8486-FD52-0B4D-8776-3630B80DF6F2}"/>
              </a:ext>
              <a:ext uri="{C183D7F6-B498-43B3-948B-1728B52AA6E4}">
                <adec:decorative xmlns:adec="http://schemas.microsoft.com/office/drawing/2017/decorative" val="1"/>
              </a:ext>
            </a:extLst>
          </p:cNvPr>
          <p:cNvSpPr>
            <a:spLocks noGrp="1"/>
          </p:cNvSpPr>
          <p:nvPr>
            <p:ph type="pic" sz="quarter" idx="11" hasCustomPrompt="1"/>
          </p:nvPr>
        </p:nvSpPr>
        <p:spPr>
          <a:xfrm>
            <a:off x="8637270" y="0"/>
            <a:ext cx="3554730" cy="6858000"/>
          </a:xfrm>
          <a:prstGeom prst="rect">
            <a:avLst/>
          </a:prstGeom>
          <a:solidFill>
            <a:srgbClr val="F4F4ED"/>
          </a:solidFill>
        </p:spPr>
        <p:txBody>
          <a:bodyPr/>
          <a:lstStyle/>
          <a:p>
            <a:r>
              <a:rPr lang="en-US"/>
              <a:t>Click to insert picture</a:t>
            </a:r>
          </a:p>
        </p:txBody>
      </p:sp>
      <p:sp>
        <p:nvSpPr>
          <p:cNvPr id="6" name="Text Placeholder 5">
            <a:extLst>
              <a:ext uri="{FF2B5EF4-FFF2-40B4-BE49-F238E27FC236}">
                <a16:creationId xmlns:a16="http://schemas.microsoft.com/office/drawing/2014/main" id="{A563FC8F-4F86-024F-9D6F-1C1D919AE889}"/>
              </a:ext>
            </a:extLst>
          </p:cNvPr>
          <p:cNvSpPr>
            <a:spLocks noGrp="1"/>
          </p:cNvSpPr>
          <p:nvPr>
            <p:ph type="body" sz="quarter" idx="10" hasCustomPrompt="1"/>
          </p:nvPr>
        </p:nvSpPr>
        <p:spPr>
          <a:xfrm>
            <a:off x="539060" y="432596"/>
            <a:ext cx="7474640" cy="480131"/>
          </a:xfrm>
          <a:prstGeom prst="rect">
            <a:avLst/>
          </a:prstGeom>
          <a:noFill/>
        </p:spPr>
        <p:txBody>
          <a:bodyPr wrap="square" rtlCol="0" anchor="t">
            <a:spAutoFit/>
          </a:bodyPr>
          <a:lstStyle>
            <a:lvl1pPr marL="0" indent="0">
              <a:buFontTx/>
              <a:buNone/>
              <a:defRPr lang="en-US" sz="2800" b="0" dirty="0">
                <a:solidFill>
                  <a:srgbClr val="1472BB"/>
                </a:solidFill>
                <a:cs typeface="Arial" panose="020B0604020202020204" pitchFamily="34" charset="0"/>
              </a:defRPr>
            </a:lvl1pPr>
          </a:lstStyle>
          <a:p>
            <a:pPr marL="0" lvl="0"/>
            <a:r>
              <a:rPr lang="en-US"/>
              <a:t>Headline goes here</a:t>
            </a:r>
          </a:p>
        </p:txBody>
      </p:sp>
      <p:sp>
        <p:nvSpPr>
          <p:cNvPr id="4" name="Slide Number Placeholder 2">
            <a:extLst>
              <a:ext uri="{FF2B5EF4-FFF2-40B4-BE49-F238E27FC236}">
                <a16:creationId xmlns:a16="http://schemas.microsoft.com/office/drawing/2014/main" id="{3CFE2693-99FD-AD47-9254-2BA6F70858CA}"/>
              </a:ext>
            </a:extLst>
          </p:cNvPr>
          <p:cNvSpPr txBox="1">
            <a:spLocks/>
          </p:cNvSpPr>
          <p:nvPr userDrawn="1"/>
        </p:nvSpPr>
        <p:spPr>
          <a:xfrm>
            <a:off x="11370917" y="6407702"/>
            <a:ext cx="685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9C93148-1C45-654B-A971-1E082E2E12B2}" type="slidenum">
              <a:rPr lang="en-US" sz="1300" smtClean="0">
                <a:solidFill>
                  <a:schemeClr val="bg1">
                    <a:lumMod val="75000"/>
                  </a:schemeClr>
                </a:solidFill>
              </a:rPr>
              <a:pPr algn="r"/>
              <a:t>‹#›</a:t>
            </a:fld>
            <a:endParaRPr lang="en-US" sz="1300">
              <a:solidFill>
                <a:schemeClr val="bg1">
                  <a:lumMod val="75000"/>
                </a:schemeClr>
              </a:solidFill>
            </a:endParaRPr>
          </a:p>
        </p:txBody>
      </p:sp>
      <p:sp>
        <p:nvSpPr>
          <p:cNvPr id="7" name="Content Placeholder 2">
            <a:extLst>
              <a:ext uri="{FF2B5EF4-FFF2-40B4-BE49-F238E27FC236}">
                <a16:creationId xmlns:a16="http://schemas.microsoft.com/office/drawing/2014/main" id="{519762D4-D70E-F642-BF3F-E81A0969759F}"/>
              </a:ext>
            </a:extLst>
          </p:cNvPr>
          <p:cNvSpPr>
            <a:spLocks noGrp="1"/>
          </p:cNvSpPr>
          <p:nvPr>
            <p:ph sz="quarter" idx="12"/>
          </p:nvPr>
        </p:nvSpPr>
        <p:spPr>
          <a:xfrm>
            <a:off x="551039" y="1863417"/>
            <a:ext cx="7462661" cy="4184650"/>
          </a:xfrm>
          <a:prstGeom prst="rect">
            <a:avLst/>
          </a:prstGeom>
        </p:spPr>
        <p:txBody>
          <a:bodyPr/>
          <a:lstStyle>
            <a:lvl1pPr>
              <a:lnSpc>
                <a:spcPct val="100000"/>
              </a:lnSpc>
              <a:spcAft>
                <a:spcPts val="1200"/>
              </a:spcAft>
              <a:defRPr sz="2000"/>
            </a:lvl1pPr>
            <a:lvl2pPr>
              <a:lnSpc>
                <a:spcPct val="100000"/>
              </a:lnSpc>
              <a:spcAft>
                <a:spcPts val="1200"/>
              </a:spcAft>
              <a:defRPr sz="1600"/>
            </a:lvl2pPr>
            <a:lvl3pPr>
              <a:lnSpc>
                <a:spcPct val="100000"/>
              </a:lnSpc>
              <a:spcAft>
                <a:spcPts val="1200"/>
              </a:spcAft>
              <a:defRPr sz="1400"/>
            </a:lvl3pPr>
            <a:lvl4pPr>
              <a:lnSpc>
                <a:spcPct val="100000"/>
              </a:lnSpc>
              <a:spcAft>
                <a:spcPts val="1200"/>
              </a:spcAft>
              <a:defRPr sz="1100"/>
            </a:lvl4pPr>
            <a:lvl5pPr>
              <a:lnSpc>
                <a:spcPct val="100000"/>
              </a:lnSpc>
              <a:spcAft>
                <a:spcPts val="1200"/>
              </a:spcAft>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Graphic 7">
            <a:extLst>
              <a:ext uri="{FF2B5EF4-FFF2-40B4-BE49-F238E27FC236}">
                <a16:creationId xmlns:a16="http://schemas.microsoft.com/office/drawing/2014/main" id="{5E7F3EE2-78ED-5C41-B47A-7B45141465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7667" y="6394449"/>
            <a:ext cx="1104758" cy="309465"/>
          </a:xfrm>
          <a:prstGeom prst="rect">
            <a:avLst/>
          </a:prstGeom>
        </p:spPr>
      </p:pic>
    </p:spTree>
    <p:extLst>
      <p:ext uri="{BB962C8B-B14F-4D97-AF65-F5344CB8AC3E}">
        <p14:creationId xmlns:p14="http://schemas.microsoft.com/office/powerpoint/2010/main" val="212237248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Headline slide with content box">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52B36E69-F2A2-1942-8F08-3A48F04CAE02}"/>
              </a:ext>
            </a:extLst>
          </p:cNvPr>
          <p:cNvSpPr txBox="1">
            <a:spLocks/>
          </p:cNvSpPr>
          <p:nvPr userDrawn="1"/>
        </p:nvSpPr>
        <p:spPr>
          <a:xfrm>
            <a:off x="11370917" y="6407702"/>
            <a:ext cx="685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9C93148-1C45-654B-A971-1E082E2E12B2}" type="slidenum">
              <a:rPr lang="en-US" sz="1300" smtClean="0">
                <a:solidFill>
                  <a:schemeClr val="tx1">
                    <a:lumMod val="50000"/>
                    <a:lumOff val="50000"/>
                  </a:schemeClr>
                </a:solidFill>
              </a:rPr>
              <a:pPr algn="r"/>
              <a:t>‹#›</a:t>
            </a:fld>
            <a:endParaRPr lang="en-US" sz="1300">
              <a:solidFill>
                <a:schemeClr val="tx1">
                  <a:lumMod val="50000"/>
                  <a:lumOff val="50000"/>
                </a:schemeClr>
              </a:solidFill>
            </a:endParaRPr>
          </a:p>
        </p:txBody>
      </p:sp>
      <p:sp>
        <p:nvSpPr>
          <p:cNvPr id="7" name="Text Placeholder 5">
            <a:extLst>
              <a:ext uri="{FF2B5EF4-FFF2-40B4-BE49-F238E27FC236}">
                <a16:creationId xmlns:a16="http://schemas.microsoft.com/office/drawing/2014/main" id="{6DA26CB2-9898-3F42-8304-D01DC0A5DA6D}"/>
              </a:ext>
            </a:extLst>
          </p:cNvPr>
          <p:cNvSpPr>
            <a:spLocks noGrp="1"/>
          </p:cNvSpPr>
          <p:nvPr>
            <p:ph type="body" sz="quarter" idx="10" hasCustomPrompt="1"/>
          </p:nvPr>
        </p:nvSpPr>
        <p:spPr>
          <a:xfrm>
            <a:off x="539060" y="434616"/>
            <a:ext cx="9855200" cy="480131"/>
          </a:xfrm>
          <a:prstGeom prst="rect">
            <a:avLst/>
          </a:prstGeom>
          <a:noFill/>
        </p:spPr>
        <p:txBody>
          <a:bodyPr wrap="square" rtlCol="0" anchor="t">
            <a:spAutoFit/>
          </a:bodyPr>
          <a:lstStyle>
            <a:lvl1pPr marL="0" indent="0">
              <a:buFontTx/>
              <a:buNone/>
              <a:defRPr lang="en-US" sz="2800" b="0" dirty="0">
                <a:solidFill>
                  <a:srgbClr val="1472BB"/>
                </a:solidFill>
                <a:cs typeface="Arial" panose="020B0604020202020204" pitchFamily="34" charset="0"/>
              </a:defRPr>
            </a:lvl1pPr>
          </a:lstStyle>
          <a:p>
            <a:pPr marL="0" lvl="0"/>
            <a:r>
              <a:rPr lang="en-US"/>
              <a:t>Headline goes here</a:t>
            </a:r>
          </a:p>
        </p:txBody>
      </p:sp>
      <p:sp>
        <p:nvSpPr>
          <p:cNvPr id="3" name="Content Placeholder 2">
            <a:extLst>
              <a:ext uri="{FF2B5EF4-FFF2-40B4-BE49-F238E27FC236}">
                <a16:creationId xmlns:a16="http://schemas.microsoft.com/office/drawing/2014/main" id="{CB709233-80C2-AA41-A7E5-4DABA52AD43D}"/>
              </a:ext>
            </a:extLst>
          </p:cNvPr>
          <p:cNvSpPr>
            <a:spLocks noGrp="1"/>
          </p:cNvSpPr>
          <p:nvPr>
            <p:ph sz="quarter" idx="11"/>
          </p:nvPr>
        </p:nvSpPr>
        <p:spPr>
          <a:xfrm>
            <a:off x="551039" y="1863417"/>
            <a:ext cx="9855200" cy="4184650"/>
          </a:xfrm>
          <a:prstGeom prst="rect">
            <a:avLst/>
          </a:prstGeom>
        </p:spPr>
        <p:txBody>
          <a:bodyPr/>
          <a:lstStyle>
            <a:lvl1pPr>
              <a:lnSpc>
                <a:spcPct val="100000"/>
              </a:lnSpc>
              <a:spcAft>
                <a:spcPts val="1200"/>
              </a:spcAft>
              <a:defRPr sz="2000"/>
            </a:lvl1pPr>
            <a:lvl2pPr>
              <a:lnSpc>
                <a:spcPct val="100000"/>
              </a:lnSpc>
              <a:spcAft>
                <a:spcPts val="1200"/>
              </a:spcAft>
              <a:defRPr sz="1600"/>
            </a:lvl2pPr>
            <a:lvl3pPr>
              <a:lnSpc>
                <a:spcPct val="100000"/>
              </a:lnSpc>
              <a:spcAft>
                <a:spcPts val="1200"/>
              </a:spcAft>
              <a:defRPr sz="1400"/>
            </a:lvl3pPr>
            <a:lvl4pPr>
              <a:lnSpc>
                <a:spcPct val="100000"/>
              </a:lnSpc>
              <a:spcAft>
                <a:spcPts val="1200"/>
              </a:spcAft>
              <a:defRPr sz="1100"/>
            </a:lvl4pPr>
            <a:lvl5pPr>
              <a:lnSpc>
                <a:spcPct val="100000"/>
              </a:lnSpc>
              <a:spcAft>
                <a:spcPts val="1200"/>
              </a:spcAft>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raphic 4">
            <a:extLst>
              <a:ext uri="{FF2B5EF4-FFF2-40B4-BE49-F238E27FC236}">
                <a16:creationId xmlns:a16="http://schemas.microsoft.com/office/drawing/2014/main" id="{3767452B-3AA9-F644-A1DB-4CEFEA4815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7667" y="6394449"/>
            <a:ext cx="1104758" cy="309465"/>
          </a:xfrm>
          <a:prstGeom prst="rect">
            <a:avLst/>
          </a:prstGeom>
        </p:spPr>
      </p:pic>
    </p:spTree>
    <p:extLst>
      <p:ext uri="{BB962C8B-B14F-4D97-AF65-F5344CB8AC3E}">
        <p14:creationId xmlns:p14="http://schemas.microsoft.com/office/powerpoint/2010/main" val="3515686323"/>
      </p:ext>
    </p:extLst>
  </p:cSld>
  <p:clrMapOvr>
    <a:masterClrMapping/>
  </p:clrMapOvr>
  <p:extLst>
    <p:ext uri="{DCECCB84-F9BA-43D5-87BE-67443E8EF086}">
      <p15:sldGuideLst xmlns:p15="http://schemas.microsoft.com/office/powerpoint/2012/main">
        <p15:guide id="1" orient="horz" pos="312">
          <p15:clr>
            <a:srgbClr val="FBAE40"/>
          </p15:clr>
        </p15:guide>
        <p15:guide id="2" pos="408">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Wide_image_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0B4D21C-F026-B249-99EE-13E658918733}"/>
              </a:ext>
            </a:extLst>
          </p:cNvPr>
          <p:cNvSpPr/>
          <p:nvPr userDrawn="1"/>
        </p:nvSpPr>
        <p:spPr>
          <a:xfrm>
            <a:off x="5880100" y="4013200"/>
            <a:ext cx="6311900" cy="2844800"/>
          </a:xfrm>
          <a:prstGeom prst="rect">
            <a:avLst/>
          </a:prstGeom>
          <a:solidFill>
            <a:srgbClr val="F4F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6">
            <a:extLst>
              <a:ext uri="{FF2B5EF4-FFF2-40B4-BE49-F238E27FC236}">
                <a16:creationId xmlns:a16="http://schemas.microsoft.com/office/drawing/2014/main" id="{D5E622A6-60C4-B04C-AC63-FB78350DF252}"/>
              </a:ext>
              <a:ext uri="{C183D7F6-B498-43B3-948B-1728B52AA6E4}">
                <adec:decorative xmlns:adec="http://schemas.microsoft.com/office/drawing/2017/decorative" val="1"/>
              </a:ext>
            </a:extLst>
          </p:cNvPr>
          <p:cNvSpPr>
            <a:spLocks noGrp="1"/>
          </p:cNvSpPr>
          <p:nvPr>
            <p:ph type="pic" sz="quarter" idx="11" hasCustomPrompt="1"/>
          </p:nvPr>
        </p:nvSpPr>
        <p:spPr>
          <a:xfrm>
            <a:off x="1" y="0"/>
            <a:ext cx="12192000" cy="4178300"/>
          </a:xfrm>
          <a:prstGeom prst="rect">
            <a:avLst/>
          </a:prstGeom>
          <a:solidFill>
            <a:schemeClr val="bg2">
              <a:lumMod val="90000"/>
            </a:schemeClr>
          </a:solidFill>
        </p:spPr>
        <p:txBody>
          <a:bodyPr/>
          <a:lstStyle/>
          <a:p>
            <a:r>
              <a:rPr lang="en-US"/>
              <a:t>Click to insert picture</a:t>
            </a:r>
          </a:p>
        </p:txBody>
      </p:sp>
      <p:sp>
        <p:nvSpPr>
          <p:cNvPr id="8" name="Slide Number Placeholder 2">
            <a:extLst>
              <a:ext uri="{FF2B5EF4-FFF2-40B4-BE49-F238E27FC236}">
                <a16:creationId xmlns:a16="http://schemas.microsoft.com/office/drawing/2014/main" id="{049F0FFA-3248-8A4F-9D35-5E9A53EC9B83}"/>
              </a:ext>
            </a:extLst>
          </p:cNvPr>
          <p:cNvSpPr txBox="1">
            <a:spLocks/>
          </p:cNvSpPr>
          <p:nvPr userDrawn="1"/>
        </p:nvSpPr>
        <p:spPr>
          <a:xfrm>
            <a:off x="11370917" y="6407702"/>
            <a:ext cx="685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9C93148-1C45-654B-A971-1E082E2E12B2}" type="slidenum">
              <a:rPr lang="en-US" sz="1300" smtClean="0">
                <a:solidFill>
                  <a:schemeClr val="tx1">
                    <a:lumMod val="50000"/>
                    <a:lumOff val="50000"/>
                  </a:schemeClr>
                </a:solidFill>
              </a:rPr>
              <a:pPr algn="r"/>
              <a:t>‹#›</a:t>
            </a:fld>
            <a:endParaRPr lang="en-US" sz="1300">
              <a:solidFill>
                <a:schemeClr val="tx1">
                  <a:lumMod val="50000"/>
                  <a:lumOff val="50000"/>
                </a:schemeClr>
              </a:solidFill>
            </a:endParaRPr>
          </a:p>
        </p:txBody>
      </p:sp>
      <p:sp>
        <p:nvSpPr>
          <p:cNvPr id="9" name="Text Placeholder 5">
            <a:extLst>
              <a:ext uri="{FF2B5EF4-FFF2-40B4-BE49-F238E27FC236}">
                <a16:creationId xmlns:a16="http://schemas.microsoft.com/office/drawing/2014/main" id="{3BC8B2C8-4E4E-0C41-9BC5-6EECCC139ACC}"/>
              </a:ext>
            </a:extLst>
          </p:cNvPr>
          <p:cNvSpPr>
            <a:spLocks noGrp="1"/>
          </p:cNvSpPr>
          <p:nvPr>
            <p:ph type="body" sz="quarter" idx="10" hasCustomPrompt="1"/>
          </p:nvPr>
        </p:nvSpPr>
        <p:spPr>
          <a:xfrm>
            <a:off x="539060" y="4918236"/>
            <a:ext cx="5290240" cy="480131"/>
          </a:xfrm>
          <a:prstGeom prst="rect">
            <a:avLst/>
          </a:prstGeom>
          <a:noFill/>
        </p:spPr>
        <p:txBody>
          <a:bodyPr wrap="square" rtlCol="0" anchor="t">
            <a:spAutoFit/>
          </a:bodyPr>
          <a:lstStyle>
            <a:lvl1pPr marL="0" indent="0">
              <a:buFontTx/>
              <a:buNone/>
              <a:defRPr lang="en-US" sz="2800" b="0" dirty="0">
                <a:solidFill>
                  <a:srgbClr val="1472BB"/>
                </a:solidFill>
                <a:cs typeface="Arial" panose="020B0604020202020204" pitchFamily="34" charset="0"/>
              </a:defRPr>
            </a:lvl1pPr>
          </a:lstStyle>
          <a:p>
            <a:pPr marL="0" lvl="0"/>
            <a:r>
              <a:rPr lang="en-US"/>
              <a:t>Headline goes here</a:t>
            </a:r>
          </a:p>
        </p:txBody>
      </p:sp>
      <p:pic>
        <p:nvPicPr>
          <p:cNvPr id="10" name="Graphic 9">
            <a:extLst>
              <a:ext uri="{FF2B5EF4-FFF2-40B4-BE49-F238E27FC236}">
                <a16:creationId xmlns:a16="http://schemas.microsoft.com/office/drawing/2014/main" id="{B7819F6D-6907-D741-A9EA-4F391AADA27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7667" y="6394449"/>
            <a:ext cx="1104758" cy="309465"/>
          </a:xfrm>
          <a:prstGeom prst="rect">
            <a:avLst/>
          </a:prstGeom>
        </p:spPr>
      </p:pic>
      <p:sp>
        <p:nvSpPr>
          <p:cNvPr id="11" name="Text Placeholder 16">
            <a:extLst>
              <a:ext uri="{FF2B5EF4-FFF2-40B4-BE49-F238E27FC236}">
                <a16:creationId xmlns:a16="http://schemas.microsoft.com/office/drawing/2014/main" id="{0882C98E-AF9F-774B-9158-C73D8F65F459}"/>
              </a:ext>
            </a:extLst>
          </p:cNvPr>
          <p:cNvSpPr>
            <a:spLocks noGrp="1"/>
          </p:cNvSpPr>
          <p:nvPr>
            <p:ph type="body" sz="quarter" idx="12" hasCustomPrompt="1"/>
          </p:nvPr>
        </p:nvSpPr>
        <p:spPr>
          <a:xfrm>
            <a:off x="7239970" y="5074698"/>
            <a:ext cx="2879390" cy="323165"/>
          </a:xfrm>
          <a:prstGeom prst="rect">
            <a:avLst/>
          </a:prstGeom>
        </p:spPr>
        <p:txBody>
          <a:bodyPr wrap="square">
            <a:spAutoFit/>
          </a:bodyPr>
          <a:lstStyle>
            <a:lvl1pPr marL="0" indent="0">
              <a:buNone/>
              <a:defRPr lang="en-US" sz="2000" b="0" dirty="0" smtClean="0">
                <a:solidFill>
                  <a:srgbClr val="0077B3"/>
                </a:solidFill>
                <a:cs typeface="Arial" panose="020B0604020202020204" pitchFamily="34" charset="0"/>
              </a:defRPr>
            </a:lvl1pPr>
          </a:lstStyle>
          <a:p>
            <a:pPr marL="0" lvl="0">
              <a:lnSpc>
                <a:spcPts val="1820"/>
              </a:lnSpc>
            </a:pPr>
            <a:r>
              <a:rPr lang="en-US"/>
              <a:t>Optional Subhead</a:t>
            </a:r>
          </a:p>
        </p:txBody>
      </p:sp>
      <p:sp>
        <p:nvSpPr>
          <p:cNvPr id="12" name="Text Placeholder 20">
            <a:extLst>
              <a:ext uri="{FF2B5EF4-FFF2-40B4-BE49-F238E27FC236}">
                <a16:creationId xmlns:a16="http://schemas.microsoft.com/office/drawing/2014/main" id="{81D854E0-6BFA-F740-B353-89BE2F70E332}"/>
              </a:ext>
            </a:extLst>
          </p:cNvPr>
          <p:cNvSpPr>
            <a:spLocks noGrp="1"/>
          </p:cNvSpPr>
          <p:nvPr>
            <p:ph type="body" sz="quarter" idx="13"/>
          </p:nvPr>
        </p:nvSpPr>
        <p:spPr>
          <a:xfrm>
            <a:off x="7235527" y="5506347"/>
            <a:ext cx="3087033" cy="323165"/>
          </a:xfrm>
          <a:prstGeom prst="rect">
            <a:avLst/>
          </a:prstGeom>
          <a:noFill/>
        </p:spPr>
        <p:txBody>
          <a:bodyPr wrap="square" rtlCol="0">
            <a:spAutoFit/>
          </a:bodyPr>
          <a:lstStyle>
            <a:lvl1pPr marL="0" indent="0">
              <a:buNone/>
              <a:defRPr lang="en-US" sz="1600" dirty="0" smtClean="0">
                <a:solidFill>
                  <a:schemeClr val="tx1">
                    <a:lumMod val="75000"/>
                    <a:lumOff val="25000"/>
                  </a:schemeClr>
                </a:solidFill>
                <a:cs typeface="Arial" panose="020B0604020202020204" pitchFamily="34" charset="0"/>
              </a:defRPr>
            </a:lvl1pPr>
          </a:lstStyle>
          <a:p>
            <a:pPr marL="0" lvl="0">
              <a:lnSpc>
                <a:spcPts val="1820"/>
              </a:lnSpc>
            </a:pPr>
            <a:r>
              <a:rPr lang="en-US"/>
              <a:t>Click to edit Master text styles</a:t>
            </a:r>
          </a:p>
        </p:txBody>
      </p:sp>
    </p:spTree>
    <p:extLst>
      <p:ext uri="{BB962C8B-B14F-4D97-AF65-F5344CB8AC3E}">
        <p14:creationId xmlns:p14="http://schemas.microsoft.com/office/powerpoint/2010/main" val="361873126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Grid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FC73321-8B55-A845-8DF1-84B80C1C93B6}"/>
              </a:ext>
            </a:extLst>
          </p:cNvPr>
          <p:cNvSpPr/>
          <p:nvPr userDrawn="1"/>
        </p:nvSpPr>
        <p:spPr>
          <a:xfrm>
            <a:off x="6885709" y="3962400"/>
            <a:ext cx="5306291" cy="2895600"/>
          </a:xfrm>
          <a:prstGeom prst="rect">
            <a:avLst/>
          </a:prstGeom>
          <a:solidFill>
            <a:srgbClr val="F4F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6">
            <a:extLst>
              <a:ext uri="{FF2B5EF4-FFF2-40B4-BE49-F238E27FC236}">
                <a16:creationId xmlns:a16="http://schemas.microsoft.com/office/drawing/2014/main" id="{38441E09-6E71-1A49-808B-ADEB902D9E61}"/>
              </a:ext>
              <a:ext uri="{C183D7F6-B498-43B3-948B-1728B52AA6E4}">
                <adec:decorative xmlns:adec="http://schemas.microsoft.com/office/drawing/2017/decorative" val="1"/>
              </a:ext>
            </a:extLst>
          </p:cNvPr>
          <p:cNvSpPr>
            <a:spLocks noGrp="1"/>
          </p:cNvSpPr>
          <p:nvPr>
            <p:ph type="pic" sz="quarter" idx="11" hasCustomPrompt="1"/>
          </p:nvPr>
        </p:nvSpPr>
        <p:spPr>
          <a:xfrm>
            <a:off x="6888480" y="0"/>
            <a:ext cx="5303520" cy="4023360"/>
          </a:xfrm>
          <a:prstGeom prst="rect">
            <a:avLst/>
          </a:prstGeom>
          <a:solidFill>
            <a:schemeClr val="bg2">
              <a:lumMod val="90000"/>
            </a:schemeClr>
          </a:solidFill>
        </p:spPr>
        <p:txBody>
          <a:bodyPr/>
          <a:lstStyle/>
          <a:p>
            <a:r>
              <a:rPr lang="en-US"/>
              <a:t>Click to insert picture</a:t>
            </a:r>
          </a:p>
        </p:txBody>
      </p:sp>
      <p:sp>
        <p:nvSpPr>
          <p:cNvPr id="9" name="Slide Number Placeholder 2">
            <a:extLst>
              <a:ext uri="{FF2B5EF4-FFF2-40B4-BE49-F238E27FC236}">
                <a16:creationId xmlns:a16="http://schemas.microsoft.com/office/drawing/2014/main" id="{B74D4959-A7A0-9146-B4DB-F9CD352D4336}"/>
              </a:ext>
            </a:extLst>
          </p:cNvPr>
          <p:cNvSpPr txBox="1">
            <a:spLocks/>
          </p:cNvSpPr>
          <p:nvPr userDrawn="1"/>
        </p:nvSpPr>
        <p:spPr>
          <a:xfrm>
            <a:off x="11370917" y="6407702"/>
            <a:ext cx="685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9C93148-1C45-654B-A971-1E082E2E12B2}" type="slidenum">
              <a:rPr lang="en-US" sz="1300" smtClean="0">
                <a:solidFill>
                  <a:schemeClr val="tx1">
                    <a:lumMod val="50000"/>
                    <a:lumOff val="50000"/>
                  </a:schemeClr>
                </a:solidFill>
              </a:rPr>
              <a:pPr algn="r"/>
              <a:t>‹#›</a:t>
            </a:fld>
            <a:endParaRPr lang="en-US" sz="1300">
              <a:solidFill>
                <a:schemeClr val="tx1">
                  <a:lumMod val="50000"/>
                  <a:lumOff val="50000"/>
                </a:schemeClr>
              </a:solidFill>
            </a:endParaRPr>
          </a:p>
        </p:txBody>
      </p:sp>
      <p:sp>
        <p:nvSpPr>
          <p:cNvPr id="10" name="Text Placeholder 5">
            <a:extLst>
              <a:ext uri="{FF2B5EF4-FFF2-40B4-BE49-F238E27FC236}">
                <a16:creationId xmlns:a16="http://schemas.microsoft.com/office/drawing/2014/main" id="{744B318B-42B2-BF47-8FD5-32C2632D2623}"/>
              </a:ext>
            </a:extLst>
          </p:cNvPr>
          <p:cNvSpPr>
            <a:spLocks noGrp="1"/>
          </p:cNvSpPr>
          <p:nvPr>
            <p:ph type="body" sz="quarter" idx="10" hasCustomPrompt="1"/>
          </p:nvPr>
        </p:nvSpPr>
        <p:spPr>
          <a:xfrm>
            <a:off x="539060" y="432596"/>
            <a:ext cx="6002417" cy="480131"/>
          </a:xfrm>
          <a:prstGeom prst="rect">
            <a:avLst/>
          </a:prstGeom>
          <a:noFill/>
        </p:spPr>
        <p:txBody>
          <a:bodyPr wrap="square" rtlCol="0" anchor="t">
            <a:spAutoFit/>
          </a:bodyPr>
          <a:lstStyle>
            <a:lvl1pPr marL="0" indent="0">
              <a:buFontTx/>
              <a:buNone/>
              <a:defRPr lang="en-US" sz="2800" b="0" dirty="0">
                <a:solidFill>
                  <a:srgbClr val="1472BB"/>
                </a:solidFill>
                <a:cs typeface="Arial" panose="020B0604020202020204" pitchFamily="34" charset="0"/>
              </a:defRPr>
            </a:lvl1pPr>
          </a:lstStyle>
          <a:p>
            <a:pPr marL="0" lvl="0"/>
            <a:r>
              <a:rPr lang="en-US"/>
              <a:t>Headline goes here</a:t>
            </a:r>
          </a:p>
        </p:txBody>
      </p:sp>
      <p:pic>
        <p:nvPicPr>
          <p:cNvPr id="11" name="Graphic 10">
            <a:extLst>
              <a:ext uri="{FF2B5EF4-FFF2-40B4-BE49-F238E27FC236}">
                <a16:creationId xmlns:a16="http://schemas.microsoft.com/office/drawing/2014/main" id="{11A96777-6796-0647-9A4A-A11800CC45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7667" y="6394449"/>
            <a:ext cx="1104758" cy="309465"/>
          </a:xfrm>
          <a:prstGeom prst="rect">
            <a:avLst/>
          </a:prstGeom>
        </p:spPr>
      </p:pic>
      <p:sp>
        <p:nvSpPr>
          <p:cNvPr id="13" name="Content Placeholder 2">
            <a:extLst>
              <a:ext uri="{FF2B5EF4-FFF2-40B4-BE49-F238E27FC236}">
                <a16:creationId xmlns:a16="http://schemas.microsoft.com/office/drawing/2014/main" id="{C4918916-E7E2-4F42-8A09-E6933967C070}"/>
              </a:ext>
            </a:extLst>
          </p:cNvPr>
          <p:cNvSpPr>
            <a:spLocks noGrp="1"/>
          </p:cNvSpPr>
          <p:nvPr>
            <p:ph sz="quarter" idx="12"/>
          </p:nvPr>
        </p:nvSpPr>
        <p:spPr>
          <a:xfrm>
            <a:off x="551039" y="1654094"/>
            <a:ext cx="5821481" cy="4184650"/>
          </a:xfrm>
          <a:prstGeom prst="rect">
            <a:avLst/>
          </a:prstGeom>
        </p:spPr>
        <p:txBody>
          <a:bodyPr/>
          <a:lstStyle>
            <a:lvl1pPr>
              <a:lnSpc>
                <a:spcPct val="100000"/>
              </a:lnSpc>
              <a:spcAft>
                <a:spcPts val="1200"/>
              </a:spcAft>
              <a:defRPr sz="2000"/>
            </a:lvl1pPr>
            <a:lvl2pPr>
              <a:lnSpc>
                <a:spcPct val="100000"/>
              </a:lnSpc>
              <a:spcAft>
                <a:spcPts val="1200"/>
              </a:spcAft>
              <a:defRPr sz="1600"/>
            </a:lvl2pPr>
            <a:lvl3pPr>
              <a:lnSpc>
                <a:spcPct val="100000"/>
              </a:lnSpc>
              <a:spcAft>
                <a:spcPts val="1200"/>
              </a:spcAft>
              <a:defRPr sz="1400"/>
            </a:lvl3pPr>
            <a:lvl4pPr>
              <a:lnSpc>
                <a:spcPct val="100000"/>
              </a:lnSpc>
              <a:spcAft>
                <a:spcPts val="1200"/>
              </a:spcAft>
              <a:defRPr sz="1100"/>
            </a:lvl4pPr>
            <a:lvl5pPr>
              <a:lnSpc>
                <a:spcPct val="100000"/>
              </a:lnSpc>
              <a:spcAft>
                <a:spcPts val="1200"/>
              </a:spcAft>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6">
            <a:extLst>
              <a:ext uri="{FF2B5EF4-FFF2-40B4-BE49-F238E27FC236}">
                <a16:creationId xmlns:a16="http://schemas.microsoft.com/office/drawing/2014/main" id="{E47D9265-48C6-6DFB-EEDA-958A183EB68A}"/>
              </a:ext>
            </a:extLst>
          </p:cNvPr>
          <p:cNvSpPr>
            <a:spLocks noGrp="1"/>
          </p:cNvSpPr>
          <p:nvPr>
            <p:ph type="body" sz="quarter" idx="13" hasCustomPrompt="1"/>
          </p:nvPr>
        </p:nvSpPr>
        <p:spPr>
          <a:xfrm>
            <a:off x="7829250" y="5074698"/>
            <a:ext cx="2879390" cy="323165"/>
          </a:xfrm>
          <a:prstGeom prst="rect">
            <a:avLst/>
          </a:prstGeom>
        </p:spPr>
        <p:txBody>
          <a:bodyPr wrap="square">
            <a:spAutoFit/>
          </a:bodyPr>
          <a:lstStyle>
            <a:lvl1pPr marL="0" indent="0">
              <a:buNone/>
              <a:defRPr lang="en-US" sz="2000" b="0" dirty="0" smtClean="0">
                <a:solidFill>
                  <a:srgbClr val="0077B3"/>
                </a:solidFill>
                <a:cs typeface="Arial" panose="020B0604020202020204" pitchFamily="34" charset="0"/>
              </a:defRPr>
            </a:lvl1pPr>
          </a:lstStyle>
          <a:p>
            <a:pPr marL="0" lvl="0">
              <a:lnSpc>
                <a:spcPts val="1820"/>
              </a:lnSpc>
            </a:pPr>
            <a:r>
              <a:rPr lang="en-US"/>
              <a:t>Optional Subhead</a:t>
            </a:r>
          </a:p>
        </p:txBody>
      </p:sp>
      <p:sp>
        <p:nvSpPr>
          <p:cNvPr id="15" name="Text Placeholder 20">
            <a:extLst>
              <a:ext uri="{FF2B5EF4-FFF2-40B4-BE49-F238E27FC236}">
                <a16:creationId xmlns:a16="http://schemas.microsoft.com/office/drawing/2014/main" id="{DB8644F1-9742-9008-A5A5-3D81A8C89215}"/>
              </a:ext>
            </a:extLst>
          </p:cNvPr>
          <p:cNvSpPr>
            <a:spLocks noGrp="1"/>
          </p:cNvSpPr>
          <p:nvPr>
            <p:ph type="body" sz="quarter" idx="14"/>
          </p:nvPr>
        </p:nvSpPr>
        <p:spPr>
          <a:xfrm>
            <a:off x="7824807" y="5506347"/>
            <a:ext cx="3087033" cy="323165"/>
          </a:xfrm>
          <a:prstGeom prst="rect">
            <a:avLst/>
          </a:prstGeom>
          <a:noFill/>
        </p:spPr>
        <p:txBody>
          <a:bodyPr wrap="square" rtlCol="0">
            <a:spAutoFit/>
          </a:bodyPr>
          <a:lstStyle>
            <a:lvl1pPr marL="0" indent="0">
              <a:buNone/>
              <a:defRPr lang="en-US" sz="1600" dirty="0" smtClean="0">
                <a:solidFill>
                  <a:schemeClr val="tx1">
                    <a:lumMod val="75000"/>
                    <a:lumOff val="25000"/>
                  </a:schemeClr>
                </a:solidFill>
                <a:cs typeface="Arial" panose="020B0604020202020204" pitchFamily="34" charset="0"/>
              </a:defRPr>
            </a:lvl1pPr>
          </a:lstStyle>
          <a:p>
            <a:pPr marL="0" lvl="0">
              <a:lnSpc>
                <a:spcPts val="1820"/>
              </a:lnSpc>
            </a:pPr>
            <a:r>
              <a:rPr lang="en-US"/>
              <a:t>Click to edit Master text styles</a:t>
            </a:r>
          </a:p>
        </p:txBody>
      </p:sp>
    </p:spTree>
    <p:extLst>
      <p:ext uri="{BB962C8B-B14F-4D97-AF65-F5344CB8AC3E}">
        <p14:creationId xmlns:p14="http://schemas.microsoft.com/office/powerpoint/2010/main" val="10322448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Grid Layout_small">
    <p:spTree>
      <p:nvGrpSpPr>
        <p:cNvPr id="1" name=""/>
        <p:cNvGrpSpPr/>
        <p:nvPr/>
      </p:nvGrpSpPr>
      <p:grpSpPr>
        <a:xfrm>
          <a:off x="0" y="0"/>
          <a:ext cx="0" cy="0"/>
          <a:chOff x="0" y="0"/>
          <a:chExt cx="0" cy="0"/>
        </a:xfrm>
      </p:grpSpPr>
      <p:sp>
        <p:nvSpPr>
          <p:cNvPr id="9" name="Slide Number Placeholder 2">
            <a:extLst>
              <a:ext uri="{FF2B5EF4-FFF2-40B4-BE49-F238E27FC236}">
                <a16:creationId xmlns:a16="http://schemas.microsoft.com/office/drawing/2014/main" id="{B74D4959-A7A0-9146-B4DB-F9CD352D4336}"/>
              </a:ext>
            </a:extLst>
          </p:cNvPr>
          <p:cNvSpPr txBox="1">
            <a:spLocks/>
          </p:cNvSpPr>
          <p:nvPr userDrawn="1"/>
        </p:nvSpPr>
        <p:spPr>
          <a:xfrm>
            <a:off x="11370917" y="6407702"/>
            <a:ext cx="685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9C93148-1C45-654B-A971-1E082E2E12B2}" type="slidenum">
              <a:rPr lang="en-US" sz="1300" smtClean="0">
                <a:solidFill>
                  <a:schemeClr val="tx1">
                    <a:lumMod val="50000"/>
                    <a:lumOff val="50000"/>
                  </a:schemeClr>
                </a:solidFill>
              </a:rPr>
              <a:pPr algn="r"/>
              <a:t>‹#›</a:t>
            </a:fld>
            <a:endParaRPr lang="en-US" sz="1300">
              <a:solidFill>
                <a:schemeClr val="tx1">
                  <a:lumMod val="50000"/>
                  <a:lumOff val="50000"/>
                </a:schemeClr>
              </a:solidFill>
            </a:endParaRPr>
          </a:p>
        </p:txBody>
      </p:sp>
      <p:sp>
        <p:nvSpPr>
          <p:cNvPr id="10" name="Text Placeholder 5">
            <a:extLst>
              <a:ext uri="{FF2B5EF4-FFF2-40B4-BE49-F238E27FC236}">
                <a16:creationId xmlns:a16="http://schemas.microsoft.com/office/drawing/2014/main" id="{744B318B-42B2-BF47-8FD5-32C2632D2623}"/>
              </a:ext>
            </a:extLst>
          </p:cNvPr>
          <p:cNvSpPr>
            <a:spLocks noGrp="1"/>
          </p:cNvSpPr>
          <p:nvPr>
            <p:ph type="body" sz="quarter" idx="10" hasCustomPrompt="1"/>
          </p:nvPr>
        </p:nvSpPr>
        <p:spPr>
          <a:xfrm>
            <a:off x="539060" y="432596"/>
            <a:ext cx="6002417" cy="480131"/>
          </a:xfrm>
          <a:prstGeom prst="rect">
            <a:avLst/>
          </a:prstGeom>
          <a:noFill/>
        </p:spPr>
        <p:txBody>
          <a:bodyPr wrap="square" rtlCol="0" anchor="t">
            <a:spAutoFit/>
          </a:bodyPr>
          <a:lstStyle>
            <a:lvl1pPr marL="0" indent="0">
              <a:buFontTx/>
              <a:buNone/>
              <a:defRPr lang="en-US" sz="2800" b="0" dirty="0">
                <a:solidFill>
                  <a:srgbClr val="1472BB"/>
                </a:solidFill>
                <a:cs typeface="Arial" panose="020B0604020202020204" pitchFamily="34" charset="0"/>
              </a:defRPr>
            </a:lvl1pPr>
          </a:lstStyle>
          <a:p>
            <a:pPr marL="0" lvl="0"/>
            <a:r>
              <a:rPr lang="en-US"/>
              <a:t>Headline goes here</a:t>
            </a:r>
          </a:p>
        </p:txBody>
      </p:sp>
      <p:pic>
        <p:nvPicPr>
          <p:cNvPr id="11" name="Graphic 10">
            <a:extLst>
              <a:ext uri="{FF2B5EF4-FFF2-40B4-BE49-F238E27FC236}">
                <a16:creationId xmlns:a16="http://schemas.microsoft.com/office/drawing/2014/main" id="{11A96777-6796-0647-9A4A-A11800CC45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7667" y="6394449"/>
            <a:ext cx="1104758" cy="309465"/>
          </a:xfrm>
          <a:prstGeom prst="rect">
            <a:avLst/>
          </a:prstGeom>
        </p:spPr>
      </p:pic>
      <p:sp>
        <p:nvSpPr>
          <p:cNvPr id="13" name="Content Placeholder 2">
            <a:extLst>
              <a:ext uri="{FF2B5EF4-FFF2-40B4-BE49-F238E27FC236}">
                <a16:creationId xmlns:a16="http://schemas.microsoft.com/office/drawing/2014/main" id="{C4918916-E7E2-4F42-8A09-E6933967C070}"/>
              </a:ext>
            </a:extLst>
          </p:cNvPr>
          <p:cNvSpPr>
            <a:spLocks noGrp="1"/>
          </p:cNvSpPr>
          <p:nvPr>
            <p:ph sz="quarter" idx="12"/>
          </p:nvPr>
        </p:nvSpPr>
        <p:spPr>
          <a:xfrm>
            <a:off x="551039" y="1654094"/>
            <a:ext cx="5821481" cy="4184650"/>
          </a:xfrm>
          <a:prstGeom prst="rect">
            <a:avLst/>
          </a:prstGeom>
        </p:spPr>
        <p:txBody>
          <a:bodyPr/>
          <a:lstStyle>
            <a:lvl1pPr>
              <a:lnSpc>
                <a:spcPct val="100000"/>
              </a:lnSpc>
              <a:spcAft>
                <a:spcPts val="1200"/>
              </a:spcAft>
              <a:defRPr sz="2000"/>
            </a:lvl1pPr>
            <a:lvl2pPr>
              <a:lnSpc>
                <a:spcPct val="100000"/>
              </a:lnSpc>
              <a:spcAft>
                <a:spcPts val="1200"/>
              </a:spcAft>
              <a:defRPr sz="1600"/>
            </a:lvl2pPr>
            <a:lvl3pPr>
              <a:lnSpc>
                <a:spcPct val="100000"/>
              </a:lnSpc>
              <a:spcAft>
                <a:spcPts val="1200"/>
              </a:spcAft>
              <a:defRPr sz="1400"/>
            </a:lvl3pPr>
            <a:lvl4pPr>
              <a:lnSpc>
                <a:spcPct val="100000"/>
              </a:lnSpc>
              <a:spcAft>
                <a:spcPts val="1200"/>
              </a:spcAft>
              <a:defRPr sz="1100"/>
            </a:lvl4pPr>
            <a:lvl5pPr>
              <a:lnSpc>
                <a:spcPct val="100000"/>
              </a:lnSpc>
              <a:spcAft>
                <a:spcPts val="1200"/>
              </a:spcAft>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4F1B1EBF-8053-3F4B-8189-12915141C06D}"/>
              </a:ext>
            </a:extLst>
          </p:cNvPr>
          <p:cNvSpPr/>
          <p:nvPr userDrawn="1"/>
        </p:nvSpPr>
        <p:spPr>
          <a:xfrm>
            <a:off x="8348870" y="3962400"/>
            <a:ext cx="3843130" cy="2895600"/>
          </a:xfrm>
          <a:prstGeom prst="rect">
            <a:avLst/>
          </a:prstGeom>
          <a:solidFill>
            <a:srgbClr val="F4F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6">
            <a:extLst>
              <a:ext uri="{FF2B5EF4-FFF2-40B4-BE49-F238E27FC236}">
                <a16:creationId xmlns:a16="http://schemas.microsoft.com/office/drawing/2014/main" id="{38441E09-6E71-1A49-808B-ADEB902D9E61}"/>
              </a:ext>
              <a:ext uri="{C183D7F6-B498-43B3-948B-1728B52AA6E4}">
                <adec:decorative xmlns:adec="http://schemas.microsoft.com/office/drawing/2017/decorative" val="1"/>
              </a:ext>
            </a:extLst>
          </p:cNvPr>
          <p:cNvSpPr>
            <a:spLocks noGrp="1"/>
          </p:cNvSpPr>
          <p:nvPr>
            <p:ph type="pic" sz="quarter" idx="11" hasCustomPrompt="1"/>
          </p:nvPr>
        </p:nvSpPr>
        <p:spPr>
          <a:xfrm>
            <a:off x="8351520" y="0"/>
            <a:ext cx="3840480" cy="4023360"/>
          </a:xfrm>
          <a:prstGeom prst="rect">
            <a:avLst/>
          </a:prstGeom>
          <a:solidFill>
            <a:schemeClr val="bg2">
              <a:lumMod val="90000"/>
            </a:schemeClr>
          </a:solidFill>
        </p:spPr>
        <p:txBody>
          <a:bodyPr/>
          <a:lstStyle/>
          <a:p>
            <a:r>
              <a:rPr lang="en-US"/>
              <a:t>Click to insert picture</a:t>
            </a:r>
          </a:p>
        </p:txBody>
      </p:sp>
      <p:sp>
        <p:nvSpPr>
          <p:cNvPr id="15" name="Text Placeholder 16">
            <a:extLst>
              <a:ext uri="{FF2B5EF4-FFF2-40B4-BE49-F238E27FC236}">
                <a16:creationId xmlns:a16="http://schemas.microsoft.com/office/drawing/2014/main" id="{D9923874-5F32-F48D-69C1-7708FB6D32A7}"/>
              </a:ext>
            </a:extLst>
          </p:cNvPr>
          <p:cNvSpPr>
            <a:spLocks noGrp="1"/>
          </p:cNvSpPr>
          <p:nvPr>
            <p:ph type="body" sz="quarter" idx="13" hasCustomPrompt="1"/>
          </p:nvPr>
        </p:nvSpPr>
        <p:spPr>
          <a:xfrm>
            <a:off x="8896050" y="4932458"/>
            <a:ext cx="2879390" cy="323165"/>
          </a:xfrm>
          <a:prstGeom prst="rect">
            <a:avLst/>
          </a:prstGeom>
        </p:spPr>
        <p:txBody>
          <a:bodyPr wrap="square">
            <a:spAutoFit/>
          </a:bodyPr>
          <a:lstStyle>
            <a:lvl1pPr marL="0" indent="0">
              <a:buNone/>
              <a:defRPr lang="en-US" sz="1800" b="0" dirty="0" smtClean="0">
                <a:solidFill>
                  <a:srgbClr val="0077B3"/>
                </a:solidFill>
                <a:cs typeface="Arial" panose="020B0604020202020204" pitchFamily="34" charset="0"/>
              </a:defRPr>
            </a:lvl1pPr>
          </a:lstStyle>
          <a:p>
            <a:pPr marL="0" lvl="0">
              <a:lnSpc>
                <a:spcPts val="1820"/>
              </a:lnSpc>
            </a:pPr>
            <a:r>
              <a:rPr lang="en-US"/>
              <a:t>Optional Subhead</a:t>
            </a:r>
          </a:p>
        </p:txBody>
      </p:sp>
      <p:sp>
        <p:nvSpPr>
          <p:cNvPr id="16" name="Text Placeholder 20">
            <a:extLst>
              <a:ext uri="{FF2B5EF4-FFF2-40B4-BE49-F238E27FC236}">
                <a16:creationId xmlns:a16="http://schemas.microsoft.com/office/drawing/2014/main" id="{B5567280-DC5C-B0CF-62F5-02DE919A8C6F}"/>
              </a:ext>
            </a:extLst>
          </p:cNvPr>
          <p:cNvSpPr>
            <a:spLocks noGrp="1"/>
          </p:cNvSpPr>
          <p:nvPr>
            <p:ph type="body" sz="quarter" idx="14"/>
          </p:nvPr>
        </p:nvSpPr>
        <p:spPr>
          <a:xfrm>
            <a:off x="8891607" y="5364107"/>
            <a:ext cx="3087033" cy="323165"/>
          </a:xfrm>
          <a:prstGeom prst="rect">
            <a:avLst/>
          </a:prstGeom>
          <a:noFill/>
        </p:spPr>
        <p:txBody>
          <a:bodyPr wrap="square" rtlCol="0">
            <a:spAutoFit/>
          </a:bodyPr>
          <a:lstStyle>
            <a:lvl1pPr marL="0" indent="0">
              <a:buNone/>
              <a:defRPr lang="en-US" sz="1600" dirty="0" smtClean="0">
                <a:solidFill>
                  <a:schemeClr val="tx1">
                    <a:lumMod val="75000"/>
                    <a:lumOff val="25000"/>
                  </a:schemeClr>
                </a:solidFill>
                <a:cs typeface="Arial" panose="020B0604020202020204" pitchFamily="34" charset="0"/>
              </a:defRPr>
            </a:lvl1pPr>
          </a:lstStyle>
          <a:p>
            <a:pPr marL="0" lvl="0">
              <a:lnSpc>
                <a:spcPts val="1820"/>
              </a:lnSpc>
            </a:pPr>
            <a:r>
              <a:rPr lang="en-US"/>
              <a:t>Click to edit Master text styles</a:t>
            </a:r>
          </a:p>
        </p:txBody>
      </p:sp>
    </p:spTree>
    <p:extLst>
      <p:ext uri="{BB962C8B-B14F-4D97-AF65-F5344CB8AC3E}">
        <p14:creationId xmlns:p14="http://schemas.microsoft.com/office/powerpoint/2010/main" val="163212175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creenshot mockup sidebar">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DD26B8B-954C-E243-B3ED-0A7D41916DA0}"/>
              </a:ext>
              <a:ext uri="{C183D7F6-B498-43B3-948B-1728B52AA6E4}">
                <adec:decorative xmlns:adec="http://schemas.microsoft.com/office/drawing/2017/decorative" val="1"/>
              </a:ext>
            </a:extLst>
          </p:cNvPr>
          <p:cNvSpPr/>
          <p:nvPr userDrawn="1"/>
        </p:nvSpPr>
        <p:spPr>
          <a:xfrm>
            <a:off x="0" y="0"/>
            <a:ext cx="3688597" cy="6857999"/>
          </a:xfrm>
          <a:prstGeom prst="rect">
            <a:avLst/>
          </a:prstGeom>
          <a:solidFill>
            <a:srgbClr val="F4F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8" name="Picture 7">
            <a:extLst>
              <a:ext uri="{FF2B5EF4-FFF2-40B4-BE49-F238E27FC236}">
                <a16:creationId xmlns:a16="http://schemas.microsoft.com/office/drawing/2014/main" id="{8E443A16-D64B-4E40-B432-DB83E7CAD631}"/>
              </a:ext>
              <a:ext uri="{C183D7F6-B498-43B3-948B-1728B52AA6E4}">
                <adec:decorative xmlns:adec="http://schemas.microsoft.com/office/drawing/2017/decorative" val="1"/>
              </a:ext>
            </a:extLst>
          </p:cNvPr>
          <p:cNvPicPr>
            <a:picLocks noChangeAspect="1"/>
          </p:cNvPicPr>
          <p:nvPr userDrawn="1"/>
        </p:nvPicPr>
        <p:blipFill rotWithShape="1">
          <a:blip r:embed="rId3"/>
          <a:srcRect r="16196"/>
          <a:stretch/>
        </p:blipFill>
        <p:spPr>
          <a:xfrm>
            <a:off x="3807725" y="783128"/>
            <a:ext cx="8384275" cy="5646204"/>
          </a:xfrm>
          <a:prstGeom prst="rect">
            <a:avLst/>
          </a:prstGeom>
        </p:spPr>
      </p:pic>
      <p:sp>
        <p:nvSpPr>
          <p:cNvPr id="9" name="Slide Number Placeholder 2">
            <a:extLst>
              <a:ext uri="{FF2B5EF4-FFF2-40B4-BE49-F238E27FC236}">
                <a16:creationId xmlns:a16="http://schemas.microsoft.com/office/drawing/2014/main" id="{3F3E9186-D138-B341-874C-C7C250B7F265}"/>
              </a:ext>
            </a:extLst>
          </p:cNvPr>
          <p:cNvSpPr txBox="1">
            <a:spLocks/>
          </p:cNvSpPr>
          <p:nvPr userDrawn="1"/>
        </p:nvSpPr>
        <p:spPr>
          <a:xfrm>
            <a:off x="11370917" y="6407702"/>
            <a:ext cx="685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9C93148-1C45-654B-A971-1E082E2E12B2}" type="slidenum">
              <a:rPr lang="en-US" sz="1300" smtClean="0">
                <a:solidFill>
                  <a:schemeClr val="tx1">
                    <a:lumMod val="50000"/>
                    <a:lumOff val="50000"/>
                  </a:schemeClr>
                </a:solidFill>
              </a:rPr>
              <a:pPr algn="r"/>
              <a:t>‹#›</a:t>
            </a:fld>
            <a:endParaRPr lang="en-US" sz="1300">
              <a:solidFill>
                <a:schemeClr val="tx1">
                  <a:lumMod val="50000"/>
                  <a:lumOff val="50000"/>
                </a:schemeClr>
              </a:solidFill>
            </a:endParaRPr>
          </a:p>
        </p:txBody>
      </p:sp>
      <p:sp>
        <p:nvSpPr>
          <p:cNvPr id="11" name="Text Placeholder 5">
            <a:extLst>
              <a:ext uri="{FF2B5EF4-FFF2-40B4-BE49-F238E27FC236}">
                <a16:creationId xmlns:a16="http://schemas.microsoft.com/office/drawing/2014/main" id="{C1EEAF60-E21D-8541-88BB-978DFDDC8C3C}"/>
              </a:ext>
            </a:extLst>
          </p:cNvPr>
          <p:cNvSpPr>
            <a:spLocks noGrp="1"/>
          </p:cNvSpPr>
          <p:nvPr>
            <p:ph type="body" sz="quarter" idx="10" hasCustomPrompt="1"/>
          </p:nvPr>
        </p:nvSpPr>
        <p:spPr>
          <a:xfrm>
            <a:off x="540087" y="927084"/>
            <a:ext cx="2986460" cy="954107"/>
          </a:xfrm>
          <a:prstGeom prst="rect">
            <a:avLst/>
          </a:prstGeom>
          <a:noFill/>
        </p:spPr>
        <p:txBody>
          <a:bodyPr wrap="square" rtlCol="0" anchor="t">
            <a:spAutoFit/>
          </a:bodyPr>
          <a:lstStyle>
            <a:lvl1pPr marL="0" indent="0">
              <a:lnSpc>
                <a:spcPct val="100000"/>
              </a:lnSpc>
              <a:buFontTx/>
              <a:buNone/>
              <a:defRPr lang="en-US" sz="2800" b="0" dirty="0">
                <a:solidFill>
                  <a:srgbClr val="1472BB"/>
                </a:solidFill>
                <a:cs typeface="Arial" panose="020B0604020202020204" pitchFamily="34" charset="0"/>
              </a:defRPr>
            </a:lvl1pPr>
          </a:lstStyle>
          <a:p>
            <a:pPr marL="0" lvl="0"/>
            <a:r>
              <a:rPr lang="en-US"/>
              <a:t>Page/screenshot title goes here</a:t>
            </a:r>
          </a:p>
        </p:txBody>
      </p:sp>
      <p:sp>
        <p:nvSpPr>
          <p:cNvPr id="15" name="Text Placeholder 13">
            <a:extLst>
              <a:ext uri="{FF2B5EF4-FFF2-40B4-BE49-F238E27FC236}">
                <a16:creationId xmlns:a16="http://schemas.microsoft.com/office/drawing/2014/main" id="{802D9823-5A63-0A4A-8F70-1ED3DDAD6CE7}"/>
              </a:ext>
            </a:extLst>
          </p:cNvPr>
          <p:cNvSpPr>
            <a:spLocks noGrp="1"/>
          </p:cNvSpPr>
          <p:nvPr>
            <p:ph type="body" sz="quarter" idx="11" hasCustomPrompt="1"/>
          </p:nvPr>
        </p:nvSpPr>
        <p:spPr>
          <a:xfrm>
            <a:off x="3939156" y="6439427"/>
            <a:ext cx="4005964" cy="203133"/>
          </a:xfrm>
          <a:prstGeom prst="rect">
            <a:avLst/>
          </a:prstGeom>
          <a:noFill/>
        </p:spPr>
        <p:txBody>
          <a:bodyPr wrap="square" rtlCol="0">
            <a:spAutoFit/>
          </a:bodyPr>
          <a:lstStyle>
            <a:lvl1pPr marL="0" indent="0">
              <a:buNone/>
              <a:defRPr lang="en-US" sz="3200" b="0" i="1" dirty="0">
                <a:solidFill>
                  <a:schemeClr val="tx1">
                    <a:lumMod val="65000"/>
                    <a:lumOff val="35000"/>
                  </a:schemeClr>
                </a:solidFill>
                <a:latin typeface="Arial" panose="020B0604020202020204" pitchFamily="34" charset="0"/>
                <a:cs typeface="Arial" panose="020B0604020202020204" pitchFamily="34" charset="0"/>
              </a:defRPr>
            </a:lvl1pPr>
          </a:lstStyle>
          <a:p>
            <a:pPr marL="0" lvl="0"/>
            <a:r>
              <a:rPr lang="en-US" sz="800" i="1">
                <a:solidFill>
                  <a:schemeClr val="tx1">
                    <a:lumMod val="65000"/>
                    <a:lumOff val="35000"/>
                  </a:schemeClr>
                </a:solidFill>
                <a:latin typeface="Arial" panose="020B0604020202020204" pitchFamily="34" charset="0"/>
                <a:cs typeface="Arial" panose="020B0604020202020204" pitchFamily="34" charset="0"/>
              </a:rPr>
              <a:t>Source: Source information can go here in this area</a:t>
            </a:r>
            <a:endParaRPr lang="en-US" sz="2800" i="1">
              <a:solidFill>
                <a:schemeClr val="tx1">
                  <a:lumMod val="65000"/>
                  <a:lumOff val="35000"/>
                </a:schemeClr>
              </a:solidFill>
              <a:latin typeface="Arial" panose="020B0604020202020204" pitchFamily="34" charset="0"/>
              <a:cs typeface="Arial" panose="020B0604020202020204" pitchFamily="34" charset="0"/>
            </a:endParaRPr>
          </a:p>
        </p:txBody>
      </p:sp>
      <p:sp>
        <p:nvSpPr>
          <p:cNvPr id="23" name="Picture Placeholder 22">
            <a:extLst>
              <a:ext uri="{FF2B5EF4-FFF2-40B4-BE49-F238E27FC236}">
                <a16:creationId xmlns:a16="http://schemas.microsoft.com/office/drawing/2014/main" id="{EE39ACF1-3437-344E-9D80-688F0BCF448D}"/>
              </a:ext>
              <a:ext uri="{C183D7F6-B498-43B3-948B-1728B52AA6E4}">
                <adec:decorative xmlns:adec="http://schemas.microsoft.com/office/drawing/2017/decorative" val="1"/>
              </a:ext>
            </a:extLst>
          </p:cNvPr>
          <p:cNvSpPr>
            <a:spLocks noGrp="1"/>
          </p:cNvSpPr>
          <p:nvPr>
            <p:ph type="pic" sz="quarter" idx="14" hasCustomPrompt="1"/>
          </p:nvPr>
        </p:nvSpPr>
        <p:spPr>
          <a:xfrm>
            <a:off x="5181601" y="1092199"/>
            <a:ext cx="7227093" cy="4587875"/>
          </a:xfrm>
          <a:prstGeom prst="rect">
            <a:avLst/>
          </a:prstGeom>
        </p:spPr>
        <p:txBody>
          <a:bodyPr/>
          <a:lstStyle/>
          <a:p>
            <a:r>
              <a:rPr lang="en-US"/>
              <a:t>Click to insert screenshot</a:t>
            </a:r>
          </a:p>
        </p:txBody>
      </p:sp>
      <p:pic>
        <p:nvPicPr>
          <p:cNvPr id="10" name="Graphic 9">
            <a:extLst>
              <a:ext uri="{FF2B5EF4-FFF2-40B4-BE49-F238E27FC236}">
                <a16:creationId xmlns:a16="http://schemas.microsoft.com/office/drawing/2014/main" id="{EE8F9948-F721-F44D-9ED0-55C1C311905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17667" y="6394449"/>
            <a:ext cx="1104758" cy="309465"/>
          </a:xfrm>
          <a:prstGeom prst="rect">
            <a:avLst/>
          </a:prstGeom>
        </p:spPr>
      </p:pic>
      <p:sp>
        <p:nvSpPr>
          <p:cNvPr id="12" name="Text Placeholder 16">
            <a:extLst>
              <a:ext uri="{FF2B5EF4-FFF2-40B4-BE49-F238E27FC236}">
                <a16:creationId xmlns:a16="http://schemas.microsoft.com/office/drawing/2014/main" id="{14D9409E-82F3-BEB1-C437-1F91203606AD}"/>
              </a:ext>
            </a:extLst>
          </p:cNvPr>
          <p:cNvSpPr>
            <a:spLocks noGrp="1"/>
          </p:cNvSpPr>
          <p:nvPr>
            <p:ph type="body" sz="quarter" idx="12" hasCustomPrompt="1"/>
          </p:nvPr>
        </p:nvSpPr>
        <p:spPr>
          <a:xfrm>
            <a:off x="524210" y="2656618"/>
            <a:ext cx="2879390" cy="323165"/>
          </a:xfrm>
          <a:prstGeom prst="rect">
            <a:avLst/>
          </a:prstGeom>
        </p:spPr>
        <p:txBody>
          <a:bodyPr wrap="square">
            <a:spAutoFit/>
          </a:bodyPr>
          <a:lstStyle>
            <a:lvl1pPr marL="0" indent="0">
              <a:buNone/>
              <a:defRPr lang="en-US" sz="2000" b="0" dirty="0" smtClean="0">
                <a:solidFill>
                  <a:srgbClr val="0077B3"/>
                </a:solidFill>
                <a:cs typeface="Arial" panose="020B0604020202020204" pitchFamily="34" charset="0"/>
              </a:defRPr>
            </a:lvl1pPr>
          </a:lstStyle>
          <a:p>
            <a:pPr marL="0" lvl="0">
              <a:lnSpc>
                <a:spcPts val="1820"/>
              </a:lnSpc>
            </a:pPr>
            <a:r>
              <a:rPr lang="en-US"/>
              <a:t>Optional Subhead</a:t>
            </a:r>
          </a:p>
        </p:txBody>
      </p:sp>
      <p:sp>
        <p:nvSpPr>
          <p:cNvPr id="13" name="Text Placeholder 20">
            <a:extLst>
              <a:ext uri="{FF2B5EF4-FFF2-40B4-BE49-F238E27FC236}">
                <a16:creationId xmlns:a16="http://schemas.microsoft.com/office/drawing/2014/main" id="{5EF44B16-6AE0-1F02-F8C9-838FD9270325}"/>
              </a:ext>
            </a:extLst>
          </p:cNvPr>
          <p:cNvSpPr>
            <a:spLocks noGrp="1"/>
          </p:cNvSpPr>
          <p:nvPr>
            <p:ph type="body" sz="quarter" idx="13"/>
          </p:nvPr>
        </p:nvSpPr>
        <p:spPr>
          <a:xfrm>
            <a:off x="519767" y="3088267"/>
            <a:ext cx="3087033" cy="323165"/>
          </a:xfrm>
          <a:prstGeom prst="rect">
            <a:avLst/>
          </a:prstGeom>
          <a:noFill/>
        </p:spPr>
        <p:txBody>
          <a:bodyPr wrap="square" rtlCol="0">
            <a:spAutoFit/>
          </a:bodyPr>
          <a:lstStyle>
            <a:lvl1pPr marL="0" indent="0">
              <a:buNone/>
              <a:defRPr lang="en-US" sz="1600" dirty="0" smtClean="0">
                <a:solidFill>
                  <a:schemeClr val="tx1">
                    <a:lumMod val="75000"/>
                    <a:lumOff val="25000"/>
                  </a:schemeClr>
                </a:solidFill>
                <a:cs typeface="Arial" panose="020B0604020202020204" pitchFamily="34" charset="0"/>
              </a:defRPr>
            </a:lvl1pPr>
          </a:lstStyle>
          <a:p>
            <a:pPr marL="0" lvl="0">
              <a:lnSpc>
                <a:spcPts val="1820"/>
              </a:lnSpc>
            </a:pPr>
            <a:r>
              <a:rPr lang="en-US"/>
              <a:t>Click to edit Master text styles</a:t>
            </a:r>
          </a:p>
        </p:txBody>
      </p:sp>
    </p:spTree>
    <p:extLst>
      <p:ext uri="{BB962C8B-B14F-4D97-AF65-F5344CB8AC3E}">
        <p14:creationId xmlns:p14="http://schemas.microsoft.com/office/powerpoint/2010/main" val="2671819044"/>
      </p:ext>
    </p:extLst>
  </p:cSld>
  <p:clrMapOvr>
    <a:overrideClrMapping bg1="lt1" tx1="dk1" bg2="lt2" tx2="dk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Mobile and Web mockup">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6A4F51-8AD7-324E-A7C8-3F4063B76DF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734482" y="1480591"/>
            <a:ext cx="2402260" cy="4593267"/>
          </a:xfrm>
          <a:prstGeom prst="rect">
            <a:avLst/>
          </a:prstGeom>
        </p:spPr>
      </p:pic>
      <p:pic>
        <p:nvPicPr>
          <p:cNvPr id="4" name="Picture 3">
            <a:extLst>
              <a:ext uri="{FF2B5EF4-FFF2-40B4-BE49-F238E27FC236}">
                <a16:creationId xmlns:a16="http://schemas.microsoft.com/office/drawing/2014/main" id="{0D5368D2-C93D-2C46-B462-39C315B11641}"/>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3619266" y="1371808"/>
            <a:ext cx="8572734" cy="4838131"/>
          </a:xfrm>
          <a:prstGeom prst="rect">
            <a:avLst/>
          </a:prstGeom>
        </p:spPr>
      </p:pic>
      <p:sp>
        <p:nvSpPr>
          <p:cNvPr id="5" name="Slide Number Placeholder 2">
            <a:extLst>
              <a:ext uri="{FF2B5EF4-FFF2-40B4-BE49-F238E27FC236}">
                <a16:creationId xmlns:a16="http://schemas.microsoft.com/office/drawing/2014/main" id="{89B91704-C067-1A48-A7E8-4C1072BCF27A}"/>
              </a:ext>
            </a:extLst>
          </p:cNvPr>
          <p:cNvSpPr txBox="1">
            <a:spLocks/>
          </p:cNvSpPr>
          <p:nvPr userDrawn="1"/>
        </p:nvSpPr>
        <p:spPr>
          <a:xfrm>
            <a:off x="11370917" y="6407702"/>
            <a:ext cx="685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9C93148-1C45-654B-A971-1E082E2E12B2}" type="slidenum">
              <a:rPr lang="en-US" sz="1300" smtClean="0">
                <a:solidFill>
                  <a:schemeClr val="tx1">
                    <a:lumMod val="50000"/>
                    <a:lumOff val="50000"/>
                  </a:schemeClr>
                </a:solidFill>
              </a:rPr>
              <a:pPr algn="r"/>
              <a:t>‹#›</a:t>
            </a:fld>
            <a:endParaRPr lang="en-US" sz="1300">
              <a:solidFill>
                <a:schemeClr val="tx1">
                  <a:lumMod val="50000"/>
                  <a:lumOff val="50000"/>
                </a:schemeClr>
              </a:solidFill>
            </a:endParaRPr>
          </a:p>
        </p:txBody>
      </p:sp>
      <p:sp>
        <p:nvSpPr>
          <p:cNvPr id="6" name="Text Placeholder 5">
            <a:extLst>
              <a:ext uri="{FF2B5EF4-FFF2-40B4-BE49-F238E27FC236}">
                <a16:creationId xmlns:a16="http://schemas.microsoft.com/office/drawing/2014/main" id="{5842DF45-C0E1-8648-9001-B8E3AEFE6842}"/>
              </a:ext>
            </a:extLst>
          </p:cNvPr>
          <p:cNvSpPr>
            <a:spLocks noGrp="1"/>
          </p:cNvSpPr>
          <p:nvPr>
            <p:ph type="body" sz="quarter" idx="10" hasCustomPrompt="1"/>
          </p:nvPr>
        </p:nvSpPr>
        <p:spPr>
          <a:xfrm>
            <a:off x="539060" y="432596"/>
            <a:ext cx="9855200" cy="480131"/>
          </a:xfrm>
          <a:prstGeom prst="rect">
            <a:avLst/>
          </a:prstGeom>
          <a:noFill/>
        </p:spPr>
        <p:txBody>
          <a:bodyPr wrap="square" rtlCol="0" anchor="t">
            <a:spAutoFit/>
          </a:bodyPr>
          <a:lstStyle>
            <a:lvl1pPr marL="0" indent="0">
              <a:buFontTx/>
              <a:buNone/>
              <a:defRPr lang="en-US" sz="2800" b="0" dirty="0">
                <a:solidFill>
                  <a:srgbClr val="1472BB"/>
                </a:solidFill>
                <a:cs typeface="Arial" panose="020B0604020202020204" pitchFamily="34" charset="0"/>
              </a:defRPr>
            </a:lvl1pPr>
          </a:lstStyle>
          <a:p>
            <a:pPr marL="0" lvl="0"/>
            <a:r>
              <a:rPr lang="en-US"/>
              <a:t>Headline goes here</a:t>
            </a:r>
          </a:p>
        </p:txBody>
      </p:sp>
      <p:sp>
        <p:nvSpPr>
          <p:cNvPr id="7" name="Picture Placeholder 22">
            <a:extLst>
              <a:ext uri="{FF2B5EF4-FFF2-40B4-BE49-F238E27FC236}">
                <a16:creationId xmlns:a16="http://schemas.microsoft.com/office/drawing/2014/main" id="{635DFCBE-AEFE-B74E-9757-17BFDB0C46F4}"/>
              </a:ext>
              <a:ext uri="{C183D7F6-B498-43B3-948B-1728B52AA6E4}">
                <adec:decorative xmlns:adec="http://schemas.microsoft.com/office/drawing/2017/decorative" val="1"/>
              </a:ext>
            </a:extLst>
          </p:cNvPr>
          <p:cNvSpPr>
            <a:spLocks noGrp="1"/>
          </p:cNvSpPr>
          <p:nvPr>
            <p:ph type="pic" sz="quarter" idx="14" hasCustomPrompt="1"/>
          </p:nvPr>
        </p:nvSpPr>
        <p:spPr>
          <a:xfrm>
            <a:off x="4800497" y="1640148"/>
            <a:ext cx="6156427" cy="3928802"/>
          </a:xfrm>
          <a:prstGeom prst="rect">
            <a:avLst/>
          </a:prstGeom>
        </p:spPr>
        <p:txBody>
          <a:bodyPr anchor="ctr"/>
          <a:lstStyle>
            <a:lvl1pPr>
              <a:defRPr sz="2400"/>
            </a:lvl1pPr>
          </a:lstStyle>
          <a:p>
            <a:r>
              <a:rPr lang="en-US"/>
              <a:t>Click to insert screenshot</a:t>
            </a:r>
          </a:p>
        </p:txBody>
      </p:sp>
      <p:sp>
        <p:nvSpPr>
          <p:cNvPr id="27" name="Picture Placeholder 26">
            <a:extLst>
              <a:ext uri="{FF2B5EF4-FFF2-40B4-BE49-F238E27FC236}">
                <a16:creationId xmlns:a16="http://schemas.microsoft.com/office/drawing/2014/main" id="{36206C69-BD32-5346-A805-BA6B7C1C348F}"/>
              </a:ext>
              <a:ext uri="{C183D7F6-B498-43B3-948B-1728B52AA6E4}">
                <adec:decorative xmlns:adec="http://schemas.microsoft.com/office/drawing/2017/decorative" val="1"/>
              </a:ext>
            </a:extLst>
          </p:cNvPr>
          <p:cNvSpPr>
            <a:spLocks noGrp="1"/>
          </p:cNvSpPr>
          <p:nvPr>
            <p:ph type="pic" sz="quarter" idx="15" hasCustomPrompt="1"/>
          </p:nvPr>
        </p:nvSpPr>
        <p:spPr>
          <a:xfrm>
            <a:off x="890181" y="1601273"/>
            <a:ext cx="2094289" cy="4301386"/>
          </a:xfrm>
          <a:custGeom>
            <a:avLst/>
            <a:gdLst>
              <a:gd name="connsiteX0" fmla="*/ 266919 w 2094289"/>
              <a:gd name="connsiteY0" fmla="*/ 0 h 4301386"/>
              <a:gd name="connsiteX1" fmla="*/ 449948 w 2094289"/>
              <a:gd name="connsiteY1" fmla="*/ 0 h 4301386"/>
              <a:gd name="connsiteX2" fmla="*/ 500790 w 2094289"/>
              <a:gd name="connsiteY2" fmla="*/ 48422 h 4301386"/>
              <a:gd name="connsiteX3" fmla="*/ 626622 w 2094289"/>
              <a:gd name="connsiteY3" fmla="*/ 168839 h 4301386"/>
              <a:gd name="connsiteX4" fmla="*/ 1464363 w 2094289"/>
              <a:gd name="connsiteY4" fmla="*/ 168839 h 4301386"/>
              <a:gd name="connsiteX5" fmla="*/ 1590323 w 2094289"/>
              <a:gd name="connsiteY5" fmla="*/ 48422 h 4301386"/>
              <a:gd name="connsiteX6" fmla="*/ 1641164 w 2094289"/>
              <a:gd name="connsiteY6" fmla="*/ 0 h 4301386"/>
              <a:gd name="connsiteX7" fmla="*/ 1826608 w 2094289"/>
              <a:gd name="connsiteY7" fmla="*/ 0 h 4301386"/>
              <a:gd name="connsiteX8" fmla="*/ 2094289 w 2094289"/>
              <a:gd name="connsiteY8" fmla="*/ 268359 h 4301386"/>
              <a:gd name="connsiteX9" fmla="*/ 2094289 w 2094289"/>
              <a:gd name="connsiteY9" fmla="*/ 4033027 h 4301386"/>
              <a:gd name="connsiteX10" fmla="*/ 1826608 w 2094289"/>
              <a:gd name="connsiteY10" fmla="*/ 4301386 h 4301386"/>
              <a:gd name="connsiteX11" fmla="*/ 266919 w 2094289"/>
              <a:gd name="connsiteY11" fmla="*/ 4301386 h 4301386"/>
              <a:gd name="connsiteX12" fmla="*/ 1 w 2094289"/>
              <a:gd name="connsiteY12" fmla="*/ 4033027 h 4301386"/>
              <a:gd name="connsiteX13" fmla="*/ 1 w 2094289"/>
              <a:gd name="connsiteY13" fmla="*/ 268359 h 4301386"/>
              <a:gd name="connsiteX14" fmla="*/ 266919 w 2094289"/>
              <a:gd name="connsiteY14" fmla="*/ 0 h 430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94289" h="4301386">
                <a:moveTo>
                  <a:pt x="266919" y="0"/>
                </a:moveTo>
                <a:lnTo>
                  <a:pt x="449948" y="0"/>
                </a:lnTo>
                <a:cubicBezTo>
                  <a:pt x="475311" y="3929"/>
                  <a:pt x="495576" y="23230"/>
                  <a:pt x="500790" y="48422"/>
                </a:cubicBezTo>
                <a:cubicBezTo>
                  <a:pt x="511339" y="95315"/>
                  <a:pt x="536760" y="168839"/>
                  <a:pt x="626622" y="168839"/>
                </a:cubicBezTo>
                <a:lnTo>
                  <a:pt x="1464363" y="168839"/>
                </a:lnTo>
                <a:cubicBezTo>
                  <a:pt x="1554225" y="168839"/>
                  <a:pt x="1579646" y="95315"/>
                  <a:pt x="1590323" y="48422"/>
                </a:cubicBezTo>
                <a:cubicBezTo>
                  <a:pt x="1595468" y="23192"/>
                  <a:pt x="1615767" y="3859"/>
                  <a:pt x="1641164" y="0"/>
                </a:cubicBezTo>
                <a:lnTo>
                  <a:pt x="1826608" y="0"/>
                </a:lnTo>
                <a:cubicBezTo>
                  <a:pt x="1974444" y="0"/>
                  <a:pt x="2094289" y="120148"/>
                  <a:pt x="2094289" y="268359"/>
                </a:cubicBezTo>
                <a:lnTo>
                  <a:pt x="2094289" y="4033027"/>
                </a:lnTo>
                <a:cubicBezTo>
                  <a:pt x="2094289" y="4181238"/>
                  <a:pt x="1974444" y="4301386"/>
                  <a:pt x="1826608" y="4301386"/>
                </a:cubicBezTo>
                <a:lnTo>
                  <a:pt x="266919" y="4301386"/>
                </a:lnTo>
                <a:cubicBezTo>
                  <a:pt x="119381" y="4300965"/>
                  <a:pt x="0" y="4180940"/>
                  <a:pt x="1" y="4033027"/>
                </a:cubicBezTo>
                <a:lnTo>
                  <a:pt x="1" y="268359"/>
                </a:lnTo>
                <a:cubicBezTo>
                  <a:pt x="0" y="120446"/>
                  <a:pt x="119381" y="421"/>
                  <a:pt x="266919" y="0"/>
                </a:cubicBezTo>
                <a:close/>
              </a:path>
            </a:pathLst>
          </a:custGeom>
        </p:spPr>
        <p:txBody>
          <a:bodyPr wrap="square" anchor="ctr">
            <a:noAutofit/>
          </a:bodyPr>
          <a:lstStyle>
            <a:lvl1pPr>
              <a:defRPr sz="2400"/>
            </a:lvl1pPr>
          </a:lstStyle>
          <a:p>
            <a:r>
              <a:rPr lang="en-US"/>
              <a:t>Click to insert screenshot</a:t>
            </a:r>
          </a:p>
        </p:txBody>
      </p:sp>
      <p:pic>
        <p:nvPicPr>
          <p:cNvPr id="8" name="Graphic 7">
            <a:extLst>
              <a:ext uri="{FF2B5EF4-FFF2-40B4-BE49-F238E27FC236}">
                <a16:creationId xmlns:a16="http://schemas.microsoft.com/office/drawing/2014/main" id="{A93985C9-0BFC-9040-BEFF-D32A7AFFB09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17667" y="6394449"/>
            <a:ext cx="1104758" cy="309465"/>
          </a:xfrm>
          <a:prstGeom prst="rect">
            <a:avLst/>
          </a:prstGeom>
        </p:spPr>
      </p:pic>
    </p:spTree>
    <p:extLst>
      <p:ext uri="{BB962C8B-B14F-4D97-AF65-F5344CB8AC3E}">
        <p14:creationId xmlns:p14="http://schemas.microsoft.com/office/powerpoint/2010/main" val="914385641"/>
      </p:ext>
    </p:extLst>
  </p:cSld>
  <p:clrMapOvr>
    <a:masterClrMapping/>
  </p:clrMapOvr>
  <p:extLst>
    <p:ext uri="{DCECCB84-F9BA-43D5-87BE-67443E8EF086}">
      <p15:sldGuideLst xmlns:p15="http://schemas.microsoft.com/office/powerpoint/2012/main">
        <p15:guide id="1" pos="408">
          <p15:clr>
            <a:srgbClr val="FBAE40"/>
          </p15:clr>
        </p15:guide>
        <p15:guide id="2" orient="horz" pos="312">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Mobile mockup sideba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A9EDBF-03FC-E44C-A9FD-A8AD1F696D5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919362" y="748128"/>
            <a:ext cx="2909866" cy="5563840"/>
          </a:xfrm>
          <a:prstGeom prst="rect">
            <a:avLst/>
          </a:prstGeom>
        </p:spPr>
      </p:pic>
      <p:pic>
        <p:nvPicPr>
          <p:cNvPr id="4" name="Picture 3">
            <a:extLst>
              <a:ext uri="{FF2B5EF4-FFF2-40B4-BE49-F238E27FC236}">
                <a16:creationId xmlns:a16="http://schemas.microsoft.com/office/drawing/2014/main" id="{AA015D30-3779-C84B-8759-97F20CCFEC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8000493" y="748128"/>
            <a:ext cx="2909866" cy="5563840"/>
          </a:xfrm>
          <a:prstGeom prst="rect">
            <a:avLst/>
          </a:prstGeom>
        </p:spPr>
      </p:pic>
      <p:sp>
        <p:nvSpPr>
          <p:cNvPr id="5" name="Rectangle 4">
            <a:extLst>
              <a:ext uri="{FF2B5EF4-FFF2-40B4-BE49-F238E27FC236}">
                <a16:creationId xmlns:a16="http://schemas.microsoft.com/office/drawing/2014/main" id="{ACA9016C-1FD6-DF4E-A6CB-9B13B4BCCB5C}"/>
              </a:ext>
              <a:ext uri="{C183D7F6-B498-43B3-948B-1728B52AA6E4}">
                <adec:decorative xmlns:adec="http://schemas.microsoft.com/office/drawing/2017/decorative" val="1"/>
              </a:ext>
            </a:extLst>
          </p:cNvPr>
          <p:cNvSpPr/>
          <p:nvPr userDrawn="1"/>
        </p:nvSpPr>
        <p:spPr>
          <a:xfrm>
            <a:off x="0" y="0"/>
            <a:ext cx="3688597" cy="6857999"/>
          </a:xfrm>
          <a:prstGeom prst="rect">
            <a:avLst/>
          </a:prstGeom>
          <a:solidFill>
            <a:srgbClr val="F4F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6" name="Slide Number Placeholder 2">
            <a:extLst>
              <a:ext uri="{FF2B5EF4-FFF2-40B4-BE49-F238E27FC236}">
                <a16:creationId xmlns:a16="http://schemas.microsoft.com/office/drawing/2014/main" id="{5AB60C53-FD47-0F45-BFEF-77405EFD1675}"/>
              </a:ext>
            </a:extLst>
          </p:cNvPr>
          <p:cNvSpPr txBox="1">
            <a:spLocks/>
          </p:cNvSpPr>
          <p:nvPr userDrawn="1"/>
        </p:nvSpPr>
        <p:spPr>
          <a:xfrm>
            <a:off x="11370917" y="6407702"/>
            <a:ext cx="685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9C93148-1C45-654B-A971-1E082E2E12B2}" type="slidenum">
              <a:rPr lang="en-US" sz="1300" smtClean="0">
                <a:solidFill>
                  <a:schemeClr val="tx1">
                    <a:lumMod val="50000"/>
                    <a:lumOff val="50000"/>
                  </a:schemeClr>
                </a:solidFill>
              </a:rPr>
              <a:pPr algn="r"/>
              <a:t>‹#›</a:t>
            </a:fld>
            <a:endParaRPr lang="en-US" sz="1300">
              <a:solidFill>
                <a:schemeClr val="tx1">
                  <a:lumMod val="50000"/>
                  <a:lumOff val="50000"/>
                </a:schemeClr>
              </a:solidFill>
            </a:endParaRPr>
          </a:p>
        </p:txBody>
      </p:sp>
      <p:sp>
        <p:nvSpPr>
          <p:cNvPr id="8" name="Text Placeholder 13">
            <a:extLst>
              <a:ext uri="{FF2B5EF4-FFF2-40B4-BE49-F238E27FC236}">
                <a16:creationId xmlns:a16="http://schemas.microsoft.com/office/drawing/2014/main" id="{1D86AA3F-4610-0347-941F-9B741EFB10BA}"/>
              </a:ext>
            </a:extLst>
          </p:cNvPr>
          <p:cNvSpPr>
            <a:spLocks noGrp="1"/>
          </p:cNvSpPr>
          <p:nvPr>
            <p:ph type="body" sz="quarter" idx="11" hasCustomPrompt="1"/>
          </p:nvPr>
        </p:nvSpPr>
        <p:spPr>
          <a:xfrm>
            <a:off x="4889181" y="6439427"/>
            <a:ext cx="3062270" cy="203133"/>
          </a:xfrm>
          <a:prstGeom prst="rect">
            <a:avLst/>
          </a:prstGeom>
          <a:noFill/>
        </p:spPr>
        <p:txBody>
          <a:bodyPr wrap="square" rtlCol="0">
            <a:spAutoFit/>
          </a:bodyPr>
          <a:lstStyle>
            <a:lvl1pPr marL="0" indent="0">
              <a:buNone/>
              <a:defRPr lang="en-US" sz="800" b="0" i="1" dirty="0">
                <a:solidFill>
                  <a:schemeClr val="tx1">
                    <a:lumMod val="65000"/>
                    <a:lumOff val="35000"/>
                  </a:schemeClr>
                </a:solidFill>
                <a:latin typeface="Arial" panose="020B0604020202020204" pitchFamily="34" charset="0"/>
                <a:cs typeface="Arial" panose="020B0604020202020204" pitchFamily="34" charset="0"/>
              </a:defRPr>
            </a:lvl1pPr>
          </a:lstStyle>
          <a:p>
            <a:pPr marL="0" lvl="0"/>
            <a:r>
              <a:rPr lang="en-US" sz="800" i="1">
                <a:solidFill>
                  <a:schemeClr val="tx1">
                    <a:lumMod val="65000"/>
                    <a:lumOff val="35000"/>
                  </a:schemeClr>
                </a:solidFill>
                <a:latin typeface="Arial" panose="020B0604020202020204" pitchFamily="34" charset="0"/>
                <a:cs typeface="Arial" panose="020B0604020202020204" pitchFamily="34" charset="0"/>
              </a:rPr>
              <a:t>Source: Source information can go here in this area</a:t>
            </a:r>
            <a:endParaRPr lang="en-US" sz="2800" i="1">
              <a:solidFill>
                <a:schemeClr val="tx1">
                  <a:lumMod val="65000"/>
                  <a:lumOff val="35000"/>
                </a:schemeClr>
              </a:solidFill>
              <a:latin typeface="Arial" panose="020B0604020202020204" pitchFamily="34" charset="0"/>
              <a:cs typeface="Arial" panose="020B0604020202020204" pitchFamily="34" charset="0"/>
            </a:endParaRPr>
          </a:p>
        </p:txBody>
      </p:sp>
      <p:sp>
        <p:nvSpPr>
          <p:cNvPr id="12" name="Picture Placeholder 11">
            <a:extLst>
              <a:ext uri="{FF2B5EF4-FFF2-40B4-BE49-F238E27FC236}">
                <a16:creationId xmlns:a16="http://schemas.microsoft.com/office/drawing/2014/main" id="{AE0811F8-D8E2-0B4B-9040-1AD6ABC2C1E6}"/>
              </a:ext>
              <a:ext uri="{C183D7F6-B498-43B3-948B-1728B52AA6E4}">
                <adec:decorative xmlns:adec="http://schemas.microsoft.com/office/drawing/2017/decorative" val="1"/>
              </a:ext>
            </a:extLst>
          </p:cNvPr>
          <p:cNvSpPr>
            <a:spLocks noGrp="1"/>
          </p:cNvSpPr>
          <p:nvPr>
            <p:ph type="pic" sz="quarter" idx="15" hasCustomPrompt="1"/>
          </p:nvPr>
        </p:nvSpPr>
        <p:spPr>
          <a:xfrm>
            <a:off x="5107301" y="890825"/>
            <a:ext cx="2539540" cy="5215871"/>
          </a:xfrm>
          <a:custGeom>
            <a:avLst/>
            <a:gdLst>
              <a:gd name="connsiteX0" fmla="*/ 266919 w 2094289"/>
              <a:gd name="connsiteY0" fmla="*/ 0 h 4301386"/>
              <a:gd name="connsiteX1" fmla="*/ 449948 w 2094289"/>
              <a:gd name="connsiteY1" fmla="*/ 0 h 4301386"/>
              <a:gd name="connsiteX2" fmla="*/ 500790 w 2094289"/>
              <a:gd name="connsiteY2" fmla="*/ 48422 h 4301386"/>
              <a:gd name="connsiteX3" fmla="*/ 626622 w 2094289"/>
              <a:gd name="connsiteY3" fmla="*/ 168839 h 4301386"/>
              <a:gd name="connsiteX4" fmla="*/ 1464363 w 2094289"/>
              <a:gd name="connsiteY4" fmla="*/ 168839 h 4301386"/>
              <a:gd name="connsiteX5" fmla="*/ 1590323 w 2094289"/>
              <a:gd name="connsiteY5" fmla="*/ 48422 h 4301386"/>
              <a:gd name="connsiteX6" fmla="*/ 1641164 w 2094289"/>
              <a:gd name="connsiteY6" fmla="*/ 0 h 4301386"/>
              <a:gd name="connsiteX7" fmla="*/ 1826608 w 2094289"/>
              <a:gd name="connsiteY7" fmla="*/ 0 h 4301386"/>
              <a:gd name="connsiteX8" fmla="*/ 2094289 w 2094289"/>
              <a:gd name="connsiteY8" fmla="*/ 268359 h 4301386"/>
              <a:gd name="connsiteX9" fmla="*/ 2094289 w 2094289"/>
              <a:gd name="connsiteY9" fmla="*/ 4033027 h 4301386"/>
              <a:gd name="connsiteX10" fmla="*/ 1826608 w 2094289"/>
              <a:gd name="connsiteY10" fmla="*/ 4301386 h 4301386"/>
              <a:gd name="connsiteX11" fmla="*/ 266919 w 2094289"/>
              <a:gd name="connsiteY11" fmla="*/ 4301386 h 4301386"/>
              <a:gd name="connsiteX12" fmla="*/ 1 w 2094289"/>
              <a:gd name="connsiteY12" fmla="*/ 4033027 h 4301386"/>
              <a:gd name="connsiteX13" fmla="*/ 1 w 2094289"/>
              <a:gd name="connsiteY13" fmla="*/ 268359 h 4301386"/>
              <a:gd name="connsiteX14" fmla="*/ 266919 w 2094289"/>
              <a:gd name="connsiteY14" fmla="*/ 0 h 430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94289" h="4301386">
                <a:moveTo>
                  <a:pt x="266919" y="0"/>
                </a:moveTo>
                <a:lnTo>
                  <a:pt x="449948" y="0"/>
                </a:lnTo>
                <a:cubicBezTo>
                  <a:pt x="475311" y="3929"/>
                  <a:pt x="495576" y="23230"/>
                  <a:pt x="500790" y="48422"/>
                </a:cubicBezTo>
                <a:cubicBezTo>
                  <a:pt x="511339" y="95315"/>
                  <a:pt x="536760" y="168839"/>
                  <a:pt x="626622" y="168839"/>
                </a:cubicBezTo>
                <a:lnTo>
                  <a:pt x="1464363" y="168839"/>
                </a:lnTo>
                <a:cubicBezTo>
                  <a:pt x="1554225" y="168839"/>
                  <a:pt x="1579646" y="95315"/>
                  <a:pt x="1590323" y="48422"/>
                </a:cubicBezTo>
                <a:cubicBezTo>
                  <a:pt x="1595468" y="23192"/>
                  <a:pt x="1615767" y="3859"/>
                  <a:pt x="1641164" y="0"/>
                </a:cubicBezTo>
                <a:lnTo>
                  <a:pt x="1826608" y="0"/>
                </a:lnTo>
                <a:cubicBezTo>
                  <a:pt x="1974444" y="0"/>
                  <a:pt x="2094289" y="120148"/>
                  <a:pt x="2094289" y="268359"/>
                </a:cubicBezTo>
                <a:lnTo>
                  <a:pt x="2094289" y="4033027"/>
                </a:lnTo>
                <a:cubicBezTo>
                  <a:pt x="2094289" y="4181238"/>
                  <a:pt x="1974444" y="4301386"/>
                  <a:pt x="1826608" y="4301386"/>
                </a:cubicBezTo>
                <a:lnTo>
                  <a:pt x="266919" y="4301386"/>
                </a:lnTo>
                <a:cubicBezTo>
                  <a:pt x="119381" y="4300965"/>
                  <a:pt x="0" y="4180940"/>
                  <a:pt x="1" y="4033027"/>
                </a:cubicBezTo>
                <a:lnTo>
                  <a:pt x="1" y="268359"/>
                </a:lnTo>
                <a:cubicBezTo>
                  <a:pt x="0" y="120446"/>
                  <a:pt x="119381" y="421"/>
                  <a:pt x="266919" y="0"/>
                </a:cubicBezTo>
                <a:close/>
              </a:path>
            </a:pathLst>
          </a:custGeom>
          <a:noFill/>
        </p:spPr>
        <p:txBody>
          <a:bodyPr wrap="square" anchor="ctr">
            <a:noAutofit/>
          </a:bodyPr>
          <a:lstStyle>
            <a:lvl1pPr>
              <a:defRPr sz="2400"/>
            </a:lvl1pPr>
          </a:lstStyle>
          <a:p>
            <a:r>
              <a:rPr lang="en-US"/>
              <a:t>Click to insert screenshot</a:t>
            </a:r>
          </a:p>
        </p:txBody>
      </p:sp>
      <p:sp>
        <p:nvSpPr>
          <p:cNvPr id="13" name="Picture Placeholder 12">
            <a:extLst>
              <a:ext uri="{FF2B5EF4-FFF2-40B4-BE49-F238E27FC236}">
                <a16:creationId xmlns:a16="http://schemas.microsoft.com/office/drawing/2014/main" id="{C81AFBF3-9F9C-5B42-B3E4-8A60D86657A6}"/>
              </a:ext>
              <a:ext uri="{C183D7F6-B498-43B3-948B-1728B52AA6E4}">
                <adec:decorative xmlns:adec="http://schemas.microsoft.com/office/drawing/2017/decorative" val="1"/>
              </a:ext>
            </a:extLst>
          </p:cNvPr>
          <p:cNvSpPr>
            <a:spLocks noGrp="1"/>
          </p:cNvSpPr>
          <p:nvPr>
            <p:ph type="pic" sz="quarter" idx="16" hasCustomPrompt="1"/>
          </p:nvPr>
        </p:nvSpPr>
        <p:spPr>
          <a:xfrm>
            <a:off x="8185656" y="890825"/>
            <a:ext cx="2539540" cy="5215871"/>
          </a:xfrm>
          <a:custGeom>
            <a:avLst/>
            <a:gdLst>
              <a:gd name="connsiteX0" fmla="*/ 266919 w 2094289"/>
              <a:gd name="connsiteY0" fmla="*/ 0 h 4301386"/>
              <a:gd name="connsiteX1" fmla="*/ 449948 w 2094289"/>
              <a:gd name="connsiteY1" fmla="*/ 0 h 4301386"/>
              <a:gd name="connsiteX2" fmla="*/ 500790 w 2094289"/>
              <a:gd name="connsiteY2" fmla="*/ 48422 h 4301386"/>
              <a:gd name="connsiteX3" fmla="*/ 626622 w 2094289"/>
              <a:gd name="connsiteY3" fmla="*/ 168839 h 4301386"/>
              <a:gd name="connsiteX4" fmla="*/ 1464363 w 2094289"/>
              <a:gd name="connsiteY4" fmla="*/ 168839 h 4301386"/>
              <a:gd name="connsiteX5" fmla="*/ 1590323 w 2094289"/>
              <a:gd name="connsiteY5" fmla="*/ 48422 h 4301386"/>
              <a:gd name="connsiteX6" fmla="*/ 1641164 w 2094289"/>
              <a:gd name="connsiteY6" fmla="*/ 0 h 4301386"/>
              <a:gd name="connsiteX7" fmla="*/ 1826608 w 2094289"/>
              <a:gd name="connsiteY7" fmla="*/ 0 h 4301386"/>
              <a:gd name="connsiteX8" fmla="*/ 2094289 w 2094289"/>
              <a:gd name="connsiteY8" fmla="*/ 268359 h 4301386"/>
              <a:gd name="connsiteX9" fmla="*/ 2094289 w 2094289"/>
              <a:gd name="connsiteY9" fmla="*/ 4033027 h 4301386"/>
              <a:gd name="connsiteX10" fmla="*/ 1826608 w 2094289"/>
              <a:gd name="connsiteY10" fmla="*/ 4301386 h 4301386"/>
              <a:gd name="connsiteX11" fmla="*/ 266919 w 2094289"/>
              <a:gd name="connsiteY11" fmla="*/ 4301386 h 4301386"/>
              <a:gd name="connsiteX12" fmla="*/ 1 w 2094289"/>
              <a:gd name="connsiteY12" fmla="*/ 4033027 h 4301386"/>
              <a:gd name="connsiteX13" fmla="*/ 1 w 2094289"/>
              <a:gd name="connsiteY13" fmla="*/ 268359 h 4301386"/>
              <a:gd name="connsiteX14" fmla="*/ 266919 w 2094289"/>
              <a:gd name="connsiteY14" fmla="*/ 0 h 430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94289" h="4301386">
                <a:moveTo>
                  <a:pt x="266919" y="0"/>
                </a:moveTo>
                <a:lnTo>
                  <a:pt x="449948" y="0"/>
                </a:lnTo>
                <a:cubicBezTo>
                  <a:pt x="475311" y="3929"/>
                  <a:pt x="495576" y="23230"/>
                  <a:pt x="500790" y="48422"/>
                </a:cubicBezTo>
                <a:cubicBezTo>
                  <a:pt x="511339" y="95315"/>
                  <a:pt x="536760" y="168839"/>
                  <a:pt x="626622" y="168839"/>
                </a:cubicBezTo>
                <a:lnTo>
                  <a:pt x="1464363" y="168839"/>
                </a:lnTo>
                <a:cubicBezTo>
                  <a:pt x="1554225" y="168839"/>
                  <a:pt x="1579646" y="95315"/>
                  <a:pt x="1590323" y="48422"/>
                </a:cubicBezTo>
                <a:cubicBezTo>
                  <a:pt x="1595468" y="23192"/>
                  <a:pt x="1615767" y="3859"/>
                  <a:pt x="1641164" y="0"/>
                </a:cubicBezTo>
                <a:lnTo>
                  <a:pt x="1826608" y="0"/>
                </a:lnTo>
                <a:cubicBezTo>
                  <a:pt x="1974444" y="0"/>
                  <a:pt x="2094289" y="120148"/>
                  <a:pt x="2094289" y="268359"/>
                </a:cubicBezTo>
                <a:lnTo>
                  <a:pt x="2094289" y="4033027"/>
                </a:lnTo>
                <a:cubicBezTo>
                  <a:pt x="2094289" y="4181238"/>
                  <a:pt x="1974444" y="4301386"/>
                  <a:pt x="1826608" y="4301386"/>
                </a:cubicBezTo>
                <a:lnTo>
                  <a:pt x="266919" y="4301386"/>
                </a:lnTo>
                <a:cubicBezTo>
                  <a:pt x="119381" y="4300965"/>
                  <a:pt x="0" y="4180940"/>
                  <a:pt x="1" y="4033027"/>
                </a:cubicBezTo>
                <a:lnTo>
                  <a:pt x="1" y="268359"/>
                </a:lnTo>
                <a:cubicBezTo>
                  <a:pt x="0" y="120446"/>
                  <a:pt x="119381" y="421"/>
                  <a:pt x="266919" y="0"/>
                </a:cubicBezTo>
                <a:close/>
              </a:path>
            </a:pathLst>
          </a:custGeom>
          <a:noFill/>
        </p:spPr>
        <p:txBody>
          <a:bodyPr wrap="square" anchor="ctr">
            <a:noAutofit/>
          </a:bodyPr>
          <a:lstStyle>
            <a:lvl1pPr>
              <a:defRPr sz="2400"/>
            </a:lvl1pPr>
          </a:lstStyle>
          <a:p>
            <a:r>
              <a:rPr lang="en-US"/>
              <a:t>Click to insert screenshot</a:t>
            </a:r>
          </a:p>
        </p:txBody>
      </p:sp>
      <p:pic>
        <p:nvPicPr>
          <p:cNvPr id="14" name="Graphic 13">
            <a:extLst>
              <a:ext uri="{FF2B5EF4-FFF2-40B4-BE49-F238E27FC236}">
                <a16:creationId xmlns:a16="http://schemas.microsoft.com/office/drawing/2014/main" id="{2E40BE1A-1727-2E4D-B9D4-0483DE70FE5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17667" y="6394449"/>
            <a:ext cx="1104758" cy="309465"/>
          </a:xfrm>
          <a:prstGeom prst="rect">
            <a:avLst/>
          </a:prstGeom>
        </p:spPr>
      </p:pic>
      <p:sp>
        <p:nvSpPr>
          <p:cNvPr id="15" name="Text Placeholder 5">
            <a:extLst>
              <a:ext uri="{FF2B5EF4-FFF2-40B4-BE49-F238E27FC236}">
                <a16:creationId xmlns:a16="http://schemas.microsoft.com/office/drawing/2014/main" id="{1A38E35A-BDF7-00FC-6918-E3DE031AFD11}"/>
              </a:ext>
            </a:extLst>
          </p:cNvPr>
          <p:cNvSpPr>
            <a:spLocks noGrp="1"/>
          </p:cNvSpPr>
          <p:nvPr>
            <p:ph type="body" sz="quarter" idx="10" hasCustomPrompt="1"/>
          </p:nvPr>
        </p:nvSpPr>
        <p:spPr>
          <a:xfrm>
            <a:off x="540087" y="927084"/>
            <a:ext cx="2986460" cy="954107"/>
          </a:xfrm>
          <a:prstGeom prst="rect">
            <a:avLst/>
          </a:prstGeom>
          <a:noFill/>
        </p:spPr>
        <p:txBody>
          <a:bodyPr wrap="square" rtlCol="0" anchor="t">
            <a:spAutoFit/>
          </a:bodyPr>
          <a:lstStyle>
            <a:lvl1pPr marL="0" indent="0">
              <a:lnSpc>
                <a:spcPct val="100000"/>
              </a:lnSpc>
              <a:buFontTx/>
              <a:buNone/>
              <a:defRPr lang="en-US" sz="2800" b="0" dirty="0">
                <a:solidFill>
                  <a:srgbClr val="1472BB"/>
                </a:solidFill>
                <a:cs typeface="Arial" panose="020B0604020202020204" pitchFamily="34" charset="0"/>
              </a:defRPr>
            </a:lvl1pPr>
          </a:lstStyle>
          <a:p>
            <a:pPr marL="0" lvl="0"/>
            <a:r>
              <a:rPr lang="en-US"/>
              <a:t>Page/screenshot title goes here</a:t>
            </a:r>
          </a:p>
        </p:txBody>
      </p:sp>
      <p:sp>
        <p:nvSpPr>
          <p:cNvPr id="16" name="Text Placeholder 16">
            <a:extLst>
              <a:ext uri="{FF2B5EF4-FFF2-40B4-BE49-F238E27FC236}">
                <a16:creationId xmlns:a16="http://schemas.microsoft.com/office/drawing/2014/main" id="{63EA4312-5FC9-C8D9-84EE-1DE116AF3E0E}"/>
              </a:ext>
            </a:extLst>
          </p:cNvPr>
          <p:cNvSpPr>
            <a:spLocks noGrp="1"/>
          </p:cNvSpPr>
          <p:nvPr>
            <p:ph type="body" sz="quarter" idx="12" hasCustomPrompt="1"/>
          </p:nvPr>
        </p:nvSpPr>
        <p:spPr>
          <a:xfrm>
            <a:off x="524210" y="2656618"/>
            <a:ext cx="2879390" cy="323165"/>
          </a:xfrm>
          <a:prstGeom prst="rect">
            <a:avLst/>
          </a:prstGeom>
        </p:spPr>
        <p:txBody>
          <a:bodyPr wrap="square">
            <a:spAutoFit/>
          </a:bodyPr>
          <a:lstStyle>
            <a:lvl1pPr marL="0" indent="0">
              <a:buNone/>
              <a:defRPr lang="en-US" sz="2000" b="0" dirty="0" smtClean="0">
                <a:solidFill>
                  <a:srgbClr val="0077B3"/>
                </a:solidFill>
                <a:cs typeface="Arial" panose="020B0604020202020204" pitchFamily="34" charset="0"/>
              </a:defRPr>
            </a:lvl1pPr>
          </a:lstStyle>
          <a:p>
            <a:pPr marL="0" lvl="0">
              <a:lnSpc>
                <a:spcPts val="1820"/>
              </a:lnSpc>
            </a:pPr>
            <a:r>
              <a:rPr lang="en-US"/>
              <a:t>Optional Subhead</a:t>
            </a:r>
          </a:p>
        </p:txBody>
      </p:sp>
      <p:sp>
        <p:nvSpPr>
          <p:cNvPr id="17" name="Text Placeholder 20">
            <a:extLst>
              <a:ext uri="{FF2B5EF4-FFF2-40B4-BE49-F238E27FC236}">
                <a16:creationId xmlns:a16="http://schemas.microsoft.com/office/drawing/2014/main" id="{48B0035F-D2CF-E4A2-7CB6-976FE22A018E}"/>
              </a:ext>
            </a:extLst>
          </p:cNvPr>
          <p:cNvSpPr>
            <a:spLocks noGrp="1"/>
          </p:cNvSpPr>
          <p:nvPr>
            <p:ph type="body" sz="quarter" idx="13"/>
          </p:nvPr>
        </p:nvSpPr>
        <p:spPr>
          <a:xfrm>
            <a:off x="519767" y="3088267"/>
            <a:ext cx="3087033" cy="323165"/>
          </a:xfrm>
          <a:prstGeom prst="rect">
            <a:avLst/>
          </a:prstGeom>
          <a:noFill/>
        </p:spPr>
        <p:txBody>
          <a:bodyPr wrap="square" rtlCol="0">
            <a:spAutoFit/>
          </a:bodyPr>
          <a:lstStyle>
            <a:lvl1pPr marL="0" indent="0">
              <a:buNone/>
              <a:defRPr lang="en-US" sz="1600" dirty="0" smtClean="0">
                <a:solidFill>
                  <a:schemeClr val="tx1">
                    <a:lumMod val="75000"/>
                    <a:lumOff val="25000"/>
                  </a:schemeClr>
                </a:solidFill>
                <a:cs typeface="Arial" panose="020B0604020202020204" pitchFamily="34" charset="0"/>
              </a:defRPr>
            </a:lvl1pPr>
          </a:lstStyle>
          <a:p>
            <a:pPr marL="0" lvl="0">
              <a:lnSpc>
                <a:spcPts val="1820"/>
              </a:lnSpc>
            </a:pPr>
            <a:r>
              <a:rPr lang="en-US"/>
              <a:t>Click to edit Master text styles</a:t>
            </a:r>
          </a:p>
        </p:txBody>
      </p:sp>
    </p:spTree>
    <p:extLst>
      <p:ext uri="{BB962C8B-B14F-4D97-AF65-F5344CB8AC3E}">
        <p14:creationId xmlns:p14="http://schemas.microsoft.com/office/powerpoint/2010/main" val="1546705646"/>
      </p:ext>
    </p:extLst>
  </p:cSld>
  <p:clrMapOvr>
    <a:masterClrMapping/>
  </p:clrMapOvr>
  <p:extLst>
    <p:ext uri="{DCECCB84-F9BA-43D5-87BE-67443E8EF086}">
      <p15:sldGuideLst xmlns:p15="http://schemas.microsoft.com/office/powerpoint/2012/main">
        <p15:guide id="1" pos="3144">
          <p15:clr>
            <a:srgbClr val="FBAE40"/>
          </p15:clr>
        </p15:guide>
        <p15:guide id="2" pos="4872">
          <p15:clr>
            <a:srgbClr val="FBAE40"/>
          </p15:clr>
        </p15:guide>
        <p15:guide id="3" pos="5088">
          <p15:clr>
            <a:srgbClr val="FBAE40"/>
          </p15:clr>
        </p15:guide>
        <p15:guide id="4" pos="6792">
          <p15:clr>
            <a:srgbClr val="FBAE40"/>
          </p15:clr>
        </p15:guide>
        <p15:guide id="5" orient="horz" pos="504">
          <p15:clr>
            <a:srgbClr val="FBAE40"/>
          </p15:clr>
        </p15:guide>
        <p15:guide id="6" orient="horz" pos="3912">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Mobile mockup tri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A695B3-D532-2F4A-84D6-09C0C7AC902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559936" y="1092685"/>
            <a:ext cx="2909866" cy="5563840"/>
          </a:xfrm>
          <a:prstGeom prst="rect">
            <a:avLst/>
          </a:prstGeom>
        </p:spPr>
      </p:pic>
      <p:pic>
        <p:nvPicPr>
          <p:cNvPr id="4" name="Picture 3">
            <a:extLst>
              <a:ext uri="{FF2B5EF4-FFF2-40B4-BE49-F238E27FC236}">
                <a16:creationId xmlns:a16="http://schemas.microsoft.com/office/drawing/2014/main" id="{DEBACEBD-3211-384D-B4E2-931E68C35D6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641067" y="1092685"/>
            <a:ext cx="2909866" cy="5563840"/>
          </a:xfrm>
          <a:prstGeom prst="rect">
            <a:avLst/>
          </a:prstGeom>
        </p:spPr>
      </p:pic>
      <p:pic>
        <p:nvPicPr>
          <p:cNvPr id="5" name="Picture 4">
            <a:extLst>
              <a:ext uri="{FF2B5EF4-FFF2-40B4-BE49-F238E27FC236}">
                <a16:creationId xmlns:a16="http://schemas.microsoft.com/office/drawing/2014/main" id="{5AE6A4BC-B9D2-0045-937E-4EF32BAEAC9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7722198" y="1092685"/>
            <a:ext cx="2909866" cy="5563840"/>
          </a:xfrm>
          <a:prstGeom prst="rect">
            <a:avLst/>
          </a:prstGeom>
        </p:spPr>
      </p:pic>
      <p:sp>
        <p:nvSpPr>
          <p:cNvPr id="6" name="Slide Number Placeholder 2">
            <a:extLst>
              <a:ext uri="{FF2B5EF4-FFF2-40B4-BE49-F238E27FC236}">
                <a16:creationId xmlns:a16="http://schemas.microsoft.com/office/drawing/2014/main" id="{F986AA9C-2715-7446-8885-AF560EE9E669}"/>
              </a:ext>
            </a:extLst>
          </p:cNvPr>
          <p:cNvSpPr txBox="1">
            <a:spLocks/>
          </p:cNvSpPr>
          <p:nvPr userDrawn="1"/>
        </p:nvSpPr>
        <p:spPr>
          <a:xfrm>
            <a:off x="11370917" y="6407702"/>
            <a:ext cx="685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9C93148-1C45-654B-A971-1E082E2E12B2}" type="slidenum">
              <a:rPr lang="en-US" sz="1300" smtClean="0">
                <a:solidFill>
                  <a:schemeClr val="tx1">
                    <a:lumMod val="50000"/>
                    <a:lumOff val="50000"/>
                  </a:schemeClr>
                </a:solidFill>
              </a:rPr>
              <a:pPr algn="r"/>
              <a:t>‹#›</a:t>
            </a:fld>
            <a:endParaRPr lang="en-US" sz="1300">
              <a:solidFill>
                <a:schemeClr val="tx1">
                  <a:lumMod val="50000"/>
                  <a:lumOff val="50000"/>
                </a:schemeClr>
              </a:solidFill>
            </a:endParaRPr>
          </a:p>
        </p:txBody>
      </p:sp>
      <p:sp>
        <p:nvSpPr>
          <p:cNvPr id="7" name="Text Placeholder 5">
            <a:extLst>
              <a:ext uri="{FF2B5EF4-FFF2-40B4-BE49-F238E27FC236}">
                <a16:creationId xmlns:a16="http://schemas.microsoft.com/office/drawing/2014/main" id="{9D0BE903-C7B6-F44C-A8D8-5E475D149B0D}"/>
              </a:ext>
            </a:extLst>
          </p:cNvPr>
          <p:cNvSpPr>
            <a:spLocks noGrp="1"/>
          </p:cNvSpPr>
          <p:nvPr>
            <p:ph type="body" sz="quarter" idx="10" hasCustomPrompt="1"/>
          </p:nvPr>
        </p:nvSpPr>
        <p:spPr>
          <a:xfrm>
            <a:off x="539060" y="432596"/>
            <a:ext cx="9855200" cy="480131"/>
          </a:xfrm>
          <a:prstGeom prst="rect">
            <a:avLst/>
          </a:prstGeom>
          <a:noFill/>
        </p:spPr>
        <p:txBody>
          <a:bodyPr wrap="square" rtlCol="0" anchor="t">
            <a:spAutoFit/>
          </a:bodyPr>
          <a:lstStyle>
            <a:lvl1pPr marL="0" indent="0">
              <a:buFontTx/>
              <a:buNone/>
              <a:defRPr lang="en-US" sz="2800" b="0" dirty="0">
                <a:solidFill>
                  <a:srgbClr val="1472BB"/>
                </a:solidFill>
                <a:cs typeface="Arial" panose="020B0604020202020204" pitchFamily="34" charset="0"/>
              </a:defRPr>
            </a:lvl1pPr>
          </a:lstStyle>
          <a:p>
            <a:pPr marL="0" lvl="0"/>
            <a:r>
              <a:rPr lang="en-US"/>
              <a:t>Headline goes here</a:t>
            </a:r>
          </a:p>
        </p:txBody>
      </p:sp>
      <p:sp>
        <p:nvSpPr>
          <p:cNvPr id="8" name="Picture Placeholder 7">
            <a:extLst>
              <a:ext uri="{FF2B5EF4-FFF2-40B4-BE49-F238E27FC236}">
                <a16:creationId xmlns:a16="http://schemas.microsoft.com/office/drawing/2014/main" id="{AE2C2643-85F2-EE46-A88A-837909160614}"/>
              </a:ext>
              <a:ext uri="{C183D7F6-B498-43B3-948B-1728B52AA6E4}">
                <adec:decorative xmlns:adec="http://schemas.microsoft.com/office/drawing/2017/decorative" val="1"/>
              </a:ext>
            </a:extLst>
          </p:cNvPr>
          <p:cNvSpPr>
            <a:spLocks noGrp="1"/>
          </p:cNvSpPr>
          <p:nvPr>
            <p:ph type="pic" sz="quarter" idx="15" hasCustomPrompt="1"/>
          </p:nvPr>
        </p:nvSpPr>
        <p:spPr>
          <a:xfrm>
            <a:off x="1745099" y="1238562"/>
            <a:ext cx="2539540" cy="5215871"/>
          </a:xfrm>
          <a:custGeom>
            <a:avLst/>
            <a:gdLst>
              <a:gd name="connsiteX0" fmla="*/ 266919 w 2094289"/>
              <a:gd name="connsiteY0" fmla="*/ 0 h 4301386"/>
              <a:gd name="connsiteX1" fmla="*/ 449948 w 2094289"/>
              <a:gd name="connsiteY1" fmla="*/ 0 h 4301386"/>
              <a:gd name="connsiteX2" fmla="*/ 500790 w 2094289"/>
              <a:gd name="connsiteY2" fmla="*/ 48422 h 4301386"/>
              <a:gd name="connsiteX3" fmla="*/ 626622 w 2094289"/>
              <a:gd name="connsiteY3" fmla="*/ 168839 h 4301386"/>
              <a:gd name="connsiteX4" fmla="*/ 1464363 w 2094289"/>
              <a:gd name="connsiteY4" fmla="*/ 168839 h 4301386"/>
              <a:gd name="connsiteX5" fmla="*/ 1590323 w 2094289"/>
              <a:gd name="connsiteY5" fmla="*/ 48422 h 4301386"/>
              <a:gd name="connsiteX6" fmla="*/ 1641164 w 2094289"/>
              <a:gd name="connsiteY6" fmla="*/ 0 h 4301386"/>
              <a:gd name="connsiteX7" fmla="*/ 1826608 w 2094289"/>
              <a:gd name="connsiteY7" fmla="*/ 0 h 4301386"/>
              <a:gd name="connsiteX8" fmla="*/ 2094289 w 2094289"/>
              <a:gd name="connsiteY8" fmla="*/ 268359 h 4301386"/>
              <a:gd name="connsiteX9" fmla="*/ 2094289 w 2094289"/>
              <a:gd name="connsiteY9" fmla="*/ 4033027 h 4301386"/>
              <a:gd name="connsiteX10" fmla="*/ 1826608 w 2094289"/>
              <a:gd name="connsiteY10" fmla="*/ 4301386 h 4301386"/>
              <a:gd name="connsiteX11" fmla="*/ 266919 w 2094289"/>
              <a:gd name="connsiteY11" fmla="*/ 4301386 h 4301386"/>
              <a:gd name="connsiteX12" fmla="*/ 1 w 2094289"/>
              <a:gd name="connsiteY12" fmla="*/ 4033027 h 4301386"/>
              <a:gd name="connsiteX13" fmla="*/ 1 w 2094289"/>
              <a:gd name="connsiteY13" fmla="*/ 268359 h 4301386"/>
              <a:gd name="connsiteX14" fmla="*/ 266919 w 2094289"/>
              <a:gd name="connsiteY14" fmla="*/ 0 h 430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94289" h="4301386">
                <a:moveTo>
                  <a:pt x="266919" y="0"/>
                </a:moveTo>
                <a:lnTo>
                  <a:pt x="449948" y="0"/>
                </a:lnTo>
                <a:cubicBezTo>
                  <a:pt x="475311" y="3929"/>
                  <a:pt x="495576" y="23230"/>
                  <a:pt x="500790" y="48422"/>
                </a:cubicBezTo>
                <a:cubicBezTo>
                  <a:pt x="511339" y="95315"/>
                  <a:pt x="536760" y="168839"/>
                  <a:pt x="626622" y="168839"/>
                </a:cubicBezTo>
                <a:lnTo>
                  <a:pt x="1464363" y="168839"/>
                </a:lnTo>
                <a:cubicBezTo>
                  <a:pt x="1554225" y="168839"/>
                  <a:pt x="1579646" y="95315"/>
                  <a:pt x="1590323" y="48422"/>
                </a:cubicBezTo>
                <a:cubicBezTo>
                  <a:pt x="1595468" y="23192"/>
                  <a:pt x="1615767" y="3859"/>
                  <a:pt x="1641164" y="0"/>
                </a:cubicBezTo>
                <a:lnTo>
                  <a:pt x="1826608" y="0"/>
                </a:lnTo>
                <a:cubicBezTo>
                  <a:pt x="1974444" y="0"/>
                  <a:pt x="2094289" y="120148"/>
                  <a:pt x="2094289" y="268359"/>
                </a:cubicBezTo>
                <a:lnTo>
                  <a:pt x="2094289" y="4033027"/>
                </a:lnTo>
                <a:cubicBezTo>
                  <a:pt x="2094289" y="4181238"/>
                  <a:pt x="1974444" y="4301386"/>
                  <a:pt x="1826608" y="4301386"/>
                </a:cubicBezTo>
                <a:lnTo>
                  <a:pt x="266919" y="4301386"/>
                </a:lnTo>
                <a:cubicBezTo>
                  <a:pt x="119381" y="4300965"/>
                  <a:pt x="0" y="4180940"/>
                  <a:pt x="1" y="4033027"/>
                </a:cubicBezTo>
                <a:lnTo>
                  <a:pt x="1" y="268359"/>
                </a:lnTo>
                <a:cubicBezTo>
                  <a:pt x="0" y="120446"/>
                  <a:pt x="119381" y="421"/>
                  <a:pt x="266919" y="0"/>
                </a:cubicBezTo>
                <a:close/>
              </a:path>
            </a:pathLst>
          </a:custGeom>
          <a:noFill/>
        </p:spPr>
        <p:txBody>
          <a:bodyPr wrap="square" anchor="ctr">
            <a:noAutofit/>
          </a:bodyPr>
          <a:lstStyle>
            <a:lvl1pPr>
              <a:defRPr sz="2400"/>
            </a:lvl1pPr>
          </a:lstStyle>
          <a:p>
            <a:r>
              <a:rPr lang="en-US"/>
              <a:t>Click to insert screenshot</a:t>
            </a:r>
          </a:p>
        </p:txBody>
      </p:sp>
      <p:sp>
        <p:nvSpPr>
          <p:cNvPr id="9" name="Picture Placeholder 8">
            <a:extLst>
              <a:ext uri="{FF2B5EF4-FFF2-40B4-BE49-F238E27FC236}">
                <a16:creationId xmlns:a16="http://schemas.microsoft.com/office/drawing/2014/main" id="{57A2ECD7-CC8E-7F4C-A0C2-37D8A9C67C09}"/>
              </a:ext>
              <a:ext uri="{C183D7F6-B498-43B3-948B-1728B52AA6E4}">
                <adec:decorative xmlns:adec="http://schemas.microsoft.com/office/drawing/2017/decorative" val="1"/>
              </a:ext>
            </a:extLst>
          </p:cNvPr>
          <p:cNvSpPr>
            <a:spLocks noGrp="1"/>
          </p:cNvSpPr>
          <p:nvPr>
            <p:ph type="pic" sz="quarter" idx="16" hasCustomPrompt="1"/>
          </p:nvPr>
        </p:nvSpPr>
        <p:spPr>
          <a:xfrm>
            <a:off x="4826230" y="1238562"/>
            <a:ext cx="2539540" cy="5215871"/>
          </a:xfrm>
          <a:custGeom>
            <a:avLst/>
            <a:gdLst>
              <a:gd name="connsiteX0" fmla="*/ 266919 w 2094289"/>
              <a:gd name="connsiteY0" fmla="*/ 0 h 4301386"/>
              <a:gd name="connsiteX1" fmla="*/ 449948 w 2094289"/>
              <a:gd name="connsiteY1" fmla="*/ 0 h 4301386"/>
              <a:gd name="connsiteX2" fmla="*/ 500790 w 2094289"/>
              <a:gd name="connsiteY2" fmla="*/ 48422 h 4301386"/>
              <a:gd name="connsiteX3" fmla="*/ 626622 w 2094289"/>
              <a:gd name="connsiteY3" fmla="*/ 168839 h 4301386"/>
              <a:gd name="connsiteX4" fmla="*/ 1464363 w 2094289"/>
              <a:gd name="connsiteY4" fmla="*/ 168839 h 4301386"/>
              <a:gd name="connsiteX5" fmla="*/ 1590323 w 2094289"/>
              <a:gd name="connsiteY5" fmla="*/ 48422 h 4301386"/>
              <a:gd name="connsiteX6" fmla="*/ 1641164 w 2094289"/>
              <a:gd name="connsiteY6" fmla="*/ 0 h 4301386"/>
              <a:gd name="connsiteX7" fmla="*/ 1826608 w 2094289"/>
              <a:gd name="connsiteY7" fmla="*/ 0 h 4301386"/>
              <a:gd name="connsiteX8" fmla="*/ 2094289 w 2094289"/>
              <a:gd name="connsiteY8" fmla="*/ 268359 h 4301386"/>
              <a:gd name="connsiteX9" fmla="*/ 2094289 w 2094289"/>
              <a:gd name="connsiteY9" fmla="*/ 4033027 h 4301386"/>
              <a:gd name="connsiteX10" fmla="*/ 1826608 w 2094289"/>
              <a:gd name="connsiteY10" fmla="*/ 4301386 h 4301386"/>
              <a:gd name="connsiteX11" fmla="*/ 266919 w 2094289"/>
              <a:gd name="connsiteY11" fmla="*/ 4301386 h 4301386"/>
              <a:gd name="connsiteX12" fmla="*/ 1 w 2094289"/>
              <a:gd name="connsiteY12" fmla="*/ 4033027 h 4301386"/>
              <a:gd name="connsiteX13" fmla="*/ 1 w 2094289"/>
              <a:gd name="connsiteY13" fmla="*/ 268359 h 4301386"/>
              <a:gd name="connsiteX14" fmla="*/ 266919 w 2094289"/>
              <a:gd name="connsiteY14" fmla="*/ 0 h 430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94289" h="4301386">
                <a:moveTo>
                  <a:pt x="266919" y="0"/>
                </a:moveTo>
                <a:lnTo>
                  <a:pt x="449948" y="0"/>
                </a:lnTo>
                <a:cubicBezTo>
                  <a:pt x="475311" y="3929"/>
                  <a:pt x="495576" y="23230"/>
                  <a:pt x="500790" y="48422"/>
                </a:cubicBezTo>
                <a:cubicBezTo>
                  <a:pt x="511339" y="95315"/>
                  <a:pt x="536760" y="168839"/>
                  <a:pt x="626622" y="168839"/>
                </a:cubicBezTo>
                <a:lnTo>
                  <a:pt x="1464363" y="168839"/>
                </a:lnTo>
                <a:cubicBezTo>
                  <a:pt x="1554225" y="168839"/>
                  <a:pt x="1579646" y="95315"/>
                  <a:pt x="1590323" y="48422"/>
                </a:cubicBezTo>
                <a:cubicBezTo>
                  <a:pt x="1595468" y="23192"/>
                  <a:pt x="1615767" y="3859"/>
                  <a:pt x="1641164" y="0"/>
                </a:cubicBezTo>
                <a:lnTo>
                  <a:pt x="1826608" y="0"/>
                </a:lnTo>
                <a:cubicBezTo>
                  <a:pt x="1974444" y="0"/>
                  <a:pt x="2094289" y="120148"/>
                  <a:pt x="2094289" y="268359"/>
                </a:cubicBezTo>
                <a:lnTo>
                  <a:pt x="2094289" y="4033027"/>
                </a:lnTo>
                <a:cubicBezTo>
                  <a:pt x="2094289" y="4181238"/>
                  <a:pt x="1974444" y="4301386"/>
                  <a:pt x="1826608" y="4301386"/>
                </a:cubicBezTo>
                <a:lnTo>
                  <a:pt x="266919" y="4301386"/>
                </a:lnTo>
                <a:cubicBezTo>
                  <a:pt x="119381" y="4300965"/>
                  <a:pt x="0" y="4180940"/>
                  <a:pt x="1" y="4033027"/>
                </a:cubicBezTo>
                <a:lnTo>
                  <a:pt x="1" y="268359"/>
                </a:lnTo>
                <a:cubicBezTo>
                  <a:pt x="0" y="120446"/>
                  <a:pt x="119381" y="421"/>
                  <a:pt x="266919" y="0"/>
                </a:cubicBezTo>
                <a:close/>
              </a:path>
            </a:pathLst>
          </a:custGeom>
          <a:noFill/>
        </p:spPr>
        <p:txBody>
          <a:bodyPr wrap="square" anchor="ctr">
            <a:noAutofit/>
          </a:bodyPr>
          <a:lstStyle>
            <a:lvl1pPr>
              <a:defRPr sz="2400"/>
            </a:lvl1pPr>
          </a:lstStyle>
          <a:p>
            <a:r>
              <a:rPr lang="en-US"/>
              <a:t>Click to insert screenshot</a:t>
            </a:r>
          </a:p>
        </p:txBody>
      </p:sp>
      <p:sp>
        <p:nvSpPr>
          <p:cNvPr id="10" name="Picture Placeholder 9">
            <a:extLst>
              <a:ext uri="{FF2B5EF4-FFF2-40B4-BE49-F238E27FC236}">
                <a16:creationId xmlns:a16="http://schemas.microsoft.com/office/drawing/2014/main" id="{46DA2522-57E7-984E-9196-FE50A9E26EAE}"/>
              </a:ext>
              <a:ext uri="{C183D7F6-B498-43B3-948B-1728B52AA6E4}">
                <adec:decorative xmlns:adec="http://schemas.microsoft.com/office/drawing/2017/decorative" val="1"/>
              </a:ext>
            </a:extLst>
          </p:cNvPr>
          <p:cNvSpPr>
            <a:spLocks noGrp="1"/>
          </p:cNvSpPr>
          <p:nvPr>
            <p:ph type="pic" sz="quarter" idx="17" hasCustomPrompt="1"/>
          </p:nvPr>
        </p:nvSpPr>
        <p:spPr>
          <a:xfrm>
            <a:off x="7907361" y="1238562"/>
            <a:ext cx="2539540" cy="5215871"/>
          </a:xfrm>
          <a:custGeom>
            <a:avLst/>
            <a:gdLst>
              <a:gd name="connsiteX0" fmla="*/ 266919 w 2094289"/>
              <a:gd name="connsiteY0" fmla="*/ 0 h 4301386"/>
              <a:gd name="connsiteX1" fmla="*/ 449948 w 2094289"/>
              <a:gd name="connsiteY1" fmla="*/ 0 h 4301386"/>
              <a:gd name="connsiteX2" fmla="*/ 500790 w 2094289"/>
              <a:gd name="connsiteY2" fmla="*/ 48422 h 4301386"/>
              <a:gd name="connsiteX3" fmla="*/ 626622 w 2094289"/>
              <a:gd name="connsiteY3" fmla="*/ 168839 h 4301386"/>
              <a:gd name="connsiteX4" fmla="*/ 1464363 w 2094289"/>
              <a:gd name="connsiteY4" fmla="*/ 168839 h 4301386"/>
              <a:gd name="connsiteX5" fmla="*/ 1590323 w 2094289"/>
              <a:gd name="connsiteY5" fmla="*/ 48422 h 4301386"/>
              <a:gd name="connsiteX6" fmla="*/ 1641164 w 2094289"/>
              <a:gd name="connsiteY6" fmla="*/ 0 h 4301386"/>
              <a:gd name="connsiteX7" fmla="*/ 1826608 w 2094289"/>
              <a:gd name="connsiteY7" fmla="*/ 0 h 4301386"/>
              <a:gd name="connsiteX8" fmla="*/ 2094289 w 2094289"/>
              <a:gd name="connsiteY8" fmla="*/ 268359 h 4301386"/>
              <a:gd name="connsiteX9" fmla="*/ 2094289 w 2094289"/>
              <a:gd name="connsiteY9" fmla="*/ 4033027 h 4301386"/>
              <a:gd name="connsiteX10" fmla="*/ 1826608 w 2094289"/>
              <a:gd name="connsiteY10" fmla="*/ 4301386 h 4301386"/>
              <a:gd name="connsiteX11" fmla="*/ 266919 w 2094289"/>
              <a:gd name="connsiteY11" fmla="*/ 4301386 h 4301386"/>
              <a:gd name="connsiteX12" fmla="*/ 1 w 2094289"/>
              <a:gd name="connsiteY12" fmla="*/ 4033027 h 4301386"/>
              <a:gd name="connsiteX13" fmla="*/ 1 w 2094289"/>
              <a:gd name="connsiteY13" fmla="*/ 268359 h 4301386"/>
              <a:gd name="connsiteX14" fmla="*/ 266919 w 2094289"/>
              <a:gd name="connsiteY14" fmla="*/ 0 h 430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94289" h="4301386">
                <a:moveTo>
                  <a:pt x="266919" y="0"/>
                </a:moveTo>
                <a:lnTo>
                  <a:pt x="449948" y="0"/>
                </a:lnTo>
                <a:cubicBezTo>
                  <a:pt x="475311" y="3929"/>
                  <a:pt x="495576" y="23230"/>
                  <a:pt x="500790" y="48422"/>
                </a:cubicBezTo>
                <a:cubicBezTo>
                  <a:pt x="511339" y="95315"/>
                  <a:pt x="536760" y="168839"/>
                  <a:pt x="626622" y="168839"/>
                </a:cubicBezTo>
                <a:lnTo>
                  <a:pt x="1464363" y="168839"/>
                </a:lnTo>
                <a:cubicBezTo>
                  <a:pt x="1554225" y="168839"/>
                  <a:pt x="1579646" y="95315"/>
                  <a:pt x="1590323" y="48422"/>
                </a:cubicBezTo>
                <a:cubicBezTo>
                  <a:pt x="1595468" y="23192"/>
                  <a:pt x="1615767" y="3859"/>
                  <a:pt x="1641164" y="0"/>
                </a:cubicBezTo>
                <a:lnTo>
                  <a:pt x="1826608" y="0"/>
                </a:lnTo>
                <a:cubicBezTo>
                  <a:pt x="1974444" y="0"/>
                  <a:pt x="2094289" y="120148"/>
                  <a:pt x="2094289" y="268359"/>
                </a:cubicBezTo>
                <a:lnTo>
                  <a:pt x="2094289" y="4033027"/>
                </a:lnTo>
                <a:cubicBezTo>
                  <a:pt x="2094289" y="4181238"/>
                  <a:pt x="1974444" y="4301386"/>
                  <a:pt x="1826608" y="4301386"/>
                </a:cubicBezTo>
                <a:lnTo>
                  <a:pt x="266919" y="4301386"/>
                </a:lnTo>
                <a:cubicBezTo>
                  <a:pt x="119381" y="4300965"/>
                  <a:pt x="0" y="4180940"/>
                  <a:pt x="1" y="4033027"/>
                </a:cubicBezTo>
                <a:lnTo>
                  <a:pt x="1" y="268359"/>
                </a:lnTo>
                <a:cubicBezTo>
                  <a:pt x="0" y="120446"/>
                  <a:pt x="119381" y="421"/>
                  <a:pt x="266919" y="0"/>
                </a:cubicBezTo>
                <a:close/>
              </a:path>
            </a:pathLst>
          </a:custGeom>
          <a:noFill/>
        </p:spPr>
        <p:txBody>
          <a:bodyPr wrap="square" anchor="ctr">
            <a:noAutofit/>
          </a:bodyPr>
          <a:lstStyle>
            <a:lvl1pPr>
              <a:defRPr sz="2400"/>
            </a:lvl1pPr>
          </a:lstStyle>
          <a:p>
            <a:r>
              <a:rPr lang="en-US"/>
              <a:t>Click to insert screenshot</a:t>
            </a:r>
          </a:p>
        </p:txBody>
      </p:sp>
      <p:pic>
        <p:nvPicPr>
          <p:cNvPr id="11" name="Graphic 10">
            <a:extLst>
              <a:ext uri="{FF2B5EF4-FFF2-40B4-BE49-F238E27FC236}">
                <a16:creationId xmlns:a16="http://schemas.microsoft.com/office/drawing/2014/main" id="{664CE614-7574-0241-A53F-3AAC66E6C2F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17667" y="6394449"/>
            <a:ext cx="1104758" cy="309465"/>
          </a:xfrm>
          <a:prstGeom prst="rect">
            <a:avLst/>
          </a:prstGeom>
        </p:spPr>
      </p:pic>
    </p:spTree>
    <p:extLst>
      <p:ext uri="{BB962C8B-B14F-4D97-AF65-F5344CB8AC3E}">
        <p14:creationId xmlns:p14="http://schemas.microsoft.com/office/powerpoint/2010/main" val="18877394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2.xml"/><Relationship Id="rId1" Type="http://schemas.openxmlformats.org/officeDocument/2006/relationships/slideLayout" Target="../slideLayouts/slideLayout3.xml"/><Relationship Id="rId5" Type="http://schemas.openxmlformats.org/officeDocument/2006/relationships/image" Target="../media/image9.emf"/><Relationship Id="rId4" Type="http://schemas.openxmlformats.org/officeDocument/2006/relationships/image" Target="../media/image8.png"/></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29.xml"/><Relationship Id="rId21" Type="http://schemas.openxmlformats.org/officeDocument/2006/relationships/slideLayout" Target="../slideLayouts/slideLayout24.xml"/><Relationship Id="rId42" Type="http://schemas.openxmlformats.org/officeDocument/2006/relationships/slideLayout" Target="../slideLayouts/slideLayout45.xml"/><Relationship Id="rId47" Type="http://schemas.openxmlformats.org/officeDocument/2006/relationships/slideLayout" Target="../slideLayouts/slideLayout50.xml"/><Relationship Id="rId63" Type="http://schemas.openxmlformats.org/officeDocument/2006/relationships/slideLayout" Target="../slideLayouts/slideLayout66.xml"/><Relationship Id="rId68" Type="http://schemas.openxmlformats.org/officeDocument/2006/relationships/slideLayout" Target="../slideLayouts/slideLayout71.xml"/><Relationship Id="rId7" Type="http://schemas.openxmlformats.org/officeDocument/2006/relationships/slideLayout" Target="../slideLayouts/slideLayout10.xml"/><Relationship Id="rId71" Type="http://schemas.openxmlformats.org/officeDocument/2006/relationships/theme" Target="../theme/theme3.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9" Type="http://schemas.openxmlformats.org/officeDocument/2006/relationships/slideLayout" Target="../slideLayouts/slideLayout32.xml"/><Relationship Id="rId11" Type="http://schemas.openxmlformats.org/officeDocument/2006/relationships/slideLayout" Target="../slideLayouts/slideLayout14.xml"/><Relationship Id="rId24" Type="http://schemas.openxmlformats.org/officeDocument/2006/relationships/slideLayout" Target="../slideLayouts/slideLayout27.xml"/><Relationship Id="rId32" Type="http://schemas.openxmlformats.org/officeDocument/2006/relationships/slideLayout" Target="../slideLayouts/slideLayout35.xml"/><Relationship Id="rId37" Type="http://schemas.openxmlformats.org/officeDocument/2006/relationships/slideLayout" Target="../slideLayouts/slideLayout40.xml"/><Relationship Id="rId40" Type="http://schemas.openxmlformats.org/officeDocument/2006/relationships/slideLayout" Target="../slideLayouts/slideLayout43.xml"/><Relationship Id="rId45" Type="http://schemas.openxmlformats.org/officeDocument/2006/relationships/slideLayout" Target="../slideLayouts/slideLayout48.xml"/><Relationship Id="rId53" Type="http://schemas.openxmlformats.org/officeDocument/2006/relationships/slideLayout" Target="../slideLayouts/slideLayout56.xml"/><Relationship Id="rId58" Type="http://schemas.openxmlformats.org/officeDocument/2006/relationships/slideLayout" Target="../slideLayouts/slideLayout61.xml"/><Relationship Id="rId66" Type="http://schemas.openxmlformats.org/officeDocument/2006/relationships/slideLayout" Target="../slideLayouts/slideLayout69.xml"/><Relationship Id="rId5" Type="http://schemas.openxmlformats.org/officeDocument/2006/relationships/slideLayout" Target="../slideLayouts/slideLayout8.xml"/><Relationship Id="rId61" Type="http://schemas.openxmlformats.org/officeDocument/2006/relationships/slideLayout" Target="../slideLayouts/slideLayout64.xml"/><Relationship Id="rId19" Type="http://schemas.openxmlformats.org/officeDocument/2006/relationships/slideLayout" Target="../slideLayouts/slideLayout22.xml"/><Relationship Id="rId14" Type="http://schemas.openxmlformats.org/officeDocument/2006/relationships/slideLayout" Target="../slideLayouts/slideLayout17.xml"/><Relationship Id="rId22" Type="http://schemas.openxmlformats.org/officeDocument/2006/relationships/slideLayout" Target="../slideLayouts/slideLayout25.xml"/><Relationship Id="rId27" Type="http://schemas.openxmlformats.org/officeDocument/2006/relationships/slideLayout" Target="../slideLayouts/slideLayout30.xml"/><Relationship Id="rId30" Type="http://schemas.openxmlformats.org/officeDocument/2006/relationships/slideLayout" Target="../slideLayouts/slideLayout33.xml"/><Relationship Id="rId35" Type="http://schemas.openxmlformats.org/officeDocument/2006/relationships/slideLayout" Target="../slideLayouts/slideLayout38.xml"/><Relationship Id="rId43" Type="http://schemas.openxmlformats.org/officeDocument/2006/relationships/slideLayout" Target="../slideLayouts/slideLayout46.xml"/><Relationship Id="rId48" Type="http://schemas.openxmlformats.org/officeDocument/2006/relationships/slideLayout" Target="../slideLayouts/slideLayout51.xml"/><Relationship Id="rId56" Type="http://schemas.openxmlformats.org/officeDocument/2006/relationships/slideLayout" Target="../slideLayouts/slideLayout59.xml"/><Relationship Id="rId64" Type="http://schemas.openxmlformats.org/officeDocument/2006/relationships/slideLayout" Target="../slideLayouts/slideLayout67.xml"/><Relationship Id="rId69" Type="http://schemas.openxmlformats.org/officeDocument/2006/relationships/slideLayout" Target="../slideLayouts/slideLayout72.xml"/><Relationship Id="rId8" Type="http://schemas.openxmlformats.org/officeDocument/2006/relationships/slideLayout" Target="../slideLayouts/slideLayout11.xml"/><Relationship Id="rId51" Type="http://schemas.openxmlformats.org/officeDocument/2006/relationships/slideLayout" Target="../slideLayouts/slideLayout54.xml"/><Relationship Id="rId3" Type="http://schemas.openxmlformats.org/officeDocument/2006/relationships/slideLayout" Target="../slideLayouts/slideLayout6.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5" Type="http://schemas.openxmlformats.org/officeDocument/2006/relationships/slideLayout" Target="../slideLayouts/slideLayout28.xml"/><Relationship Id="rId33" Type="http://schemas.openxmlformats.org/officeDocument/2006/relationships/slideLayout" Target="../slideLayouts/slideLayout36.xml"/><Relationship Id="rId38" Type="http://schemas.openxmlformats.org/officeDocument/2006/relationships/slideLayout" Target="../slideLayouts/slideLayout41.xml"/><Relationship Id="rId46" Type="http://schemas.openxmlformats.org/officeDocument/2006/relationships/slideLayout" Target="../slideLayouts/slideLayout49.xml"/><Relationship Id="rId59" Type="http://schemas.openxmlformats.org/officeDocument/2006/relationships/slideLayout" Target="../slideLayouts/slideLayout62.xml"/><Relationship Id="rId67" Type="http://schemas.openxmlformats.org/officeDocument/2006/relationships/slideLayout" Target="../slideLayouts/slideLayout70.xml"/><Relationship Id="rId20" Type="http://schemas.openxmlformats.org/officeDocument/2006/relationships/slideLayout" Target="../slideLayouts/slideLayout23.xml"/><Relationship Id="rId41" Type="http://schemas.openxmlformats.org/officeDocument/2006/relationships/slideLayout" Target="../slideLayouts/slideLayout44.xml"/><Relationship Id="rId54" Type="http://schemas.openxmlformats.org/officeDocument/2006/relationships/slideLayout" Target="../slideLayouts/slideLayout57.xml"/><Relationship Id="rId62" Type="http://schemas.openxmlformats.org/officeDocument/2006/relationships/slideLayout" Target="../slideLayouts/slideLayout65.xml"/><Relationship Id="rId70" Type="http://schemas.openxmlformats.org/officeDocument/2006/relationships/slideLayout" Target="../slideLayouts/slideLayout73.xml"/><Relationship Id="rId1" Type="http://schemas.openxmlformats.org/officeDocument/2006/relationships/slideLayout" Target="../slideLayouts/slideLayout4.xml"/><Relationship Id="rId6" Type="http://schemas.openxmlformats.org/officeDocument/2006/relationships/slideLayout" Target="../slideLayouts/slideLayout9.xml"/><Relationship Id="rId15" Type="http://schemas.openxmlformats.org/officeDocument/2006/relationships/slideLayout" Target="../slideLayouts/slideLayout18.xml"/><Relationship Id="rId23" Type="http://schemas.openxmlformats.org/officeDocument/2006/relationships/slideLayout" Target="../slideLayouts/slideLayout26.xml"/><Relationship Id="rId28" Type="http://schemas.openxmlformats.org/officeDocument/2006/relationships/slideLayout" Target="../slideLayouts/slideLayout31.xml"/><Relationship Id="rId36" Type="http://schemas.openxmlformats.org/officeDocument/2006/relationships/slideLayout" Target="../slideLayouts/slideLayout39.xml"/><Relationship Id="rId49" Type="http://schemas.openxmlformats.org/officeDocument/2006/relationships/slideLayout" Target="../slideLayouts/slideLayout52.xml"/><Relationship Id="rId57" Type="http://schemas.openxmlformats.org/officeDocument/2006/relationships/slideLayout" Target="../slideLayouts/slideLayout60.xml"/><Relationship Id="rId10" Type="http://schemas.openxmlformats.org/officeDocument/2006/relationships/slideLayout" Target="../slideLayouts/slideLayout13.xml"/><Relationship Id="rId31" Type="http://schemas.openxmlformats.org/officeDocument/2006/relationships/slideLayout" Target="../slideLayouts/slideLayout34.xml"/><Relationship Id="rId44" Type="http://schemas.openxmlformats.org/officeDocument/2006/relationships/slideLayout" Target="../slideLayouts/slideLayout47.xml"/><Relationship Id="rId52" Type="http://schemas.openxmlformats.org/officeDocument/2006/relationships/slideLayout" Target="../slideLayouts/slideLayout55.xml"/><Relationship Id="rId60" Type="http://schemas.openxmlformats.org/officeDocument/2006/relationships/slideLayout" Target="../slideLayouts/slideLayout63.xml"/><Relationship Id="rId65" Type="http://schemas.openxmlformats.org/officeDocument/2006/relationships/slideLayout" Target="../slideLayouts/slideLayout68.xml"/><Relationship Id="rId4" Type="http://schemas.openxmlformats.org/officeDocument/2006/relationships/slideLayout" Target="../slideLayouts/slideLayout7.xml"/><Relationship Id="rId9" Type="http://schemas.openxmlformats.org/officeDocument/2006/relationships/slideLayout" Target="../slideLayouts/slideLayout12.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39" Type="http://schemas.openxmlformats.org/officeDocument/2006/relationships/slideLayout" Target="../slideLayouts/slideLayout42.xml"/><Relationship Id="rId34" Type="http://schemas.openxmlformats.org/officeDocument/2006/relationships/slideLayout" Target="../slideLayouts/slideLayout37.xml"/><Relationship Id="rId50" Type="http://schemas.openxmlformats.org/officeDocument/2006/relationships/slideLayout" Target="../slideLayouts/slideLayout53.xml"/><Relationship Id="rId55"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86.xml"/><Relationship Id="rId18" Type="http://schemas.openxmlformats.org/officeDocument/2006/relationships/slideLayout" Target="../slideLayouts/slideLayout91.xml"/><Relationship Id="rId26" Type="http://schemas.openxmlformats.org/officeDocument/2006/relationships/slideLayout" Target="../slideLayouts/slideLayout99.xml"/><Relationship Id="rId3" Type="http://schemas.openxmlformats.org/officeDocument/2006/relationships/slideLayout" Target="../slideLayouts/slideLayout76.xml"/><Relationship Id="rId21" Type="http://schemas.openxmlformats.org/officeDocument/2006/relationships/slideLayout" Target="../slideLayouts/slideLayout94.xml"/><Relationship Id="rId34" Type="http://schemas.openxmlformats.org/officeDocument/2006/relationships/theme" Target="../theme/theme4.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5" Type="http://schemas.openxmlformats.org/officeDocument/2006/relationships/slideLayout" Target="../slideLayouts/slideLayout98.xml"/><Relationship Id="rId33" Type="http://schemas.openxmlformats.org/officeDocument/2006/relationships/slideLayout" Target="../slideLayouts/slideLayout106.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29" Type="http://schemas.openxmlformats.org/officeDocument/2006/relationships/slideLayout" Target="../slideLayouts/slideLayout102.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24" Type="http://schemas.openxmlformats.org/officeDocument/2006/relationships/slideLayout" Target="../slideLayouts/slideLayout97.xml"/><Relationship Id="rId32" Type="http://schemas.openxmlformats.org/officeDocument/2006/relationships/slideLayout" Target="../slideLayouts/slideLayout105.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slideLayout" Target="../slideLayouts/slideLayout96.xml"/><Relationship Id="rId28" Type="http://schemas.openxmlformats.org/officeDocument/2006/relationships/slideLayout" Target="../slideLayouts/slideLayout101.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31" Type="http://schemas.openxmlformats.org/officeDocument/2006/relationships/slideLayout" Target="../slideLayouts/slideLayout104.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slideLayout" Target="../slideLayouts/slideLayout95.xml"/><Relationship Id="rId27" Type="http://schemas.openxmlformats.org/officeDocument/2006/relationships/slideLayout" Target="../slideLayouts/slideLayout100.xml"/><Relationship Id="rId30" Type="http://schemas.openxmlformats.org/officeDocument/2006/relationships/slideLayout" Target="../slideLayouts/slideLayout103.xml"/><Relationship Id="rId8" Type="http://schemas.openxmlformats.org/officeDocument/2006/relationships/slideLayout" Target="../slideLayouts/slideLayout81.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26" Type="http://schemas.openxmlformats.org/officeDocument/2006/relationships/slideLayout" Target="../slideLayouts/slideLayout132.xml"/><Relationship Id="rId39" Type="http://schemas.openxmlformats.org/officeDocument/2006/relationships/slideLayout" Target="../slideLayouts/slideLayout145.xml"/><Relationship Id="rId21" Type="http://schemas.openxmlformats.org/officeDocument/2006/relationships/slideLayout" Target="../slideLayouts/slideLayout127.xml"/><Relationship Id="rId34" Type="http://schemas.openxmlformats.org/officeDocument/2006/relationships/slideLayout" Target="../slideLayouts/slideLayout140.xml"/><Relationship Id="rId42" Type="http://schemas.openxmlformats.org/officeDocument/2006/relationships/slideLayout" Target="../slideLayouts/slideLayout148.xml"/><Relationship Id="rId47" Type="http://schemas.openxmlformats.org/officeDocument/2006/relationships/image" Target="../media/image35.svg"/><Relationship Id="rId7" Type="http://schemas.openxmlformats.org/officeDocument/2006/relationships/slideLayout" Target="../slideLayouts/slideLayout113.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9" Type="http://schemas.openxmlformats.org/officeDocument/2006/relationships/slideLayout" Target="../slideLayouts/slideLayout135.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24" Type="http://schemas.openxmlformats.org/officeDocument/2006/relationships/slideLayout" Target="../slideLayouts/slideLayout130.xml"/><Relationship Id="rId32" Type="http://schemas.openxmlformats.org/officeDocument/2006/relationships/slideLayout" Target="../slideLayouts/slideLayout138.xml"/><Relationship Id="rId37" Type="http://schemas.openxmlformats.org/officeDocument/2006/relationships/slideLayout" Target="../slideLayouts/slideLayout143.xml"/><Relationship Id="rId40" Type="http://schemas.openxmlformats.org/officeDocument/2006/relationships/slideLayout" Target="../slideLayouts/slideLayout146.xml"/><Relationship Id="rId45" Type="http://schemas.openxmlformats.org/officeDocument/2006/relationships/theme" Target="../theme/theme5.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23" Type="http://schemas.openxmlformats.org/officeDocument/2006/relationships/slideLayout" Target="../slideLayouts/slideLayout129.xml"/><Relationship Id="rId28" Type="http://schemas.openxmlformats.org/officeDocument/2006/relationships/slideLayout" Target="../slideLayouts/slideLayout134.xml"/><Relationship Id="rId36" Type="http://schemas.openxmlformats.org/officeDocument/2006/relationships/slideLayout" Target="../slideLayouts/slideLayout142.xml"/><Relationship Id="rId10" Type="http://schemas.openxmlformats.org/officeDocument/2006/relationships/slideLayout" Target="../slideLayouts/slideLayout116.xml"/><Relationship Id="rId19" Type="http://schemas.openxmlformats.org/officeDocument/2006/relationships/slideLayout" Target="../slideLayouts/slideLayout125.xml"/><Relationship Id="rId31" Type="http://schemas.openxmlformats.org/officeDocument/2006/relationships/slideLayout" Target="../slideLayouts/slideLayout137.xml"/><Relationship Id="rId44" Type="http://schemas.openxmlformats.org/officeDocument/2006/relationships/slideLayout" Target="../slideLayouts/slideLayout150.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 Id="rId22" Type="http://schemas.openxmlformats.org/officeDocument/2006/relationships/slideLayout" Target="../slideLayouts/slideLayout128.xml"/><Relationship Id="rId27" Type="http://schemas.openxmlformats.org/officeDocument/2006/relationships/slideLayout" Target="../slideLayouts/slideLayout133.xml"/><Relationship Id="rId30" Type="http://schemas.openxmlformats.org/officeDocument/2006/relationships/slideLayout" Target="../slideLayouts/slideLayout136.xml"/><Relationship Id="rId35" Type="http://schemas.openxmlformats.org/officeDocument/2006/relationships/slideLayout" Target="../slideLayouts/slideLayout141.xml"/><Relationship Id="rId43" Type="http://schemas.openxmlformats.org/officeDocument/2006/relationships/slideLayout" Target="../slideLayouts/slideLayout149.xml"/><Relationship Id="rId8" Type="http://schemas.openxmlformats.org/officeDocument/2006/relationships/slideLayout" Target="../slideLayouts/slideLayout114.xml"/><Relationship Id="rId3" Type="http://schemas.openxmlformats.org/officeDocument/2006/relationships/slideLayout" Target="../slideLayouts/slideLayout109.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5" Type="http://schemas.openxmlformats.org/officeDocument/2006/relationships/slideLayout" Target="../slideLayouts/slideLayout131.xml"/><Relationship Id="rId33" Type="http://schemas.openxmlformats.org/officeDocument/2006/relationships/slideLayout" Target="../slideLayouts/slideLayout139.xml"/><Relationship Id="rId38" Type="http://schemas.openxmlformats.org/officeDocument/2006/relationships/slideLayout" Target="../slideLayouts/slideLayout144.xml"/><Relationship Id="rId46" Type="http://schemas.openxmlformats.org/officeDocument/2006/relationships/image" Target="../media/image34.png"/><Relationship Id="rId20" Type="http://schemas.openxmlformats.org/officeDocument/2006/relationships/slideLayout" Target="../slideLayouts/slideLayout126.xml"/><Relationship Id="rId41" Type="http://schemas.openxmlformats.org/officeDocument/2006/relationships/slideLayout" Target="../slideLayouts/slideLayout147.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63.xml"/><Relationship Id="rId18" Type="http://schemas.openxmlformats.org/officeDocument/2006/relationships/slideLayout" Target="../slideLayouts/slideLayout168.xml"/><Relationship Id="rId26" Type="http://schemas.openxmlformats.org/officeDocument/2006/relationships/slideLayout" Target="../slideLayouts/slideLayout176.xml"/><Relationship Id="rId39" Type="http://schemas.openxmlformats.org/officeDocument/2006/relationships/slideLayout" Target="../slideLayouts/slideLayout189.xml"/><Relationship Id="rId21" Type="http://schemas.openxmlformats.org/officeDocument/2006/relationships/slideLayout" Target="../slideLayouts/slideLayout171.xml"/><Relationship Id="rId34" Type="http://schemas.openxmlformats.org/officeDocument/2006/relationships/slideLayout" Target="../slideLayouts/slideLayout184.xml"/><Relationship Id="rId42" Type="http://schemas.openxmlformats.org/officeDocument/2006/relationships/slideLayout" Target="../slideLayouts/slideLayout192.xml"/><Relationship Id="rId7" Type="http://schemas.openxmlformats.org/officeDocument/2006/relationships/slideLayout" Target="../slideLayouts/slideLayout157.xml"/><Relationship Id="rId2" Type="http://schemas.openxmlformats.org/officeDocument/2006/relationships/slideLayout" Target="../slideLayouts/slideLayout152.xml"/><Relationship Id="rId16" Type="http://schemas.openxmlformats.org/officeDocument/2006/relationships/slideLayout" Target="../slideLayouts/slideLayout166.xml"/><Relationship Id="rId29" Type="http://schemas.openxmlformats.org/officeDocument/2006/relationships/slideLayout" Target="../slideLayouts/slideLayout179.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24" Type="http://schemas.openxmlformats.org/officeDocument/2006/relationships/slideLayout" Target="../slideLayouts/slideLayout174.xml"/><Relationship Id="rId32" Type="http://schemas.openxmlformats.org/officeDocument/2006/relationships/slideLayout" Target="../slideLayouts/slideLayout182.xml"/><Relationship Id="rId37" Type="http://schemas.openxmlformats.org/officeDocument/2006/relationships/slideLayout" Target="../slideLayouts/slideLayout187.xml"/><Relationship Id="rId40" Type="http://schemas.openxmlformats.org/officeDocument/2006/relationships/slideLayout" Target="../slideLayouts/slideLayout190.xml"/><Relationship Id="rId45" Type="http://schemas.openxmlformats.org/officeDocument/2006/relationships/oleObject" Target="../embeddings/oleObject1.bin"/><Relationship Id="rId5" Type="http://schemas.openxmlformats.org/officeDocument/2006/relationships/slideLayout" Target="../slideLayouts/slideLayout155.xml"/><Relationship Id="rId15" Type="http://schemas.openxmlformats.org/officeDocument/2006/relationships/slideLayout" Target="../slideLayouts/slideLayout165.xml"/><Relationship Id="rId23" Type="http://schemas.openxmlformats.org/officeDocument/2006/relationships/slideLayout" Target="../slideLayouts/slideLayout173.xml"/><Relationship Id="rId28" Type="http://schemas.openxmlformats.org/officeDocument/2006/relationships/slideLayout" Target="../slideLayouts/slideLayout178.xml"/><Relationship Id="rId36" Type="http://schemas.openxmlformats.org/officeDocument/2006/relationships/slideLayout" Target="../slideLayouts/slideLayout186.xml"/><Relationship Id="rId10" Type="http://schemas.openxmlformats.org/officeDocument/2006/relationships/slideLayout" Target="../slideLayouts/slideLayout160.xml"/><Relationship Id="rId19" Type="http://schemas.openxmlformats.org/officeDocument/2006/relationships/slideLayout" Target="../slideLayouts/slideLayout169.xml"/><Relationship Id="rId31" Type="http://schemas.openxmlformats.org/officeDocument/2006/relationships/slideLayout" Target="../slideLayouts/slideLayout181.xml"/><Relationship Id="rId44" Type="http://schemas.openxmlformats.org/officeDocument/2006/relationships/tags" Target="../tags/tag1.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slideLayout" Target="../slideLayouts/slideLayout164.xml"/><Relationship Id="rId22" Type="http://schemas.openxmlformats.org/officeDocument/2006/relationships/slideLayout" Target="../slideLayouts/slideLayout172.xml"/><Relationship Id="rId27" Type="http://schemas.openxmlformats.org/officeDocument/2006/relationships/slideLayout" Target="../slideLayouts/slideLayout177.xml"/><Relationship Id="rId30" Type="http://schemas.openxmlformats.org/officeDocument/2006/relationships/slideLayout" Target="../slideLayouts/slideLayout180.xml"/><Relationship Id="rId35" Type="http://schemas.openxmlformats.org/officeDocument/2006/relationships/slideLayout" Target="../slideLayouts/slideLayout185.xml"/><Relationship Id="rId43" Type="http://schemas.openxmlformats.org/officeDocument/2006/relationships/theme" Target="../theme/theme6.xml"/><Relationship Id="rId8" Type="http://schemas.openxmlformats.org/officeDocument/2006/relationships/slideLayout" Target="../slideLayouts/slideLayout158.xml"/><Relationship Id="rId3" Type="http://schemas.openxmlformats.org/officeDocument/2006/relationships/slideLayout" Target="../slideLayouts/slideLayout153.xml"/><Relationship Id="rId12" Type="http://schemas.openxmlformats.org/officeDocument/2006/relationships/slideLayout" Target="../slideLayouts/slideLayout162.xml"/><Relationship Id="rId17" Type="http://schemas.openxmlformats.org/officeDocument/2006/relationships/slideLayout" Target="../slideLayouts/slideLayout167.xml"/><Relationship Id="rId25" Type="http://schemas.openxmlformats.org/officeDocument/2006/relationships/slideLayout" Target="../slideLayouts/slideLayout175.xml"/><Relationship Id="rId33" Type="http://schemas.openxmlformats.org/officeDocument/2006/relationships/slideLayout" Target="../slideLayouts/slideLayout183.xml"/><Relationship Id="rId38" Type="http://schemas.openxmlformats.org/officeDocument/2006/relationships/slideLayout" Target="../slideLayouts/slideLayout188.xml"/><Relationship Id="rId46" Type="http://schemas.openxmlformats.org/officeDocument/2006/relationships/image" Target="../media/image65.emf"/><Relationship Id="rId20" Type="http://schemas.openxmlformats.org/officeDocument/2006/relationships/slideLayout" Target="../slideLayouts/slideLayout170.xml"/><Relationship Id="rId41" Type="http://schemas.openxmlformats.org/officeDocument/2006/relationships/slideLayout" Target="../slideLayouts/slideLayout19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00.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image" Target="../media/image73.png"/><Relationship Id="rId5" Type="http://schemas.openxmlformats.org/officeDocument/2006/relationships/slideLayout" Target="../slideLayouts/slideLayout197.xml"/><Relationship Id="rId10" Type="http://schemas.openxmlformats.org/officeDocument/2006/relationships/image" Target="../media/image72.png"/><Relationship Id="rId4" Type="http://schemas.openxmlformats.org/officeDocument/2006/relationships/slideLayout" Target="../slideLayouts/slideLayout196.xml"/><Relationship Id="rId9"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65FFBF-A739-42AC-88EA-7C2BF1D812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927833-2430-4839-BA9B-BCB090E5E7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C2D298-B7AD-48B8-BD53-87D2CC39C7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DD1EFD74-4C39-4162-8E0A-A47C91C326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A780C2A-A418-4A18-89C5-5033376D30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CBAE54-309E-4E6C-A8A2-DEA58B1620F8}" type="slidenum">
              <a:rPr lang="en-US" smtClean="0"/>
              <a:t>‹#›</a:t>
            </a:fld>
            <a:endParaRPr lang="en-US"/>
          </a:p>
        </p:txBody>
      </p:sp>
    </p:spTree>
    <p:extLst>
      <p:ext uri="{BB962C8B-B14F-4D97-AF65-F5344CB8AC3E}">
        <p14:creationId xmlns:p14="http://schemas.microsoft.com/office/powerpoint/2010/main" val="1826244627"/>
      </p:ext>
    </p:extLst>
  </p:cSld>
  <p:clrMap bg1="lt1" tx1="dk1" bg2="lt2" tx2="dk2" accent1="accent1" accent2="accent2" accent3="accent3" accent4="accent4" accent5="accent5" accent6="accent6" hlink="hlink" folHlink="folHlink"/>
  <p:sldLayoutIdLst>
    <p:sldLayoutId id="2147483870" r:id="rId1"/>
    <p:sldLayoutId id="2147483871"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grey surface with small dots&#10;&#10;AI-generated content may be incorrect.">
            <a:extLst>
              <a:ext uri="{FF2B5EF4-FFF2-40B4-BE49-F238E27FC236}">
                <a16:creationId xmlns:a16="http://schemas.microsoft.com/office/drawing/2014/main" id="{260412DA-5175-C1B0-DEB5-62A48FEE7823}"/>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5239B009-F28B-5975-8A97-DBBF9735CF51}"/>
              </a:ext>
            </a:extLst>
          </p:cNvPr>
          <p:cNvPicPr>
            <a:picLocks noChangeAspect="1"/>
          </p:cNvPicPr>
          <p:nvPr userDrawn="1"/>
        </p:nvPicPr>
        <p:blipFill>
          <a:blip r:embed="rId4"/>
          <a:stretch>
            <a:fillRect/>
          </a:stretch>
        </p:blipFill>
        <p:spPr>
          <a:xfrm>
            <a:off x="-7883375" y="1925791"/>
            <a:ext cx="27958749" cy="3006418"/>
          </a:xfrm>
          <a:prstGeom prst="rect">
            <a:avLst/>
          </a:prstGeom>
        </p:spPr>
      </p:pic>
      <p:pic>
        <p:nvPicPr>
          <p:cNvPr id="2" name="Picture 1">
            <a:extLst>
              <a:ext uri="{FF2B5EF4-FFF2-40B4-BE49-F238E27FC236}">
                <a16:creationId xmlns:a16="http://schemas.microsoft.com/office/drawing/2014/main" id="{E1EF7B1E-8FD5-460E-29A4-4442AD2AA364}"/>
              </a:ext>
            </a:extLst>
          </p:cNvPr>
          <p:cNvPicPr>
            <a:picLocks noChangeAspect="1"/>
          </p:cNvPicPr>
          <p:nvPr userDrawn="1"/>
        </p:nvPicPr>
        <p:blipFill>
          <a:blip r:embed="rId5"/>
          <a:srcRect l="25140" t="17083" r="28283" b="67892"/>
          <a:stretch>
            <a:fillRect/>
          </a:stretch>
        </p:blipFill>
        <p:spPr>
          <a:xfrm>
            <a:off x="454958" y="3429000"/>
            <a:ext cx="11282082" cy="528433"/>
          </a:xfrm>
          <a:prstGeom prst="rect">
            <a:avLst/>
          </a:prstGeom>
        </p:spPr>
      </p:pic>
    </p:spTree>
    <p:extLst>
      <p:ext uri="{BB962C8B-B14F-4D97-AF65-F5344CB8AC3E}">
        <p14:creationId xmlns:p14="http://schemas.microsoft.com/office/powerpoint/2010/main" val="4268894661"/>
      </p:ext>
    </p:extLst>
  </p:cSld>
  <p:clrMap bg1="lt1" tx1="dk1" bg2="lt2" tx2="dk2" accent1="accent1" accent2="accent2" accent3="accent3" accent4="accent4" accent5="accent5" accent6="accent6" hlink="hlink" folHlink="folHlink"/>
  <p:sldLayoutIdLst>
    <p:sldLayoutId id="214748397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8800" y="334125"/>
            <a:ext cx="11074400" cy="1356565"/>
          </a:xfrm>
          <a:prstGeom prst="rect">
            <a:avLst/>
          </a:prstGeom>
        </p:spPr>
        <p:txBody>
          <a:bodyPr vert="horz" lIns="0" tIns="0" rIns="0" bIns="0" rtlCol="0" anchor="b">
            <a:normAutofit/>
          </a:bodyPr>
          <a:lstStyle/>
          <a:p>
            <a:r>
              <a:rPr lang="en-US"/>
              <a:t>Click to edit Master title style</a:t>
            </a:r>
          </a:p>
        </p:txBody>
      </p:sp>
      <p:sp>
        <p:nvSpPr>
          <p:cNvPr id="3" name="Text Placeholder 2"/>
          <p:cNvSpPr>
            <a:spLocks noGrp="1"/>
          </p:cNvSpPr>
          <p:nvPr>
            <p:ph type="body" idx="1"/>
          </p:nvPr>
        </p:nvSpPr>
        <p:spPr>
          <a:xfrm>
            <a:off x="558800" y="1825624"/>
            <a:ext cx="11074400" cy="4351339"/>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p:cNvSpPr txBox="1"/>
          <p:nvPr userDrawn="1"/>
        </p:nvSpPr>
        <p:spPr>
          <a:xfrm>
            <a:off x="9421983" y="6477980"/>
            <a:ext cx="2770023" cy="235449"/>
          </a:xfrm>
          <a:prstGeom prst="rect">
            <a:avLst/>
          </a:prstGeom>
          <a:noFill/>
        </p:spPr>
        <p:txBody>
          <a:bodyPr wrap="square" rtlCol="0">
            <a:spAutoFit/>
          </a:bodyPr>
          <a:lstStyle/>
          <a:p>
            <a:pPr algn="r"/>
            <a:r>
              <a:rPr lang="en-US" sz="930" i="0">
                <a:solidFill>
                  <a:schemeClr val="bg2"/>
                </a:solidFill>
              </a:rPr>
              <a:t>PURE Insurance |  </a:t>
            </a:r>
            <a:fld id="{B4DDCD55-85F7-4EBC-8DC0-76AD0004AE09}" type="slidenum">
              <a:rPr lang="en-US" sz="930" i="0" smtClean="0">
                <a:solidFill>
                  <a:schemeClr val="bg2"/>
                </a:solidFill>
              </a:rPr>
              <a:t>‹#›</a:t>
            </a:fld>
            <a:endParaRPr lang="en-US" sz="930" i="0">
              <a:solidFill>
                <a:schemeClr val="bg2"/>
              </a:solidFill>
            </a:endParaRPr>
          </a:p>
        </p:txBody>
      </p:sp>
    </p:spTree>
    <p:extLst>
      <p:ext uri="{BB962C8B-B14F-4D97-AF65-F5344CB8AC3E}">
        <p14:creationId xmlns:p14="http://schemas.microsoft.com/office/powerpoint/2010/main" val="3556703147"/>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 id="2147484111" r:id="rId12"/>
    <p:sldLayoutId id="2147484112" r:id="rId13"/>
    <p:sldLayoutId id="2147484113" r:id="rId14"/>
    <p:sldLayoutId id="2147484114" r:id="rId15"/>
    <p:sldLayoutId id="2147484115" r:id="rId16"/>
    <p:sldLayoutId id="2147484116" r:id="rId17"/>
    <p:sldLayoutId id="2147484117" r:id="rId18"/>
    <p:sldLayoutId id="2147484118" r:id="rId19"/>
    <p:sldLayoutId id="2147484119" r:id="rId20"/>
    <p:sldLayoutId id="2147484120" r:id="rId21"/>
    <p:sldLayoutId id="2147484121" r:id="rId22"/>
    <p:sldLayoutId id="2147484122" r:id="rId23"/>
    <p:sldLayoutId id="2147484123" r:id="rId24"/>
    <p:sldLayoutId id="2147484124" r:id="rId25"/>
    <p:sldLayoutId id="2147484125" r:id="rId26"/>
    <p:sldLayoutId id="2147484126" r:id="rId27"/>
    <p:sldLayoutId id="2147484127" r:id="rId28"/>
    <p:sldLayoutId id="2147484128" r:id="rId29"/>
    <p:sldLayoutId id="2147484129" r:id="rId30"/>
    <p:sldLayoutId id="2147484130" r:id="rId31"/>
    <p:sldLayoutId id="2147484131" r:id="rId32"/>
    <p:sldLayoutId id="2147484132" r:id="rId33"/>
    <p:sldLayoutId id="2147484133" r:id="rId34"/>
    <p:sldLayoutId id="2147484134" r:id="rId35"/>
    <p:sldLayoutId id="2147484135" r:id="rId36"/>
    <p:sldLayoutId id="2147484136" r:id="rId37"/>
    <p:sldLayoutId id="2147484137" r:id="rId38"/>
    <p:sldLayoutId id="2147484138" r:id="rId39"/>
    <p:sldLayoutId id="2147484139" r:id="rId40"/>
    <p:sldLayoutId id="2147484140" r:id="rId41"/>
    <p:sldLayoutId id="2147484141" r:id="rId42"/>
    <p:sldLayoutId id="2147484142" r:id="rId43"/>
    <p:sldLayoutId id="2147484143" r:id="rId44"/>
    <p:sldLayoutId id="2147484144" r:id="rId45"/>
    <p:sldLayoutId id="2147484145" r:id="rId46"/>
    <p:sldLayoutId id="2147484146" r:id="rId47"/>
    <p:sldLayoutId id="2147484147" r:id="rId48"/>
    <p:sldLayoutId id="2147484148" r:id="rId49"/>
    <p:sldLayoutId id="2147484149" r:id="rId50"/>
    <p:sldLayoutId id="2147484150" r:id="rId51"/>
    <p:sldLayoutId id="2147484151" r:id="rId52"/>
    <p:sldLayoutId id="2147484152" r:id="rId53"/>
    <p:sldLayoutId id="2147484153" r:id="rId54"/>
    <p:sldLayoutId id="2147484154" r:id="rId55"/>
    <p:sldLayoutId id="2147484155" r:id="rId56"/>
    <p:sldLayoutId id="2147484156" r:id="rId57"/>
    <p:sldLayoutId id="2147484157" r:id="rId58"/>
    <p:sldLayoutId id="2147484158" r:id="rId59"/>
    <p:sldLayoutId id="2147484159" r:id="rId60"/>
    <p:sldLayoutId id="2147484160" r:id="rId61"/>
    <p:sldLayoutId id="2147484161" r:id="rId62"/>
    <p:sldLayoutId id="2147484162" r:id="rId63"/>
    <p:sldLayoutId id="2147484163" r:id="rId64"/>
    <p:sldLayoutId id="2147484164" r:id="rId65"/>
    <p:sldLayoutId id="2147484165" r:id="rId66"/>
    <p:sldLayoutId id="2147484166" r:id="rId67"/>
    <p:sldLayoutId id="2147484167" r:id="rId68"/>
    <p:sldLayoutId id="2147484168" r:id="rId69"/>
    <p:sldLayoutId id="2147484169" r:id="rId70"/>
  </p:sldLayoutIdLst>
  <p:hf hdr="0" ftr="0" dt="0"/>
  <p:txStyles>
    <p:titleStyle>
      <a:lvl1pPr algn="l" defTabSz="910180" rtl="0" eaLnBrk="1" latinLnBrk="0" hangingPunct="1">
        <a:lnSpc>
          <a:spcPct val="90000"/>
        </a:lnSpc>
        <a:spcBef>
          <a:spcPct val="0"/>
        </a:spcBef>
        <a:buNone/>
        <a:defRPr sz="4380" kern="1200">
          <a:solidFill>
            <a:schemeClr val="tx1"/>
          </a:solidFill>
          <a:latin typeface="+mn-lt"/>
          <a:ea typeface="+mj-ea"/>
          <a:cs typeface="+mj-cs"/>
        </a:defRPr>
      </a:lvl1pPr>
    </p:titleStyle>
    <p:bodyStyle>
      <a:lvl1pPr marL="0" indent="0" algn="l" defTabSz="910180" rtl="0" eaLnBrk="1" latinLnBrk="0" hangingPunct="1">
        <a:lnSpc>
          <a:spcPct val="90000"/>
        </a:lnSpc>
        <a:spcBef>
          <a:spcPts val="998"/>
        </a:spcBef>
        <a:buFont typeface="Arial" panose="020B0604020202020204" pitchFamily="34" charset="0"/>
        <a:buNone/>
        <a:defRPr sz="2123" kern="1200">
          <a:solidFill>
            <a:schemeClr val="tx1"/>
          </a:solidFill>
          <a:latin typeface="+mn-lt"/>
          <a:ea typeface="+mn-ea"/>
          <a:cs typeface="+mn-cs"/>
        </a:defRPr>
      </a:lvl1pPr>
      <a:lvl2pPr marL="455091" indent="0" algn="l" defTabSz="910180" rtl="0" eaLnBrk="1" latinLnBrk="0" hangingPunct="1">
        <a:lnSpc>
          <a:spcPct val="90000"/>
        </a:lnSpc>
        <a:spcBef>
          <a:spcPts val="500"/>
        </a:spcBef>
        <a:buFont typeface="Arial" panose="020B0604020202020204" pitchFamily="34" charset="0"/>
        <a:buNone/>
        <a:defRPr sz="1860" kern="1200">
          <a:solidFill>
            <a:schemeClr val="tx1"/>
          </a:solidFill>
          <a:latin typeface="+mn-lt"/>
          <a:ea typeface="+mn-ea"/>
          <a:cs typeface="+mn-cs"/>
        </a:defRPr>
      </a:lvl2pPr>
      <a:lvl3pPr marL="910180" indent="0" algn="l" defTabSz="910180" rtl="0" eaLnBrk="1" latinLnBrk="0" hangingPunct="1">
        <a:lnSpc>
          <a:spcPct val="90000"/>
        </a:lnSpc>
        <a:spcBef>
          <a:spcPts val="500"/>
        </a:spcBef>
        <a:buFont typeface="Arial" panose="020B0604020202020204" pitchFamily="34" charset="0"/>
        <a:buNone/>
        <a:defRPr sz="1593" kern="1200">
          <a:solidFill>
            <a:schemeClr val="tx1"/>
          </a:solidFill>
          <a:latin typeface="+mn-lt"/>
          <a:ea typeface="+mn-ea"/>
          <a:cs typeface="+mn-cs"/>
        </a:defRPr>
      </a:lvl3pPr>
      <a:lvl4pPr marL="1365267" indent="0" algn="l" defTabSz="910180" rtl="0" eaLnBrk="1" latinLnBrk="0" hangingPunct="1">
        <a:lnSpc>
          <a:spcPct val="90000"/>
        </a:lnSpc>
        <a:spcBef>
          <a:spcPts val="500"/>
        </a:spcBef>
        <a:buFont typeface="Arial" panose="020B0604020202020204" pitchFamily="34" charset="0"/>
        <a:buNone/>
        <a:defRPr sz="1460" kern="1200">
          <a:solidFill>
            <a:schemeClr val="tx1"/>
          </a:solidFill>
          <a:latin typeface="+mn-lt"/>
          <a:ea typeface="+mn-ea"/>
          <a:cs typeface="+mn-cs"/>
        </a:defRPr>
      </a:lvl4pPr>
      <a:lvl5pPr marL="1820359" indent="0" algn="l" defTabSz="910180" rtl="0" eaLnBrk="1" latinLnBrk="0" hangingPunct="1">
        <a:lnSpc>
          <a:spcPct val="90000"/>
        </a:lnSpc>
        <a:spcBef>
          <a:spcPts val="500"/>
        </a:spcBef>
        <a:buFont typeface="Arial" panose="020B0604020202020204" pitchFamily="34" charset="0"/>
        <a:buNone/>
        <a:defRPr sz="1460" kern="1200">
          <a:solidFill>
            <a:schemeClr val="tx1"/>
          </a:solidFill>
          <a:latin typeface="+mn-lt"/>
          <a:ea typeface="+mn-ea"/>
          <a:cs typeface="+mn-cs"/>
        </a:defRPr>
      </a:lvl5pPr>
      <a:lvl6pPr marL="2502993" indent="-227547" algn="l" defTabSz="910180" rtl="0" eaLnBrk="1" latinLnBrk="0" hangingPunct="1">
        <a:lnSpc>
          <a:spcPct val="90000"/>
        </a:lnSpc>
        <a:spcBef>
          <a:spcPts val="500"/>
        </a:spcBef>
        <a:buFont typeface="Arial" panose="020B0604020202020204" pitchFamily="34" charset="0"/>
        <a:buChar char="•"/>
        <a:defRPr sz="1793" kern="1200">
          <a:solidFill>
            <a:schemeClr val="tx1"/>
          </a:solidFill>
          <a:latin typeface="+mn-lt"/>
          <a:ea typeface="+mn-ea"/>
          <a:cs typeface="+mn-cs"/>
        </a:defRPr>
      </a:lvl6pPr>
      <a:lvl7pPr marL="2958080" indent="-227547" algn="l" defTabSz="910180" rtl="0" eaLnBrk="1" latinLnBrk="0" hangingPunct="1">
        <a:lnSpc>
          <a:spcPct val="90000"/>
        </a:lnSpc>
        <a:spcBef>
          <a:spcPts val="500"/>
        </a:spcBef>
        <a:buFont typeface="Arial" panose="020B0604020202020204" pitchFamily="34" charset="0"/>
        <a:buChar char="•"/>
        <a:defRPr sz="1793" kern="1200">
          <a:solidFill>
            <a:schemeClr val="tx1"/>
          </a:solidFill>
          <a:latin typeface="+mn-lt"/>
          <a:ea typeface="+mn-ea"/>
          <a:cs typeface="+mn-cs"/>
        </a:defRPr>
      </a:lvl7pPr>
      <a:lvl8pPr marL="3413171" indent="-227547" algn="l" defTabSz="910180" rtl="0" eaLnBrk="1" latinLnBrk="0" hangingPunct="1">
        <a:lnSpc>
          <a:spcPct val="90000"/>
        </a:lnSpc>
        <a:spcBef>
          <a:spcPts val="500"/>
        </a:spcBef>
        <a:buFont typeface="Arial" panose="020B0604020202020204" pitchFamily="34" charset="0"/>
        <a:buChar char="•"/>
        <a:defRPr sz="1793" kern="1200">
          <a:solidFill>
            <a:schemeClr val="tx1"/>
          </a:solidFill>
          <a:latin typeface="+mn-lt"/>
          <a:ea typeface="+mn-ea"/>
          <a:cs typeface="+mn-cs"/>
        </a:defRPr>
      </a:lvl8pPr>
      <a:lvl9pPr marL="3868261" indent="-227547" algn="l" defTabSz="910180" rtl="0" eaLnBrk="1" latinLnBrk="0" hangingPunct="1">
        <a:lnSpc>
          <a:spcPct val="90000"/>
        </a:lnSpc>
        <a:spcBef>
          <a:spcPts val="500"/>
        </a:spcBef>
        <a:buFont typeface="Arial" panose="020B0604020202020204" pitchFamily="34" charset="0"/>
        <a:buChar char="•"/>
        <a:defRPr sz="1793" kern="1200">
          <a:solidFill>
            <a:schemeClr val="tx1"/>
          </a:solidFill>
          <a:latin typeface="+mn-lt"/>
          <a:ea typeface="+mn-ea"/>
          <a:cs typeface="+mn-cs"/>
        </a:defRPr>
      </a:lvl9pPr>
    </p:bodyStyle>
    <p:otherStyle>
      <a:defPPr>
        <a:defRPr lang="en-US"/>
      </a:defPPr>
      <a:lvl1pPr marL="0" algn="l" defTabSz="910180" rtl="0" eaLnBrk="1" latinLnBrk="0" hangingPunct="1">
        <a:defRPr sz="1793" kern="1200">
          <a:solidFill>
            <a:schemeClr val="tx1"/>
          </a:solidFill>
          <a:latin typeface="+mn-lt"/>
          <a:ea typeface="+mn-ea"/>
          <a:cs typeface="+mn-cs"/>
        </a:defRPr>
      </a:lvl1pPr>
      <a:lvl2pPr marL="455091" algn="l" defTabSz="910180" rtl="0" eaLnBrk="1" latinLnBrk="0" hangingPunct="1">
        <a:defRPr sz="1793" kern="1200">
          <a:solidFill>
            <a:schemeClr val="tx1"/>
          </a:solidFill>
          <a:latin typeface="+mn-lt"/>
          <a:ea typeface="+mn-ea"/>
          <a:cs typeface="+mn-cs"/>
        </a:defRPr>
      </a:lvl2pPr>
      <a:lvl3pPr marL="910180" algn="l" defTabSz="910180" rtl="0" eaLnBrk="1" latinLnBrk="0" hangingPunct="1">
        <a:defRPr sz="1793" kern="1200">
          <a:solidFill>
            <a:schemeClr val="tx1"/>
          </a:solidFill>
          <a:latin typeface="+mn-lt"/>
          <a:ea typeface="+mn-ea"/>
          <a:cs typeface="+mn-cs"/>
        </a:defRPr>
      </a:lvl3pPr>
      <a:lvl4pPr marL="1365267" algn="l" defTabSz="910180" rtl="0" eaLnBrk="1" latinLnBrk="0" hangingPunct="1">
        <a:defRPr sz="1793" kern="1200">
          <a:solidFill>
            <a:schemeClr val="tx1"/>
          </a:solidFill>
          <a:latin typeface="+mn-lt"/>
          <a:ea typeface="+mn-ea"/>
          <a:cs typeface="+mn-cs"/>
        </a:defRPr>
      </a:lvl4pPr>
      <a:lvl5pPr marL="1820359" algn="l" defTabSz="910180" rtl="0" eaLnBrk="1" latinLnBrk="0" hangingPunct="1">
        <a:defRPr sz="1793" kern="1200">
          <a:solidFill>
            <a:schemeClr val="tx1"/>
          </a:solidFill>
          <a:latin typeface="+mn-lt"/>
          <a:ea typeface="+mn-ea"/>
          <a:cs typeface="+mn-cs"/>
        </a:defRPr>
      </a:lvl5pPr>
      <a:lvl6pPr marL="2275448" algn="l" defTabSz="910180" rtl="0" eaLnBrk="1" latinLnBrk="0" hangingPunct="1">
        <a:defRPr sz="1793" kern="1200">
          <a:solidFill>
            <a:schemeClr val="tx1"/>
          </a:solidFill>
          <a:latin typeface="+mn-lt"/>
          <a:ea typeface="+mn-ea"/>
          <a:cs typeface="+mn-cs"/>
        </a:defRPr>
      </a:lvl6pPr>
      <a:lvl7pPr marL="2730536" algn="l" defTabSz="910180" rtl="0" eaLnBrk="1" latinLnBrk="0" hangingPunct="1">
        <a:defRPr sz="1793" kern="1200">
          <a:solidFill>
            <a:schemeClr val="tx1"/>
          </a:solidFill>
          <a:latin typeface="+mn-lt"/>
          <a:ea typeface="+mn-ea"/>
          <a:cs typeface="+mn-cs"/>
        </a:defRPr>
      </a:lvl7pPr>
      <a:lvl8pPr marL="3185627" algn="l" defTabSz="910180" rtl="0" eaLnBrk="1" latinLnBrk="0" hangingPunct="1">
        <a:defRPr sz="1793" kern="1200">
          <a:solidFill>
            <a:schemeClr val="tx1"/>
          </a:solidFill>
          <a:latin typeface="+mn-lt"/>
          <a:ea typeface="+mn-ea"/>
          <a:cs typeface="+mn-cs"/>
        </a:defRPr>
      </a:lvl8pPr>
      <a:lvl9pPr marL="3640716" algn="l" defTabSz="910180" rtl="0" eaLnBrk="1" latinLnBrk="0" hangingPunct="1">
        <a:defRPr sz="179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9">
          <p15:clr>
            <a:srgbClr val="F26B43"/>
          </p15:clr>
        </p15:guide>
        <p15:guide id="2" pos="3092">
          <p15:clr>
            <a:srgbClr val="F26B43"/>
          </p15:clr>
        </p15:guide>
        <p15:guide id="4" orient="horz" pos="89">
          <p15:clr>
            <a:srgbClr val="F26B43"/>
          </p15:clr>
        </p15:guide>
        <p15:guide id="5" orient="horz" pos="1645">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9434687"/>
      </p:ext>
    </p:extLst>
  </p:cSld>
  <p:clrMap bg1="lt1" tx1="dk1" bg2="lt2" tx2="dk2" accent1="accent1" accent2="accent2" accent3="accent3" accent4="accent4" accent5="accent5" accent6="accent6" hlink="hlink" folHlink="folHlink"/>
  <p:sldLayoutIdLst>
    <p:sldLayoutId id="2147484266" r:id="rId1"/>
    <p:sldLayoutId id="2147484267" r:id="rId2"/>
    <p:sldLayoutId id="2147484268" r:id="rId3"/>
    <p:sldLayoutId id="2147484269" r:id="rId4"/>
    <p:sldLayoutId id="2147484270" r:id="rId5"/>
    <p:sldLayoutId id="2147484271" r:id="rId6"/>
    <p:sldLayoutId id="2147484272" r:id="rId7"/>
    <p:sldLayoutId id="2147484273" r:id="rId8"/>
    <p:sldLayoutId id="2147484275" r:id="rId9"/>
    <p:sldLayoutId id="2147484276" r:id="rId10"/>
    <p:sldLayoutId id="2147484277" r:id="rId11"/>
    <p:sldLayoutId id="2147484279" r:id="rId12"/>
    <p:sldLayoutId id="2147484280" r:id="rId13"/>
    <p:sldLayoutId id="2147484281" r:id="rId14"/>
    <p:sldLayoutId id="2147484282" r:id="rId15"/>
    <p:sldLayoutId id="2147484283" r:id="rId16"/>
    <p:sldLayoutId id="2147484284" r:id="rId17"/>
    <p:sldLayoutId id="2147484285" r:id="rId18"/>
    <p:sldLayoutId id="2147484286" r:id="rId19"/>
    <p:sldLayoutId id="2147484287" r:id="rId20"/>
    <p:sldLayoutId id="2147484288" r:id="rId21"/>
    <p:sldLayoutId id="2147484289" r:id="rId22"/>
    <p:sldLayoutId id="2147484290" r:id="rId23"/>
    <p:sldLayoutId id="2147484291" r:id="rId24"/>
    <p:sldLayoutId id="2147484292" r:id="rId25"/>
    <p:sldLayoutId id="2147484293" r:id="rId26"/>
    <p:sldLayoutId id="2147484294" r:id="rId27"/>
    <p:sldLayoutId id="2147484295" r:id="rId28"/>
    <p:sldLayoutId id="2147484296" r:id="rId29"/>
    <p:sldLayoutId id="2147484297" r:id="rId30"/>
    <p:sldLayoutId id="2147484298" r:id="rId31"/>
    <p:sldLayoutId id="2147484299" r:id="rId32"/>
    <p:sldLayoutId id="2147484300" r:id="rId3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426C68F5-EBA8-C486-F0DF-C01B82CAE8D9}"/>
              </a:ext>
            </a:extLst>
          </p:cNvPr>
          <p:cNvSpPr>
            <a:spLocks noGrp="1"/>
          </p:cNvSpPr>
          <p:nvPr>
            <p:ph type="title"/>
          </p:nvPr>
        </p:nvSpPr>
        <p:spPr>
          <a:xfrm>
            <a:off x="603314" y="529325"/>
            <a:ext cx="10972801" cy="615263"/>
          </a:xfrm>
          <a:prstGeom prst="rect">
            <a:avLst/>
          </a:prstGeom>
        </p:spPr>
        <p:txBody>
          <a:bodyPr vert="horz" lIns="0" tIns="45720" rIns="0" bIns="45720" rtlCol="0" anchor="t" anchorCtr="0">
            <a:noAutofit/>
          </a:bodyPr>
          <a:lstStyle/>
          <a:p>
            <a:endParaRPr lang="en-US"/>
          </a:p>
        </p:txBody>
      </p:sp>
      <p:sp>
        <p:nvSpPr>
          <p:cNvPr id="8" name="Text Placeholder 7">
            <a:extLst>
              <a:ext uri="{FF2B5EF4-FFF2-40B4-BE49-F238E27FC236}">
                <a16:creationId xmlns:a16="http://schemas.microsoft.com/office/drawing/2014/main" id="{C9E601E8-853C-C24E-D113-14DD718F368E}"/>
              </a:ext>
            </a:extLst>
          </p:cNvPr>
          <p:cNvSpPr>
            <a:spLocks noGrp="1"/>
          </p:cNvSpPr>
          <p:nvPr>
            <p:ph type="body" idx="1"/>
          </p:nvPr>
        </p:nvSpPr>
        <p:spPr>
          <a:xfrm>
            <a:off x="603315" y="1534299"/>
            <a:ext cx="10972800" cy="429768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a:extLst>
              <a:ext uri="{FF2B5EF4-FFF2-40B4-BE49-F238E27FC236}">
                <a16:creationId xmlns:a16="http://schemas.microsoft.com/office/drawing/2014/main" id="{42E17EE3-EA24-8175-48F6-0D5A1841D193}"/>
              </a:ext>
            </a:extLst>
          </p:cNvPr>
          <p:cNvCxnSpPr>
            <a:cxnSpLocks/>
          </p:cNvCxnSpPr>
          <p:nvPr userDrawn="1"/>
        </p:nvCxnSpPr>
        <p:spPr>
          <a:xfrm>
            <a:off x="298564" y="6186390"/>
            <a:ext cx="11587756" cy="0"/>
          </a:xfrm>
          <a:prstGeom prst="line">
            <a:avLst/>
          </a:prstGeom>
          <a:ln w="12700" cap="rnd">
            <a:solidFill>
              <a:srgbClr val="707070"/>
            </a:solidFill>
          </a:ln>
        </p:spPr>
        <p:style>
          <a:lnRef idx="1">
            <a:schemeClr val="accent1"/>
          </a:lnRef>
          <a:fillRef idx="0">
            <a:schemeClr val="accent1"/>
          </a:fillRef>
          <a:effectRef idx="0">
            <a:schemeClr val="accent1"/>
          </a:effectRef>
          <a:fontRef idx="minor">
            <a:schemeClr val="tx1"/>
          </a:fontRef>
        </p:style>
      </p:cxnSp>
      <p:pic>
        <p:nvPicPr>
          <p:cNvPr id="3" name="Graphic 2">
            <a:extLst>
              <a:ext uri="{FF2B5EF4-FFF2-40B4-BE49-F238E27FC236}">
                <a16:creationId xmlns:a16="http://schemas.microsoft.com/office/drawing/2014/main" id="{B6739EC6-AF97-778C-D155-C6C3FED28E1B}"/>
              </a:ext>
            </a:extLst>
          </p:cNvPr>
          <p:cNvPicPr>
            <a:picLocks noChangeAspect="1"/>
          </p:cNvPicPr>
          <p:nvPr userDrawn="1"/>
        </p:nvPicPr>
        <p:blipFill>
          <a:blip r:embed="rId46">
            <a:extLst>
              <a:ext uri="{96DAC541-7B7A-43D3-8B79-37D633B846F1}">
                <asvg:svgBlip xmlns:asvg="http://schemas.microsoft.com/office/drawing/2016/SVG/main" r:embed="rId47"/>
              </a:ext>
            </a:extLst>
          </a:blip>
          <a:stretch>
            <a:fillRect/>
          </a:stretch>
        </p:blipFill>
        <p:spPr>
          <a:xfrm>
            <a:off x="11470771" y="6268975"/>
            <a:ext cx="415547" cy="415547"/>
          </a:xfrm>
          <a:prstGeom prst="rect">
            <a:avLst/>
          </a:prstGeom>
        </p:spPr>
      </p:pic>
    </p:spTree>
    <p:extLst>
      <p:ext uri="{BB962C8B-B14F-4D97-AF65-F5344CB8AC3E}">
        <p14:creationId xmlns:p14="http://schemas.microsoft.com/office/powerpoint/2010/main" val="4022500913"/>
      </p:ext>
    </p:extLst>
  </p:cSld>
  <p:clrMap bg1="lt1" tx1="dk1" bg2="lt2" tx2="dk2" accent1="accent1" accent2="accent2" accent3="accent3" accent4="accent4" accent5="accent5" accent6="accent6" hlink="hlink" folHlink="folHlink"/>
  <p:sldLayoutIdLst>
    <p:sldLayoutId id="2147484328" r:id="rId1"/>
    <p:sldLayoutId id="2147484329" r:id="rId2"/>
    <p:sldLayoutId id="2147484330" r:id="rId3"/>
    <p:sldLayoutId id="2147484331" r:id="rId4"/>
    <p:sldLayoutId id="2147484332" r:id="rId5"/>
    <p:sldLayoutId id="2147484333" r:id="rId6"/>
    <p:sldLayoutId id="2147484334" r:id="rId7"/>
    <p:sldLayoutId id="2147484335" r:id="rId8"/>
    <p:sldLayoutId id="2147484336" r:id="rId9"/>
    <p:sldLayoutId id="2147484337" r:id="rId10"/>
    <p:sldLayoutId id="2147484338" r:id="rId11"/>
    <p:sldLayoutId id="2147484339" r:id="rId12"/>
    <p:sldLayoutId id="2147484340" r:id="rId13"/>
    <p:sldLayoutId id="2147484341" r:id="rId14"/>
    <p:sldLayoutId id="2147484342" r:id="rId15"/>
    <p:sldLayoutId id="2147484343" r:id="rId16"/>
    <p:sldLayoutId id="2147484344" r:id="rId17"/>
    <p:sldLayoutId id="2147484345" r:id="rId18"/>
    <p:sldLayoutId id="2147484346" r:id="rId19"/>
    <p:sldLayoutId id="2147484347" r:id="rId20"/>
    <p:sldLayoutId id="2147484348" r:id="rId21"/>
    <p:sldLayoutId id="2147484349" r:id="rId22"/>
    <p:sldLayoutId id="2147484350" r:id="rId23"/>
    <p:sldLayoutId id="2147484351" r:id="rId24"/>
    <p:sldLayoutId id="2147484352" r:id="rId25"/>
    <p:sldLayoutId id="2147484353" r:id="rId26"/>
    <p:sldLayoutId id="2147484354" r:id="rId27"/>
    <p:sldLayoutId id="2147484355" r:id="rId28"/>
    <p:sldLayoutId id="2147484356" r:id="rId29"/>
    <p:sldLayoutId id="2147484357" r:id="rId30"/>
    <p:sldLayoutId id="2147484358" r:id="rId31"/>
    <p:sldLayoutId id="2147484359" r:id="rId32"/>
    <p:sldLayoutId id="2147484360" r:id="rId33"/>
    <p:sldLayoutId id="2147484361" r:id="rId34"/>
    <p:sldLayoutId id="2147484362" r:id="rId35"/>
    <p:sldLayoutId id="2147484363" r:id="rId36"/>
    <p:sldLayoutId id="2147484364" r:id="rId37"/>
    <p:sldLayoutId id="2147484365" r:id="rId38"/>
    <p:sldLayoutId id="2147484366" r:id="rId39"/>
    <p:sldLayoutId id="2147484367" r:id="rId40"/>
    <p:sldLayoutId id="2147484368" r:id="rId41"/>
    <p:sldLayoutId id="2147484369" r:id="rId42"/>
    <p:sldLayoutId id="2147484370" r:id="rId43"/>
    <p:sldLayoutId id="2147484371" r:id="rId4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000" b="0" i="0" kern="1200" spc="-100" baseline="0">
          <a:solidFill>
            <a:schemeClr val="tx2"/>
          </a:solidFill>
          <a:latin typeface="Roboto Medium" panose="02000000000000000000" pitchFamily="2" charset="0"/>
          <a:ea typeface="Roboto Medium" panose="02000000000000000000" pitchFamily="2" charset="0"/>
          <a:cs typeface="+mj-cs"/>
        </a:defRPr>
      </a:lvl1pPr>
    </p:titleStyle>
    <p:bodyStyle>
      <a:lvl1pPr marL="177800" indent="-177800" algn="l" defTabSz="914400" rtl="0" eaLnBrk="1" latinLnBrk="0" hangingPunct="1">
        <a:lnSpc>
          <a:spcPct val="100000"/>
        </a:lnSpc>
        <a:spcBef>
          <a:spcPts val="1200"/>
        </a:spcBef>
        <a:buClr>
          <a:schemeClr val="tx1"/>
        </a:buClr>
        <a:buSzPct val="100000"/>
        <a:buFont typeface="Arial" panose="020B0604020202020204" pitchFamily="34" charset="0"/>
        <a:buChar char="•"/>
        <a:tabLst/>
        <a:defRPr sz="1800" kern="1200">
          <a:solidFill>
            <a:schemeClr val="tx1"/>
          </a:solidFill>
          <a:latin typeface="Roboto" panose="02000000000000000000" pitchFamily="2" charset="0"/>
          <a:ea typeface="Roboto" panose="02000000000000000000" pitchFamily="2" charset="0"/>
          <a:cs typeface="+mn-cs"/>
        </a:defRPr>
      </a:lvl1pPr>
      <a:lvl2pPr marL="461963" indent="-169863" algn="l" defTabSz="914400" rtl="0" eaLnBrk="1" latinLnBrk="0" hangingPunct="1">
        <a:lnSpc>
          <a:spcPct val="100000"/>
        </a:lnSpc>
        <a:spcBef>
          <a:spcPts val="600"/>
        </a:spcBef>
        <a:buClr>
          <a:schemeClr val="tx1"/>
        </a:buClr>
        <a:buSzPct val="100000"/>
        <a:buFont typeface="Arial" panose="020B0604020202020204" pitchFamily="34" charset="0"/>
        <a:buChar char="•"/>
        <a:tabLst/>
        <a:defRPr sz="1800" kern="1200">
          <a:solidFill>
            <a:schemeClr val="tx1"/>
          </a:solidFill>
          <a:latin typeface="Roboto" panose="02000000000000000000" pitchFamily="2" charset="0"/>
          <a:ea typeface="Roboto" panose="02000000000000000000" pitchFamily="2" charset="0"/>
          <a:cs typeface="+mn-cs"/>
        </a:defRPr>
      </a:lvl2pPr>
      <a:lvl3pPr marL="747713" indent="-168275" algn="l" defTabSz="914400" rtl="0" eaLnBrk="1" latinLnBrk="0" hangingPunct="1">
        <a:lnSpc>
          <a:spcPct val="100000"/>
        </a:lnSpc>
        <a:spcBef>
          <a:spcPts val="600"/>
        </a:spcBef>
        <a:buClr>
          <a:schemeClr val="tx1"/>
        </a:buClr>
        <a:buSzPct val="100000"/>
        <a:buFont typeface="Arial" panose="020B0604020202020204" pitchFamily="34" charset="0"/>
        <a:buChar char="•"/>
        <a:tabLst/>
        <a:defRPr sz="1800" kern="1200">
          <a:solidFill>
            <a:schemeClr val="tx1"/>
          </a:solidFill>
          <a:latin typeface="Roboto" panose="02000000000000000000" pitchFamily="2" charset="0"/>
          <a:ea typeface="Roboto" panose="02000000000000000000" pitchFamily="2" charset="0"/>
          <a:cs typeface="+mn-cs"/>
        </a:defRPr>
      </a:lvl3pPr>
      <a:lvl4pPr marL="1028700" indent="-150813" algn="l" defTabSz="914400" rtl="0" eaLnBrk="1" latinLnBrk="0" hangingPunct="1">
        <a:lnSpc>
          <a:spcPct val="100000"/>
        </a:lnSpc>
        <a:spcBef>
          <a:spcPts val="600"/>
        </a:spcBef>
        <a:buClr>
          <a:schemeClr val="tx1"/>
        </a:buClr>
        <a:buSzPct val="100000"/>
        <a:buFont typeface="Arial" panose="020B0604020202020204" pitchFamily="34" charset="0"/>
        <a:buChar char="•"/>
        <a:tabLst/>
        <a:defRPr sz="1800" kern="1200">
          <a:solidFill>
            <a:schemeClr val="tx1"/>
          </a:solidFill>
          <a:latin typeface="Roboto" panose="02000000000000000000" pitchFamily="2" charset="0"/>
          <a:ea typeface="Roboto" panose="02000000000000000000" pitchFamily="2" charset="0"/>
          <a:cs typeface="+mn-cs"/>
        </a:defRPr>
      </a:lvl4pPr>
      <a:lvl5pPr marL="1314450" indent="-182563" algn="l" defTabSz="914400" rtl="0" eaLnBrk="1" latinLnBrk="0" hangingPunct="1">
        <a:lnSpc>
          <a:spcPct val="100000"/>
        </a:lnSpc>
        <a:spcBef>
          <a:spcPts val="600"/>
        </a:spcBef>
        <a:buClr>
          <a:schemeClr val="tx1"/>
        </a:buClr>
        <a:buSzPct val="100000"/>
        <a:buFont typeface="Arial" panose="020B0604020202020204" pitchFamily="34" charset="0"/>
        <a:buChar char="•"/>
        <a:tabLst/>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5F5F5"/>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E8AF4F7-3349-DF27-6F0F-4172DEF2EAB9}"/>
              </a:ext>
            </a:extLst>
          </p:cNvPr>
          <p:cNvGraphicFramePr>
            <a:graphicFrameLocks noChangeAspect="1"/>
          </p:cNvGraphicFramePr>
          <p:nvPr userDrawn="1">
            <p:custDataLst>
              <p:tags r:id="rId44"/>
            </p:custDataLst>
            <p:extLst>
              <p:ext uri="{D42A27DB-BD31-4B8C-83A1-F6EECF244321}">
                <p14:modId xmlns:p14="http://schemas.microsoft.com/office/powerpoint/2010/main" val="20507222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5" imgW="405" imgH="405" progId="TCLayout.ActiveDocument.1">
                  <p:embed/>
                </p:oleObj>
              </mc:Choice>
              <mc:Fallback>
                <p:oleObj name="think-cell Slide" r:id="rId45" imgW="405" imgH="405" progId="TCLayout.ActiveDocument.1">
                  <p:embed/>
                  <p:pic>
                    <p:nvPicPr>
                      <p:cNvPr id="2" name="think-cell data - do not delete" hidden="1">
                        <a:extLst>
                          <a:ext uri="{FF2B5EF4-FFF2-40B4-BE49-F238E27FC236}">
                            <a16:creationId xmlns:a16="http://schemas.microsoft.com/office/drawing/2014/main" id="{6E8AF4F7-3349-DF27-6F0F-4172DEF2EAB9}"/>
                          </a:ext>
                        </a:extLst>
                      </p:cNvPr>
                      <p:cNvPicPr/>
                      <p:nvPr/>
                    </p:nvPicPr>
                    <p:blipFill>
                      <a:blip r:embed="rId46"/>
                      <a:stretch>
                        <a:fillRect/>
                      </a:stretch>
                    </p:blipFill>
                    <p:spPr>
                      <a:xfrm>
                        <a:off x="1588" y="1588"/>
                        <a:ext cx="1588" cy="1588"/>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FE237E5C-E878-46AB-9E8B-4290B755A61D}"/>
              </a:ext>
            </a:extLst>
          </p:cNvPr>
          <p:cNvSpPr>
            <a:spLocks noGrp="1"/>
          </p:cNvSpPr>
          <p:nvPr>
            <p:ph type="sldNum" sz="quarter" idx="4"/>
          </p:nvPr>
        </p:nvSpPr>
        <p:spPr>
          <a:xfrm>
            <a:off x="11430376" y="6370639"/>
            <a:ext cx="628656" cy="276999"/>
          </a:xfrm>
          <a:prstGeom prst="rect">
            <a:avLst/>
          </a:prstGeom>
          <a:noFill/>
        </p:spPr>
        <p:txBody>
          <a:bodyPr wrap="square" rtlCol="0">
            <a:spAutoFit/>
          </a:bodyPr>
          <a:lstStyle>
            <a:lvl1pPr algn="r">
              <a:defRPr lang="en-US" sz="1200" smtClean="0">
                <a:solidFill>
                  <a:schemeClr val="accent5"/>
                </a:solidFill>
                <a:latin typeface="Roboto" pitchFamily="2" charset="0"/>
                <a:ea typeface="Roboto" pitchFamily="2" charset="0"/>
              </a:defRPr>
            </a:lvl1pPr>
          </a:lstStyle>
          <a:p>
            <a:fld id="{8FB4CE90-470A-43E3-A052-3E8AD880B4A5}" type="slidenum">
              <a:rPr lang="en-US" smtClean="0"/>
              <a:pPr/>
              <a:t>‹#›</a:t>
            </a:fld>
            <a:endParaRPr lang="en-US"/>
          </a:p>
        </p:txBody>
      </p:sp>
      <p:sp>
        <p:nvSpPr>
          <p:cNvPr id="4" name="Footer Placeholder 3">
            <a:extLst>
              <a:ext uri="{FF2B5EF4-FFF2-40B4-BE49-F238E27FC236}">
                <a16:creationId xmlns:a16="http://schemas.microsoft.com/office/drawing/2014/main" id="{46E4CABA-D915-2348-8E6B-7AC1140126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tx1">
                    <a:tint val="75000"/>
                  </a:schemeClr>
                </a:solidFill>
                <a:latin typeface="Roboto" pitchFamily="2" charset="0"/>
                <a:ea typeface="Roboto" pitchFamily="2" charset="0"/>
              </a:defRPr>
            </a:lvl1pPr>
          </a:lstStyle>
          <a:p>
            <a:r>
              <a:rPr lang="en-US"/>
              <a:t>CONFIDENTIAL - PROPRIETARY - DO NOT DISTRIBUTE</a:t>
            </a:r>
          </a:p>
        </p:txBody>
      </p:sp>
      <p:grpSp>
        <p:nvGrpSpPr>
          <p:cNvPr id="30" name="GUIDES" hidden="1">
            <a:extLst>
              <a:ext uri="{FF2B5EF4-FFF2-40B4-BE49-F238E27FC236}">
                <a16:creationId xmlns:a16="http://schemas.microsoft.com/office/drawing/2014/main" id="{9AB03217-5064-9B49-88E9-D646D384BF45}"/>
              </a:ext>
            </a:extLst>
          </p:cNvPr>
          <p:cNvGrpSpPr/>
          <p:nvPr userDrawn="1"/>
        </p:nvGrpSpPr>
        <p:grpSpPr>
          <a:xfrm>
            <a:off x="228600" y="228600"/>
            <a:ext cx="11747500" cy="6419038"/>
            <a:chOff x="228600" y="228600"/>
            <a:chExt cx="11747500" cy="6419038"/>
          </a:xfrm>
        </p:grpSpPr>
        <p:sp>
          <p:nvSpPr>
            <p:cNvPr id="6" name="Rectangle 5">
              <a:extLst>
                <a:ext uri="{FF2B5EF4-FFF2-40B4-BE49-F238E27FC236}">
                  <a16:creationId xmlns:a16="http://schemas.microsoft.com/office/drawing/2014/main" id="{150B2355-320A-BF45-B856-B5A7E2FA16C6}"/>
                </a:ext>
              </a:extLst>
            </p:cNvPr>
            <p:cNvSpPr/>
            <p:nvPr userDrawn="1"/>
          </p:nvSpPr>
          <p:spPr>
            <a:xfrm>
              <a:off x="228600" y="228600"/>
              <a:ext cx="1737360" cy="6419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7" name="Rectangle 6">
              <a:extLst>
                <a:ext uri="{FF2B5EF4-FFF2-40B4-BE49-F238E27FC236}">
                  <a16:creationId xmlns:a16="http://schemas.microsoft.com/office/drawing/2014/main" id="{6E6975B5-72A9-9542-BD86-78D3AEDBC78F}"/>
                </a:ext>
              </a:extLst>
            </p:cNvPr>
            <p:cNvSpPr/>
            <p:nvPr userDrawn="1"/>
          </p:nvSpPr>
          <p:spPr>
            <a:xfrm>
              <a:off x="8236712" y="228600"/>
              <a:ext cx="1737360" cy="6419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8" name="Rectangle 7">
              <a:extLst>
                <a:ext uri="{FF2B5EF4-FFF2-40B4-BE49-F238E27FC236}">
                  <a16:creationId xmlns:a16="http://schemas.microsoft.com/office/drawing/2014/main" id="{95A84DB2-9796-DE4C-AA96-65ADC6FAA3F7}"/>
                </a:ext>
              </a:extLst>
            </p:cNvPr>
            <p:cNvSpPr/>
            <p:nvPr userDrawn="1"/>
          </p:nvSpPr>
          <p:spPr>
            <a:xfrm>
              <a:off x="2230628" y="228600"/>
              <a:ext cx="1737360" cy="6419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9" name="Rectangle 8">
              <a:extLst>
                <a:ext uri="{FF2B5EF4-FFF2-40B4-BE49-F238E27FC236}">
                  <a16:creationId xmlns:a16="http://schemas.microsoft.com/office/drawing/2014/main" id="{590CE997-757D-9A4C-A1C6-CB54D8FE144F}"/>
                </a:ext>
              </a:extLst>
            </p:cNvPr>
            <p:cNvSpPr/>
            <p:nvPr userDrawn="1"/>
          </p:nvSpPr>
          <p:spPr>
            <a:xfrm>
              <a:off x="4232656" y="228600"/>
              <a:ext cx="1737360" cy="6419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10" name="Rectangle 9">
              <a:extLst>
                <a:ext uri="{FF2B5EF4-FFF2-40B4-BE49-F238E27FC236}">
                  <a16:creationId xmlns:a16="http://schemas.microsoft.com/office/drawing/2014/main" id="{28976CE6-7E2E-9C4D-B2D6-BF1CB088E8A8}"/>
                </a:ext>
              </a:extLst>
            </p:cNvPr>
            <p:cNvSpPr/>
            <p:nvPr userDrawn="1"/>
          </p:nvSpPr>
          <p:spPr>
            <a:xfrm>
              <a:off x="10238740" y="228600"/>
              <a:ext cx="1737360" cy="6419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11" name="Rectangle 10">
              <a:extLst>
                <a:ext uri="{FF2B5EF4-FFF2-40B4-BE49-F238E27FC236}">
                  <a16:creationId xmlns:a16="http://schemas.microsoft.com/office/drawing/2014/main" id="{B0915976-6DBC-D44C-A055-C659209A83F6}"/>
                </a:ext>
              </a:extLst>
            </p:cNvPr>
            <p:cNvSpPr/>
            <p:nvPr userDrawn="1"/>
          </p:nvSpPr>
          <p:spPr>
            <a:xfrm>
              <a:off x="6234684" y="228600"/>
              <a:ext cx="1737360" cy="6419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grpSp>
    </p:spTree>
    <p:extLst>
      <p:ext uri="{BB962C8B-B14F-4D97-AF65-F5344CB8AC3E}">
        <p14:creationId xmlns:p14="http://schemas.microsoft.com/office/powerpoint/2010/main" val="2761485282"/>
      </p:ext>
    </p:extLst>
  </p:cSld>
  <p:clrMap bg1="lt1" tx1="dk1" bg2="lt2" tx2="dk2" accent1="accent1" accent2="accent2" accent3="accent3" accent4="accent4" accent5="accent5" accent6="accent6" hlink="hlink" folHlink="folHlink"/>
  <p:sldLayoutIdLst>
    <p:sldLayoutId id="2147484373" r:id="rId1"/>
    <p:sldLayoutId id="2147484374" r:id="rId2"/>
    <p:sldLayoutId id="2147484375" r:id="rId3"/>
    <p:sldLayoutId id="2147484376" r:id="rId4"/>
    <p:sldLayoutId id="2147484377" r:id="rId5"/>
    <p:sldLayoutId id="2147484378" r:id="rId6"/>
    <p:sldLayoutId id="2147484379" r:id="rId7"/>
    <p:sldLayoutId id="2147484380" r:id="rId8"/>
    <p:sldLayoutId id="2147484381" r:id="rId9"/>
    <p:sldLayoutId id="2147484382" r:id="rId10"/>
    <p:sldLayoutId id="2147484383" r:id="rId11"/>
    <p:sldLayoutId id="2147484384" r:id="rId12"/>
    <p:sldLayoutId id="2147484385" r:id="rId13"/>
    <p:sldLayoutId id="2147484386" r:id="rId14"/>
    <p:sldLayoutId id="2147484387" r:id="rId15"/>
    <p:sldLayoutId id="2147484388" r:id="rId16"/>
    <p:sldLayoutId id="2147484389" r:id="rId17"/>
    <p:sldLayoutId id="2147484390" r:id="rId18"/>
    <p:sldLayoutId id="2147484391" r:id="rId19"/>
    <p:sldLayoutId id="2147484392" r:id="rId20"/>
    <p:sldLayoutId id="2147484393" r:id="rId21"/>
    <p:sldLayoutId id="2147484394" r:id="rId22"/>
    <p:sldLayoutId id="2147484395" r:id="rId23"/>
    <p:sldLayoutId id="2147484396" r:id="rId24"/>
    <p:sldLayoutId id="2147484397" r:id="rId25"/>
    <p:sldLayoutId id="2147484398" r:id="rId26"/>
    <p:sldLayoutId id="2147484399" r:id="rId27"/>
    <p:sldLayoutId id="2147484400" r:id="rId28"/>
    <p:sldLayoutId id="2147484401" r:id="rId29"/>
    <p:sldLayoutId id="2147484402" r:id="rId30"/>
    <p:sldLayoutId id="2147484403" r:id="rId31"/>
    <p:sldLayoutId id="2147484404" r:id="rId32"/>
    <p:sldLayoutId id="2147484405" r:id="rId33"/>
    <p:sldLayoutId id="2147484406" r:id="rId34"/>
    <p:sldLayoutId id="2147484407" r:id="rId35"/>
    <p:sldLayoutId id="2147484408" r:id="rId36"/>
    <p:sldLayoutId id="2147484409" r:id="rId37"/>
    <p:sldLayoutId id="2147484410" r:id="rId38"/>
    <p:sldLayoutId id="2147484411" r:id="rId39"/>
    <p:sldLayoutId id="2147484412" r:id="rId40"/>
    <p:sldLayoutId id="2147484413" r:id="rId41"/>
    <p:sldLayoutId id="2147484414" r:id="rId42"/>
  </p:sldLayoutIdLst>
  <p:hf hdr="0" dt="0"/>
  <p:txStyles>
    <p:titleStyle>
      <a:lvl1pPr algn="l" defTabSz="914400" rtl="0" eaLnBrk="1" latinLnBrk="0" hangingPunct="1">
        <a:lnSpc>
          <a:spcPct val="90000"/>
        </a:lnSpc>
        <a:spcBef>
          <a:spcPct val="0"/>
        </a:spcBef>
        <a:buNone/>
        <a:defRPr sz="4000" b="1" i="0" kern="1200">
          <a:solidFill>
            <a:schemeClr val="tx2"/>
          </a:solidFill>
          <a:latin typeface="Guardian Sans Bold" panose="020B0503050503060803" pitchFamily="34" charset="77"/>
          <a:ea typeface="Roboto" pitchFamily="2" charset="0"/>
          <a:cs typeface="+mj-cs"/>
        </a:defRPr>
      </a:lvl1pPr>
    </p:titleStyle>
    <p:bodyStyle>
      <a:lvl1pPr marL="266700" indent="-266700" algn="l" defTabSz="914400" rtl="0" eaLnBrk="1" latinLnBrk="0" hangingPunct="1">
        <a:lnSpc>
          <a:spcPct val="90000"/>
        </a:lnSpc>
        <a:spcBef>
          <a:spcPts val="1200"/>
        </a:spcBef>
        <a:buClr>
          <a:schemeClr val="accent5"/>
        </a:buClr>
        <a:buFont typeface="Wingdings 2" panose="05020102010507070707" pitchFamily="18" charset="2"/>
        <a:buChar char=""/>
        <a:tabLst/>
        <a:defRPr sz="2800" kern="1200">
          <a:solidFill>
            <a:schemeClr val="tx2"/>
          </a:solidFill>
          <a:latin typeface="Roboto" pitchFamily="2" charset="0"/>
          <a:ea typeface="Roboto" pitchFamily="2" charset="0"/>
          <a:cs typeface="+mn-cs"/>
        </a:defRPr>
      </a:lvl1pPr>
      <a:lvl2pPr marL="533400" indent="-266700" algn="l" defTabSz="914400" rtl="0" eaLnBrk="1" latinLnBrk="0" hangingPunct="1">
        <a:lnSpc>
          <a:spcPct val="90000"/>
        </a:lnSpc>
        <a:spcBef>
          <a:spcPts val="600"/>
        </a:spcBef>
        <a:buClr>
          <a:schemeClr val="accent5"/>
        </a:buClr>
        <a:buFont typeface="Arial" panose="020B0604020202020204" pitchFamily="34" charset="0"/>
        <a:buChar char="−"/>
        <a:defRPr sz="2400" kern="1200">
          <a:solidFill>
            <a:schemeClr val="tx2"/>
          </a:solidFill>
          <a:latin typeface="Roboto" pitchFamily="2" charset="0"/>
          <a:ea typeface="Roboto" pitchFamily="2" charset="0"/>
          <a:cs typeface="+mn-cs"/>
        </a:defRPr>
      </a:lvl2pPr>
      <a:lvl3pPr marL="647700" indent="-152400" algn="l" defTabSz="914400" rtl="0" eaLnBrk="1" latinLnBrk="0" hangingPunct="1">
        <a:lnSpc>
          <a:spcPct val="90000"/>
        </a:lnSpc>
        <a:spcBef>
          <a:spcPts val="600"/>
        </a:spcBef>
        <a:buClr>
          <a:schemeClr val="accent5"/>
        </a:buClr>
        <a:buFont typeface="Arial" panose="020B0604020202020204" pitchFamily="34" charset="0"/>
        <a:buChar char="•"/>
        <a:defRPr sz="2200" kern="1200">
          <a:solidFill>
            <a:schemeClr val="tx2"/>
          </a:solidFill>
          <a:latin typeface="Roboto" pitchFamily="2" charset="0"/>
          <a:ea typeface="Roboto" pitchFamily="2" charset="0"/>
          <a:cs typeface="+mn-cs"/>
        </a:defRPr>
      </a:lvl3pPr>
      <a:lvl4pPr marL="819150" indent="-230188" algn="l" defTabSz="914400" rtl="0" eaLnBrk="1" latinLnBrk="0" hangingPunct="1">
        <a:lnSpc>
          <a:spcPct val="90000"/>
        </a:lnSpc>
        <a:spcBef>
          <a:spcPts val="600"/>
        </a:spcBef>
        <a:buClr>
          <a:schemeClr val="accent5"/>
        </a:buClr>
        <a:buFont typeface="Arial" panose="020B0604020202020204" pitchFamily="34" charset="0"/>
        <a:buChar char="−"/>
        <a:defRPr sz="2000" kern="1200">
          <a:solidFill>
            <a:schemeClr val="tx2"/>
          </a:solidFill>
          <a:latin typeface="Roboto" pitchFamily="2" charset="0"/>
          <a:ea typeface="Roboto" pitchFamily="2" charset="0"/>
          <a:cs typeface="+mn-cs"/>
        </a:defRPr>
      </a:lvl4pPr>
      <a:lvl5pPr marL="950913" indent="-157163" algn="l" defTabSz="914400" rtl="0" eaLnBrk="1" latinLnBrk="0" hangingPunct="1">
        <a:lnSpc>
          <a:spcPct val="90000"/>
        </a:lnSpc>
        <a:spcBef>
          <a:spcPts val="600"/>
        </a:spcBef>
        <a:buClr>
          <a:schemeClr val="accent5"/>
        </a:buClr>
        <a:buFont typeface="Arial" panose="020B0604020202020204" pitchFamily="34" charset="0"/>
        <a:buChar char="•"/>
        <a:defRPr sz="1800" kern="1200">
          <a:solidFill>
            <a:schemeClr val="tx2"/>
          </a:solidFill>
          <a:latin typeface="Roboto" pitchFamily="2" charset="0"/>
          <a:ea typeface="Roboto"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4">
          <p15:clr>
            <a:srgbClr val="F26B43"/>
          </p15:clr>
        </p15:guide>
        <p15:guide id="2" pos="7544">
          <p15:clr>
            <a:srgbClr val="F26B43"/>
          </p15:clr>
        </p15:guide>
        <p15:guide id="6" orient="horz" pos="144">
          <p15:clr>
            <a:srgbClr val="F26B43"/>
          </p15:clr>
        </p15:guide>
        <p15:guide id="7" pos="7392">
          <p15:clr>
            <a:srgbClr val="F26B43"/>
          </p15:clr>
        </p15:guide>
        <p15:guide id="8" pos="288">
          <p15:clr>
            <a:srgbClr val="F26B43"/>
          </p15:clr>
        </p15:guide>
        <p15:guide id="9" orient="horz" pos="288">
          <p15:clr>
            <a:srgbClr val="F26B43"/>
          </p15:clr>
        </p15:guide>
        <p15:guide id="10" orient="horz" pos="4176">
          <p15:clr>
            <a:srgbClr val="F26B43"/>
          </p15:clr>
        </p15:guide>
        <p15:guide id="11" orient="horz" pos="4032">
          <p15:clr>
            <a:srgbClr val="F26B43"/>
          </p15:clr>
        </p15:guide>
        <p15:guide id="12" pos="3840">
          <p15:clr>
            <a:srgbClr val="F26B43"/>
          </p15:clr>
        </p15:guide>
        <p15:guide id="13" orient="horz" pos="672">
          <p15:clr>
            <a:srgbClr val="F26B43"/>
          </p15:clr>
        </p15:guide>
        <p15:guide id="14" orient="horz" pos="2260">
          <p15:clr>
            <a:srgbClr val="F26B43"/>
          </p15:clr>
        </p15:guide>
        <p15:guide id="15" orient="horz" pos="864">
          <p15:clr>
            <a:srgbClr val="F26B43"/>
          </p15:clr>
        </p15:guide>
        <p15:guide id="16" pos="1224">
          <p15:clr>
            <a:srgbClr val="F26B43"/>
          </p15:clr>
        </p15:guide>
        <p15:guide id="17" pos="1416">
          <p15:clr>
            <a:srgbClr val="F26B43"/>
          </p15:clr>
        </p15:guide>
        <p15:guide id="18" pos="2496">
          <p15:clr>
            <a:srgbClr val="F26B43"/>
          </p15:clr>
        </p15:guide>
        <p15:guide id="19" pos="3940">
          <p15:clr>
            <a:srgbClr val="F26B43"/>
          </p15:clr>
        </p15:guide>
        <p15:guide id="20" pos="3744">
          <p15:clr>
            <a:srgbClr val="F26B43"/>
          </p15:clr>
        </p15:guide>
        <p15:guide id="21" pos="5016">
          <p15:clr>
            <a:srgbClr val="F26B43"/>
          </p15:clr>
        </p15:guide>
        <p15:guide id="22" pos="2664">
          <p15:clr>
            <a:srgbClr val="F26B43"/>
          </p15:clr>
        </p15:guide>
        <p15:guide id="23" pos="5184">
          <p15:clr>
            <a:srgbClr val="F26B43"/>
          </p15:clr>
        </p15:guide>
        <p15:guide id="24" pos="6288">
          <p15:clr>
            <a:srgbClr val="F26B43"/>
          </p15:clr>
        </p15:guide>
        <p15:guide id="25" pos="645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EC0F6CD-B68A-4B25-A96E-60C5E9421FBA}"/>
              </a:ext>
            </a:extLst>
          </p:cNvPr>
          <p:cNvGrpSpPr/>
          <p:nvPr userDrawn="1"/>
        </p:nvGrpSpPr>
        <p:grpSpPr>
          <a:xfrm>
            <a:off x="11595615" y="6272479"/>
            <a:ext cx="461773" cy="469521"/>
            <a:chOff x="11613545" y="6272479"/>
            <a:chExt cx="461773" cy="469521"/>
          </a:xfrm>
        </p:grpSpPr>
        <p:pic>
          <p:nvPicPr>
            <p:cNvPr id="15" name="Picture 14">
              <a:extLst>
                <a:ext uri="{FF2B5EF4-FFF2-40B4-BE49-F238E27FC236}">
                  <a16:creationId xmlns:a16="http://schemas.microsoft.com/office/drawing/2014/main" id="{5736DA99-4B25-47B5-BB1D-DF5F49F48010}"/>
                </a:ext>
              </a:extLst>
            </p:cNvPr>
            <p:cNvPicPr>
              <a:picLocks noChangeAspect="1"/>
            </p:cNvPicPr>
            <p:nvPr userDrawn="1"/>
          </p:nvPicPr>
          <p:blipFill>
            <a:blip r:embed="rId10"/>
            <a:stretch>
              <a:fillRect/>
            </a:stretch>
          </p:blipFill>
          <p:spPr>
            <a:xfrm>
              <a:off x="11613545" y="6272479"/>
              <a:ext cx="461773" cy="469521"/>
            </a:xfrm>
            <a:prstGeom prst="rect">
              <a:avLst/>
            </a:prstGeom>
          </p:spPr>
        </p:pic>
        <p:pic>
          <p:nvPicPr>
            <p:cNvPr id="16" name="Picture 15">
              <a:extLst>
                <a:ext uri="{FF2B5EF4-FFF2-40B4-BE49-F238E27FC236}">
                  <a16:creationId xmlns:a16="http://schemas.microsoft.com/office/drawing/2014/main" id="{94D7DAD4-4DD1-4954-AFF6-C923B2EE2EA8}"/>
                </a:ext>
              </a:extLst>
            </p:cNvPr>
            <p:cNvPicPr>
              <a:picLocks noChangeAspect="1"/>
            </p:cNvPicPr>
            <p:nvPr userDrawn="1"/>
          </p:nvPicPr>
          <p:blipFill rotWithShape="1">
            <a:blip r:embed="rId11"/>
            <a:srcRect b="2491"/>
            <a:stretch/>
          </p:blipFill>
          <p:spPr>
            <a:xfrm>
              <a:off x="11718819" y="6325130"/>
              <a:ext cx="277918" cy="363309"/>
            </a:xfrm>
            <a:prstGeom prst="rect">
              <a:avLst/>
            </a:prstGeom>
          </p:spPr>
        </p:pic>
      </p:grpSp>
      <p:sp>
        <p:nvSpPr>
          <p:cNvPr id="6" name="Footer Placeholder 5">
            <a:extLst>
              <a:ext uri="{FF2B5EF4-FFF2-40B4-BE49-F238E27FC236}">
                <a16:creationId xmlns:a16="http://schemas.microsoft.com/office/drawing/2014/main" id="{1E8DB5BD-5652-4CE6-AF15-1F1D286F3BEF}"/>
              </a:ext>
            </a:extLst>
          </p:cNvPr>
          <p:cNvSpPr>
            <a:spLocks noGrp="1"/>
          </p:cNvSpPr>
          <p:nvPr>
            <p:ph type="ftr" sz="quarter" idx="3"/>
          </p:nvPr>
        </p:nvSpPr>
        <p:spPr>
          <a:xfrm>
            <a:off x="3128682" y="6325035"/>
            <a:ext cx="5934636" cy="365125"/>
          </a:xfrm>
          <a:prstGeom prst="rect">
            <a:avLst/>
          </a:prstGeom>
        </p:spPr>
        <p:txBody>
          <a:bodyPr anchor="ctr">
            <a:noAutofit/>
          </a:bodyPr>
          <a:lstStyle>
            <a:lvl1pPr algn="ctr">
              <a:defRPr lang="en-US" sz="1400" dirty="0">
                <a:solidFill>
                  <a:schemeClr val="accent5"/>
                </a:solidFill>
              </a:defRPr>
            </a:lvl1pPr>
          </a:lstStyle>
          <a:p>
            <a:pPr>
              <a:lnSpc>
                <a:spcPct val="90000"/>
              </a:lnSpc>
              <a:spcBef>
                <a:spcPts val="1000"/>
              </a:spcBef>
            </a:pPr>
            <a:r>
              <a:rPr lang="en-US"/>
              <a:t>Confidential &amp; Proprietary – Not for Distribution</a:t>
            </a:r>
          </a:p>
        </p:txBody>
      </p:sp>
      <p:sp>
        <p:nvSpPr>
          <p:cNvPr id="5" name="Slide Number Placeholder 4">
            <a:extLst>
              <a:ext uri="{FF2B5EF4-FFF2-40B4-BE49-F238E27FC236}">
                <a16:creationId xmlns:a16="http://schemas.microsoft.com/office/drawing/2014/main" id="{FE237E5C-E878-46AB-9E8B-4290B755A61D}"/>
              </a:ext>
            </a:extLst>
          </p:cNvPr>
          <p:cNvSpPr>
            <a:spLocks noGrp="1"/>
          </p:cNvSpPr>
          <p:nvPr>
            <p:ph type="sldNum" sz="quarter" idx="4"/>
          </p:nvPr>
        </p:nvSpPr>
        <p:spPr>
          <a:xfrm>
            <a:off x="10858501" y="6370639"/>
            <a:ext cx="628656" cy="276999"/>
          </a:xfrm>
          <a:prstGeom prst="rect">
            <a:avLst/>
          </a:prstGeom>
          <a:noFill/>
        </p:spPr>
        <p:txBody>
          <a:bodyPr wrap="square" rtlCol="0">
            <a:spAutoFit/>
          </a:bodyPr>
          <a:lstStyle>
            <a:lvl1pPr algn="r">
              <a:defRPr lang="en-US" sz="1200" smtClean="0">
                <a:solidFill>
                  <a:schemeClr val="accent5"/>
                </a:solidFill>
              </a:defRPr>
            </a:lvl1pPr>
          </a:lstStyle>
          <a:p>
            <a:fld id="{8FB4CE90-470A-43E3-A052-3E8AD880B4A5}" type="slidenum">
              <a:rPr lang="en-US" smtClean="0"/>
              <a:pPr/>
              <a:t>‹#›</a:t>
            </a:fld>
            <a:endParaRPr lang="en-US"/>
          </a:p>
        </p:txBody>
      </p:sp>
      <p:sp>
        <p:nvSpPr>
          <p:cNvPr id="2" name="Title Placeholder 1"/>
          <p:cNvSpPr>
            <a:spLocks noGrp="1"/>
          </p:cNvSpPr>
          <p:nvPr>
            <p:ph type="title"/>
          </p:nvPr>
        </p:nvSpPr>
        <p:spPr>
          <a:xfrm>
            <a:off x="240631" y="168443"/>
            <a:ext cx="11730789" cy="120315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40631" y="1446122"/>
            <a:ext cx="11730789" cy="472345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9"/>
          <p:cNvSpPr txBox="1">
            <a:spLocks/>
          </p:cNvSpPr>
          <p:nvPr userDrawn="1"/>
        </p:nvSpPr>
        <p:spPr>
          <a:xfrm>
            <a:off x="180220" y="6314205"/>
            <a:ext cx="3995995" cy="385481"/>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solidFill>
                <a:latin typeface="+mn-lt"/>
                <a:ea typeface="+mn-ea"/>
                <a:cs typeface="+mn-cs"/>
              </a:defRPr>
            </a:lvl1pPr>
            <a:lvl2pPr marL="396875" indent="-192088"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588963" indent="-168275"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769938" indent="-180975"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950913" indent="-157163"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400">
                <a:solidFill>
                  <a:schemeClr val="tx2"/>
                </a:solidFill>
              </a:rPr>
              <a:t>Gold Service</a:t>
            </a:r>
          </a:p>
        </p:txBody>
      </p:sp>
      <p:cxnSp>
        <p:nvCxnSpPr>
          <p:cNvPr id="18" name="Straight Connector 17"/>
          <p:cNvCxnSpPr/>
          <p:nvPr userDrawn="1"/>
        </p:nvCxnSpPr>
        <p:spPr>
          <a:xfrm>
            <a:off x="132969" y="6223139"/>
            <a:ext cx="11926063"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9730638"/>
      </p:ext>
    </p:extLst>
  </p:cSld>
  <p:clrMap bg1="lt1" tx1="dk1" bg2="lt2" tx2="dk2" accent1="accent1" accent2="accent2" accent3="accent3" accent4="accent4" accent5="accent5" accent6="accent6" hlink="hlink" folHlink="folHlink"/>
  <p:sldLayoutIdLst>
    <p:sldLayoutId id="2147484416" r:id="rId1"/>
    <p:sldLayoutId id="2147484417" r:id="rId2"/>
    <p:sldLayoutId id="2147484418" r:id="rId3"/>
    <p:sldLayoutId id="2147484419" r:id="rId4"/>
    <p:sldLayoutId id="2147484420" r:id="rId5"/>
    <p:sldLayoutId id="2147484421" r:id="rId6"/>
    <p:sldLayoutId id="2147484422" r:id="rId7"/>
    <p:sldLayoutId id="2147484423"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000" kern="1200">
          <a:solidFill>
            <a:schemeClr val="tx2"/>
          </a:solidFill>
          <a:latin typeface="+mj-lt"/>
          <a:ea typeface="+mj-ea"/>
          <a:cs typeface="+mj-cs"/>
        </a:defRPr>
      </a:lvl1pPr>
    </p:titleStyle>
    <p:bodyStyle>
      <a:lvl1pPr marL="266700" indent="-266700" algn="l" defTabSz="914400" rtl="0" eaLnBrk="1" latinLnBrk="0" hangingPunct="1">
        <a:lnSpc>
          <a:spcPct val="90000"/>
        </a:lnSpc>
        <a:spcBef>
          <a:spcPts val="1200"/>
        </a:spcBef>
        <a:buClr>
          <a:schemeClr val="accent5"/>
        </a:buClr>
        <a:buFont typeface="Wingdings 2" panose="05020102010507070707" pitchFamily="18" charset="2"/>
        <a:buChar char=""/>
        <a:tabLst/>
        <a:defRPr sz="2800" kern="1200">
          <a:solidFill>
            <a:schemeClr val="tx2"/>
          </a:solidFill>
          <a:latin typeface="+mn-lt"/>
          <a:ea typeface="+mn-ea"/>
          <a:cs typeface="+mn-cs"/>
        </a:defRPr>
      </a:lvl1pPr>
      <a:lvl2pPr marL="533400" indent="-266700" algn="l" defTabSz="914400" rtl="0" eaLnBrk="1" latinLnBrk="0" hangingPunct="1">
        <a:lnSpc>
          <a:spcPct val="90000"/>
        </a:lnSpc>
        <a:spcBef>
          <a:spcPts val="600"/>
        </a:spcBef>
        <a:buClr>
          <a:schemeClr val="accent5"/>
        </a:buClr>
        <a:buFont typeface="Arial" panose="020B0604020202020204" pitchFamily="34" charset="0"/>
        <a:buChar char="−"/>
        <a:defRPr sz="2400" kern="1200">
          <a:solidFill>
            <a:schemeClr val="tx2"/>
          </a:solidFill>
          <a:latin typeface="+mn-lt"/>
          <a:ea typeface="+mn-ea"/>
          <a:cs typeface="+mn-cs"/>
        </a:defRPr>
      </a:lvl2pPr>
      <a:lvl3pPr marL="647700" indent="-152400" algn="l" defTabSz="914400" rtl="0" eaLnBrk="1" latinLnBrk="0" hangingPunct="1">
        <a:lnSpc>
          <a:spcPct val="90000"/>
        </a:lnSpc>
        <a:spcBef>
          <a:spcPts val="600"/>
        </a:spcBef>
        <a:buClr>
          <a:schemeClr val="accent5"/>
        </a:buClr>
        <a:buFont typeface="Arial" panose="020B0604020202020204" pitchFamily="34" charset="0"/>
        <a:buChar char="•"/>
        <a:defRPr sz="2200" kern="1200">
          <a:solidFill>
            <a:schemeClr val="tx2"/>
          </a:solidFill>
          <a:latin typeface="+mn-lt"/>
          <a:ea typeface="+mn-ea"/>
          <a:cs typeface="+mn-cs"/>
        </a:defRPr>
      </a:lvl3pPr>
      <a:lvl4pPr marL="819150" indent="-230188" algn="l" defTabSz="914400" rtl="0" eaLnBrk="1" latinLnBrk="0" hangingPunct="1">
        <a:lnSpc>
          <a:spcPct val="90000"/>
        </a:lnSpc>
        <a:spcBef>
          <a:spcPts val="600"/>
        </a:spcBef>
        <a:buClr>
          <a:schemeClr val="accent5"/>
        </a:buClr>
        <a:buFont typeface="Arial" panose="020B0604020202020204" pitchFamily="34" charset="0"/>
        <a:buChar char="−"/>
        <a:defRPr sz="2000" kern="1200">
          <a:solidFill>
            <a:schemeClr val="tx2"/>
          </a:solidFill>
          <a:latin typeface="+mn-lt"/>
          <a:ea typeface="+mn-ea"/>
          <a:cs typeface="+mn-cs"/>
        </a:defRPr>
      </a:lvl4pPr>
      <a:lvl5pPr marL="950913" indent="-157163" algn="l" defTabSz="914400" rtl="0" eaLnBrk="1" latinLnBrk="0" hangingPunct="1">
        <a:lnSpc>
          <a:spcPct val="90000"/>
        </a:lnSpc>
        <a:spcBef>
          <a:spcPts val="600"/>
        </a:spcBef>
        <a:buClr>
          <a:schemeClr val="accent5"/>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4">
          <p15:clr>
            <a:srgbClr val="F26B43"/>
          </p15:clr>
        </p15:guide>
        <p15:guide id="2" pos="754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49.xml"/></Relationships>
</file>

<file path=ppt/slides/_rels/slide3.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png"/><Relationship Id="rId7" Type="http://schemas.openxmlformats.org/officeDocument/2006/relationships/image" Target="../media/image80.jpeg"/><Relationship Id="rId2" Type="http://schemas.openxmlformats.org/officeDocument/2006/relationships/notesSlide" Target="../notesSlides/notesSlide1.xml"/><Relationship Id="rId1" Type="http://schemas.openxmlformats.org/officeDocument/2006/relationships/slideLayout" Target="../slideLayouts/slideLayout118.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image" Target="../media/image77.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2.xml"/></Relationships>
</file>

<file path=ppt/slides/_rels/slide6.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4.xml"/><Relationship Id="rId1" Type="http://schemas.openxmlformats.org/officeDocument/2006/relationships/slideLayout" Target="../slideLayouts/slideLayout195.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s>
</file>

<file path=ppt/slides/_rels/slide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xml"/><Relationship Id="rId1" Type="http://schemas.openxmlformats.org/officeDocument/2006/relationships/slideLayout" Target="../slideLayouts/slideLayout195.xml"/><Relationship Id="rId4" Type="http://schemas.openxmlformats.org/officeDocument/2006/relationships/image" Target="../media/image92.svg"/></Relationships>
</file>

<file path=ppt/slides/_rels/slide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xml"/><Relationship Id="rId1" Type="http://schemas.openxmlformats.org/officeDocument/2006/relationships/slideLayout" Target="../slideLayouts/slideLayout191.xml"/><Relationship Id="rId5" Type="http://schemas.openxmlformats.org/officeDocument/2006/relationships/image" Target="../media/image95.png"/><Relationship Id="rId4" Type="http://schemas.openxmlformats.org/officeDocument/2006/relationships/image" Target="../media/image94.png"/></Relationships>
</file>

<file path=ppt/slides/_rels/slide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xml"/><Relationship Id="rId1" Type="http://schemas.openxmlformats.org/officeDocument/2006/relationships/slideLayout" Target="../slideLayouts/slideLayout1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58A6C-1CBB-C6B9-328F-94CFEF362E7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0104373-A539-90B8-9F2D-558B337F64F8}"/>
              </a:ext>
            </a:extLst>
          </p:cNvPr>
          <p:cNvSpPr txBox="1"/>
          <p:nvPr/>
        </p:nvSpPr>
        <p:spPr>
          <a:xfrm>
            <a:off x="-1" y="2293820"/>
            <a:ext cx="12192000" cy="1200329"/>
          </a:xfrm>
          <a:prstGeom prst="rect">
            <a:avLst/>
          </a:prstGeom>
          <a:noFill/>
        </p:spPr>
        <p:txBody>
          <a:bodyPr wrap="square" rtlCol="0">
            <a:spAutoFit/>
          </a:bodyPr>
          <a:lstStyle/>
          <a:p>
            <a:pPr lvl="0" algn="ctr">
              <a:defRPr/>
            </a:pPr>
            <a:r>
              <a:rPr lang="en-US" sz="7200" b="1" i="1">
                <a:solidFill>
                  <a:srgbClr val="182857"/>
                </a:solidFill>
                <a:latin typeface="Gotham Bold" pitchFamily="2" charset="0"/>
                <a:cs typeface="Avenir Next World" panose="020B0503020202020204" pitchFamily="34" charset="0"/>
              </a:rPr>
              <a:t>LIBERTY/SAFECO</a:t>
            </a:r>
            <a:endParaRPr kumimoji="0" lang="en-US" sz="7200" b="1" i="1" u="none" strike="noStrike" kern="1200" cap="none" spc="0" normalizeH="0" baseline="0" noProof="0">
              <a:ln>
                <a:noFill/>
              </a:ln>
              <a:solidFill>
                <a:srgbClr val="182857"/>
              </a:solidFill>
              <a:effectLst/>
              <a:uLnTx/>
              <a:uFillTx/>
              <a:latin typeface="Gotham Bold" pitchFamily="2" charset="0"/>
              <a:ea typeface="+mn-ea"/>
              <a:cs typeface="Avenir Next World" panose="020B0503020202020204" pitchFamily="34" charset="0"/>
            </a:endParaRPr>
          </a:p>
        </p:txBody>
      </p:sp>
      <p:sp>
        <p:nvSpPr>
          <p:cNvPr id="3" name="TextBox 2">
            <a:extLst>
              <a:ext uri="{FF2B5EF4-FFF2-40B4-BE49-F238E27FC236}">
                <a16:creationId xmlns:a16="http://schemas.microsoft.com/office/drawing/2014/main" id="{906C4A1A-A878-AFE2-9ABB-32068A8171BA}"/>
              </a:ext>
            </a:extLst>
          </p:cNvPr>
          <p:cNvSpPr txBox="1"/>
          <p:nvPr/>
        </p:nvSpPr>
        <p:spPr>
          <a:xfrm>
            <a:off x="0" y="3938843"/>
            <a:ext cx="12192000" cy="24929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182857"/>
                </a:solidFill>
                <a:effectLst/>
                <a:uLnTx/>
                <a:uFillTx/>
                <a:latin typeface="Gotham Medium" pitchFamily="2" charset="0"/>
                <a:ea typeface="+mn-ea"/>
                <a:cs typeface="Arrow Display" panose="020B0504020209020203" pitchFamily="34" charset="0"/>
              </a:rPr>
              <a:t>LINEL PEREZ</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schemeClr val="accent3"/>
                </a:solidFill>
                <a:effectLst/>
                <a:uLnTx/>
                <a:uFillTx/>
                <a:latin typeface="Gotham Medium" pitchFamily="2" charset="0"/>
                <a:ea typeface="+mn-ea"/>
                <a:cs typeface="Arrow Display" panose="020B0504020209020203" pitchFamily="34" charset="0"/>
              </a:rPr>
              <a:t>AVP, National Relationship Executive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schemeClr val="accent3"/>
                </a:solidFill>
                <a:effectLst/>
                <a:uLnTx/>
                <a:uFillTx/>
                <a:latin typeface="Gotham Medium" pitchFamily="2" charset="0"/>
                <a:ea typeface="+mn-ea"/>
                <a:cs typeface="Arrow Display" panose="020B0504020209020203" pitchFamily="34" charset="0"/>
              </a:rPr>
              <a:t>Linel.Perez@LibertyMutual.com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schemeClr val="accent3"/>
                </a:solidFill>
                <a:effectLst/>
                <a:uLnTx/>
                <a:uFillTx/>
                <a:latin typeface="Gotham Medium" pitchFamily="2" charset="0"/>
                <a:ea typeface="+mn-ea"/>
                <a:cs typeface="Arrow Display" panose="020B0504020209020203" pitchFamily="34" charset="0"/>
              </a:rPr>
              <a:t>469.997.6551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182857"/>
                </a:solidFill>
                <a:effectLst/>
                <a:uLnTx/>
                <a:uFillTx/>
                <a:latin typeface="Gotham Medium" pitchFamily="2" charset="0"/>
                <a:ea typeface="+mn-ea"/>
                <a:cs typeface="Arrow Display" panose="020B0504020209020203" pitchFamily="34" charset="0"/>
              </a:rPr>
              <a:t> </a:t>
            </a:r>
          </a:p>
        </p:txBody>
      </p:sp>
      <p:pic>
        <p:nvPicPr>
          <p:cNvPr id="6" name="Graphic 5">
            <a:extLst>
              <a:ext uri="{FF2B5EF4-FFF2-40B4-BE49-F238E27FC236}">
                <a16:creationId xmlns:a16="http://schemas.microsoft.com/office/drawing/2014/main" id="{AAD24CD3-CF48-73A6-506F-4B6BE82618F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54349" y="426167"/>
            <a:ext cx="5803901" cy="1752932"/>
          </a:xfrm>
          <a:prstGeom prst="rect">
            <a:avLst/>
          </a:prstGeom>
        </p:spPr>
      </p:pic>
    </p:spTree>
    <p:extLst>
      <p:ext uri="{BB962C8B-B14F-4D97-AF65-F5344CB8AC3E}">
        <p14:creationId xmlns:p14="http://schemas.microsoft.com/office/powerpoint/2010/main" val="2604767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74E0CB8-D32D-384E-21C9-35E44E81ABD4}"/>
              </a:ext>
            </a:extLst>
          </p:cNvPr>
          <p:cNvSpPr>
            <a:spLocks noGrp="1"/>
          </p:cNvSpPr>
          <p:nvPr>
            <p:ph type="body" sz="quarter" idx="15"/>
          </p:nvPr>
        </p:nvSpPr>
        <p:spPr>
          <a:xfrm>
            <a:off x="4800351" y="2452321"/>
            <a:ext cx="7391649" cy="1129079"/>
          </a:xfrm>
        </p:spPr>
        <p:txBody>
          <a:bodyPr/>
          <a:lstStyle/>
          <a:p>
            <a:r>
              <a:rPr lang="en-US"/>
              <a:t>Safeco | Gold</a:t>
            </a:r>
          </a:p>
        </p:txBody>
      </p:sp>
      <p:sp>
        <p:nvSpPr>
          <p:cNvPr id="4" name="TextBox 3">
            <a:extLst>
              <a:ext uri="{FF2B5EF4-FFF2-40B4-BE49-F238E27FC236}">
                <a16:creationId xmlns:a16="http://schemas.microsoft.com/office/drawing/2014/main" id="{8EDDB6B3-4172-9A45-0913-7743FF24B1BE}"/>
              </a:ext>
            </a:extLst>
          </p:cNvPr>
          <p:cNvSpPr txBox="1"/>
          <p:nvPr/>
        </p:nvSpPr>
        <p:spPr>
          <a:xfrm>
            <a:off x="4832436" y="1891180"/>
            <a:ext cx="31923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43741"/>
                </a:solidFill>
                <a:effectLst/>
                <a:uLnTx/>
                <a:uFillTx/>
                <a:latin typeface="Roboto Light" panose="02000000000000000000" pitchFamily="2" charset="0"/>
                <a:ea typeface="Roboto Light" panose="02000000000000000000" pitchFamily="2" charset="0"/>
                <a:cs typeface="+mn-cs"/>
              </a:rPr>
              <a:t>Personal lines</a:t>
            </a:r>
          </a:p>
        </p:txBody>
      </p:sp>
      <p:pic>
        <p:nvPicPr>
          <p:cNvPr id="1026" name="Picture 2">
            <a:extLst>
              <a:ext uri="{FF2B5EF4-FFF2-40B4-BE49-F238E27FC236}">
                <a16:creationId xmlns:a16="http://schemas.microsoft.com/office/drawing/2014/main" id="{0B4389AC-3C8F-E11B-20DC-8A85C0C932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4848" y="0"/>
            <a:ext cx="6127152" cy="1276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2195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3C60A-8ECD-45E5-2AFF-6D21EDE5A5E4}"/>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664D0C4C-6C8E-925C-40CF-D93B4B509853}"/>
              </a:ext>
            </a:extLst>
          </p:cNvPr>
          <p:cNvSpPr/>
          <p:nvPr/>
        </p:nvSpPr>
        <p:spPr>
          <a:xfrm>
            <a:off x="6969980" y="1931193"/>
            <a:ext cx="5222020" cy="4926807"/>
          </a:xfrm>
          <a:prstGeom prst="rect">
            <a:avLst/>
          </a:prstGeom>
          <a:solidFill>
            <a:srgbClr val="FFD000">
              <a:alpha val="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A1446"/>
              </a:solidFill>
              <a:effectLst/>
              <a:uLnTx/>
              <a:uFillTx/>
              <a:latin typeface="Arial"/>
              <a:ea typeface="+mn-ea"/>
              <a:cs typeface="+mn-cs"/>
            </a:endParaRPr>
          </a:p>
        </p:txBody>
      </p:sp>
      <p:sp>
        <p:nvSpPr>
          <p:cNvPr id="3" name="Title 2">
            <a:extLst>
              <a:ext uri="{FF2B5EF4-FFF2-40B4-BE49-F238E27FC236}">
                <a16:creationId xmlns:a16="http://schemas.microsoft.com/office/drawing/2014/main" id="{23B653E5-51CE-5F04-2AB6-B59EC31A2B68}"/>
              </a:ext>
            </a:extLst>
          </p:cNvPr>
          <p:cNvSpPr>
            <a:spLocks noGrp="1"/>
          </p:cNvSpPr>
          <p:nvPr>
            <p:ph type="title"/>
          </p:nvPr>
        </p:nvSpPr>
        <p:spPr>
          <a:xfrm>
            <a:off x="603315" y="356616"/>
            <a:ext cx="10972801" cy="615263"/>
          </a:xfrm>
        </p:spPr>
        <p:txBody>
          <a:bodyPr/>
          <a:lstStyle/>
          <a:p>
            <a:r>
              <a:rPr lang="en-US"/>
              <a:t>Your Safeco &amp; Liberty Mutual team here today!</a:t>
            </a:r>
          </a:p>
        </p:txBody>
      </p:sp>
      <p:pic>
        <p:nvPicPr>
          <p:cNvPr id="2" name="Picture 2">
            <a:extLst>
              <a:ext uri="{FF2B5EF4-FFF2-40B4-BE49-F238E27FC236}">
                <a16:creationId xmlns:a16="http://schemas.microsoft.com/office/drawing/2014/main" id="{64207DAD-0B17-69B8-C171-9DC0FA4A0D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4786" y="853225"/>
            <a:ext cx="3553899" cy="7403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Placeholder 19" descr="A person in a black dress&#10;&#10;AI-generated content may be incorrect.">
            <a:extLst>
              <a:ext uri="{FF2B5EF4-FFF2-40B4-BE49-F238E27FC236}">
                <a16:creationId xmlns:a16="http://schemas.microsoft.com/office/drawing/2014/main" id="{AC8F4CAE-7664-D74C-82C0-67F920968A91}"/>
              </a:ext>
            </a:extLst>
          </p:cNvPr>
          <p:cNvPicPr>
            <a:picLocks noChangeAspect="1"/>
          </p:cNvPicPr>
          <p:nvPr/>
        </p:nvPicPr>
        <p:blipFill>
          <a:blip r:embed="rId4" cstate="print">
            <a:extLst>
              <a:ext uri="{28A0092B-C50C-407E-A947-70E740481C1C}">
                <a14:useLocalDpi xmlns:a14="http://schemas.microsoft.com/office/drawing/2010/main" val="0"/>
              </a:ext>
            </a:extLst>
          </a:blip>
          <a:srcRect l="38" t="2814" r="-38" b="28587"/>
          <a:stretch>
            <a:fillRect/>
          </a:stretch>
        </p:blipFill>
        <p:spPr>
          <a:xfrm>
            <a:off x="2823987" y="3075737"/>
            <a:ext cx="1334839" cy="1334839"/>
          </a:xfrm>
          <a:prstGeom prst="ellipse">
            <a:avLst/>
          </a:prstGeom>
          <a:effectLst>
            <a:outerShdw blurRad="50800" dist="38100" dir="5400000" algn="t" rotWithShape="0">
              <a:prstClr val="black">
                <a:alpha val="40000"/>
              </a:prstClr>
            </a:outerShdw>
          </a:effectLst>
        </p:spPr>
      </p:pic>
      <p:sp>
        <p:nvSpPr>
          <p:cNvPr id="8" name="TextBox 7">
            <a:extLst>
              <a:ext uri="{FF2B5EF4-FFF2-40B4-BE49-F238E27FC236}">
                <a16:creationId xmlns:a16="http://schemas.microsoft.com/office/drawing/2014/main" id="{789EAF8E-19C8-28A4-D6E9-B33F20EA4C52}"/>
              </a:ext>
            </a:extLst>
          </p:cNvPr>
          <p:cNvSpPr txBox="1"/>
          <p:nvPr/>
        </p:nvSpPr>
        <p:spPr>
          <a:xfrm>
            <a:off x="2018885" y="4660061"/>
            <a:ext cx="2945043" cy="1793749"/>
          </a:xfrm>
          <a:prstGeom prst="rect">
            <a:avLst/>
          </a:prstGeom>
        </p:spPr>
        <p:txBody>
          <a:bodyPr lIns="365760" tIns="0" rIns="365760" bIns="0">
            <a:normAutofit/>
          </a:bodyPr>
          <a:lstStyle/>
          <a:p>
            <a:pPr marL="0" marR="0" lvl="0" indent="0" algn="ctr" defTabSz="914400" rtl="0" eaLnBrk="1" fontAlgn="auto" latinLnBrk="0" hangingPunct="1">
              <a:lnSpc>
                <a:spcPct val="90000"/>
              </a:lnSpc>
              <a:spcBef>
                <a:spcPts val="1200"/>
              </a:spcBef>
              <a:spcAft>
                <a:spcPts val="0"/>
              </a:spcAft>
              <a:buClr>
                <a:srgbClr val="1A1446"/>
              </a:buClr>
              <a:buSzTx/>
              <a:buFontTx/>
              <a:buNone/>
              <a:tabLst/>
              <a:defRPr/>
            </a:pPr>
            <a:r>
              <a:rPr kumimoji="0" lang="en-US" sz="1800" b="1" i="0" u="none" strike="noStrike" kern="1200" cap="none" spc="0" normalizeH="0" baseline="0" noProof="0">
                <a:ln>
                  <a:noFill/>
                </a:ln>
                <a:solidFill>
                  <a:srgbClr val="1A1446"/>
                </a:solidFill>
                <a:effectLst/>
                <a:uLnTx/>
                <a:uFillTx/>
                <a:latin typeface="Roboto" panose="02000000000000000000" pitchFamily="2" charset="0"/>
                <a:ea typeface="Roboto" panose="02000000000000000000" pitchFamily="2" charset="0"/>
                <a:cs typeface="+mn-cs"/>
              </a:rPr>
              <a:t>Linel Perez</a:t>
            </a:r>
          </a:p>
          <a:p>
            <a:pPr marL="0" marR="0" lvl="0" indent="0" algn="ctr" defTabSz="914400" rtl="0" eaLnBrk="1" fontAlgn="auto" latinLnBrk="0" hangingPunct="1">
              <a:lnSpc>
                <a:spcPct val="90000"/>
              </a:lnSpc>
              <a:spcBef>
                <a:spcPts val="1200"/>
              </a:spcBef>
              <a:spcAft>
                <a:spcPts val="0"/>
              </a:spcAft>
              <a:buClr>
                <a:srgbClr val="1A1446"/>
              </a:buClr>
              <a:buSzTx/>
              <a:buFontTx/>
              <a:buNone/>
              <a:tabLst/>
              <a:defRPr/>
            </a:pPr>
            <a:r>
              <a:rPr kumimoji="0" lang="en-US" sz="1600" b="0" i="0" u="none" strike="noStrike" kern="1200" cap="none" spc="0" normalizeH="0" baseline="0" noProof="0">
                <a:ln>
                  <a:noFill/>
                </a:ln>
                <a:solidFill>
                  <a:srgbClr val="1A1446"/>
                </a:solidFill>
                <a:effectLst/>
                <a:uLnTx/>
                <a:uFillTx/>
                <a:latin typeface="Roboto Light" panose="02000000000000000000" pitchFamily="2" charset="0"/>
                <a:ea typeface="Roboto Light" panose="02000000000000000000" pitchFamily="2" charset="0"/>
                <a:cs typeface="+mn-cs"/>
              </a:rPr>
              <a:t>AVP National Relationship Executive</a:t>
            </a:r>
          </a:p>
          <a:p>
            <a:pPr marL="0" marR="0" lvl="0" indent="0" algn="ctr" defTabSz="914400" rtl="0" eaLnBrk="1" fontAlgn="auto" latinLnBrk="0" hangingPunct="1">
              <a:lnSpc>
                <a:spcPct val="90000"/>
              </a:lnSpc>
              <a:spcBef>
                <a:spcPts val="1200"/>
              </a:spcBef>
              <a:spcAft>
                <a:spcPts val="0"/>
              </a:spcAft>
              <a:buClr>
                <a:srgbClr val="1A1446"/>
              </a:buClr>
              <a:buSzTx/>
              <a:buFontTx/>
              <a:buNone/>
              <a:tabLst/>
              <a:defRPr/>
            </a:pPr>
            <a:endParaRPr kumimoji="0" lang="en-US" sz="2000" b="0" i="0" u="none" strike="noStrike" kern="1200" cap="none" spc="0" normalizeH="0" baseline="0" noProof="0">
              <a:ln>
                <a:noFill/>
              </a:ln>
              <a:solidFill>
                <a:srgbClr val="1A1446"/>
              </a:solidFill>
              <a:effectLst/>
              <a:uLnTx/>
              <a:uFillTx/>
              <a:latin typeface="Roboto Light" panose="02000000000000000000" pitchFamily="2" charset="0"/>
              <a:ea typeface="Roboto Light" panose="02000000000000000000" pitchFamily="2" charset="0"/>
              <a:cs typeface="+mn-cs"/>
            </a:endParaRPr>
          </a:p>
        </p:txBody>
      </p:sp>
      <p:sp>
        <p:nvSpPr>
          <p:cNvPr id="9" name="Text Placeholder 2">
            <a:extLst>
              <a:ext uri="{FF2B5EF4-FFF2-40B4-BE49-F238E27FC236}">
                <a16:creationId xmlns:a16="http://schemas.microsoft.com/office/drawing/2014/main" id="{B9229BFC-F696-80D7-777A-8E46420134E9}"/>
              </a:ext>
            </a:extLst>
          </p:cNvPr>
          <p:cNvSpPr txBox="1">
            <a:spLocks/>
          </p:cNvSpPr>
          <p:nvPr/>
        </p:nvSpPr>
        <p:spPr>
          <a:xfrm>
            <a:off x="-553256" y="4702601"/>
            <a:ext cx="3188327" cy="1793749"/>
          </a:xfrm>
          <a:prstGeom prst="rect">
            <a:avLst/>
          </a:prstGeom>
        </p:spPr>
        <p:txBody>
          <a:bodyPr lIns="365760" tIns="0" rIns="365760" bIns="0">
            <a:normAutofit/>
          </a:bodyPr>
          <a:lstStyle>
            <a:lvl1pPr marL="228589" indent="-228589" algn="l" defTabSz="914354" rtl="0" eaLnBrk="1" latinLnBrk="0" hangingPunct="1">
              <a:lnSpc>
                <a:spcPct val="90000"/>
              </a:lnSpc>
              <a:spcBef>
                <a:spcPts val="1000"/>
              </a:spcBef>
              <a:buFont typeface="Arial" panose="020B0604020202020204" pitchFamily="34" charset="0"/>
              <a:buChar char="•"/>
              <a:defRPr sz="2400" kern="1200">
                <a:solidFill>
                  <a:srgbClr val="404040"/>
                </a:solidFill>
                <a:latin typeface="Roboto" panose="02000000000000000000" pitchFamily="2" charset="0"/>
                <a:ea typeface="Roboto" panose="02000000000000000000" pitchFamily="2" charset="0"/>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000" kern="1200">
                <a:solidFill>
                  <a:srgbClr val="404040"/>
                </a:solidFill>
                <a:latin typeface="Roboto" panose="02000000000000000000" pitchFamily="2" charset="0"/>
                <a:ea typeface="Roboto" panose="02000000000000000000" pitchFamily="2" charset="0"/>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1600" kern="1200">
                <a:solidFill>
                  <a:srgbClr val="404040"/>
                </a:solidFill>
                <a:latin typeface="Roboto" panose="02000000000000000000" pitchFamily="2" charset="0"/>
                <a:ea typeface="Roboto" panose="02000000000000000000" pitchFamily="2" charset="0"/>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400" kern="1200">
                <a:solidFill>
                  <a:srgbClr val="404040"/>
                </a:solidFill>
                <a:latin typeface="Roboto" panose="02000000000000000000" pitchFamily="2" charset="0"/>
                <a:ea typeface="Roboto" panose="02000000000000000000" pitchFamily="2" charset="0"/>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400" kern="1200">
                <a:solidFill>
                  <a:srgbClr val="404040"/>
                </a:solidFill>
                <a:latin typeface="Roboto" panose="02000000000000000000" pitchFamily="2" charset="0"/>
                <a:ea typeface="Roboto" panose="02000000000000000000" pitchFamily="2" charset="0"/>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404040"/>
                </a:solidFill>
                <a:effectLst/>
                <a:uLnTx/>
                <a:uFillTx/>
                <a:latin typeface="Roboto" panose="02000000000000000000" pitchFamily="2" charset="0"/>
                <a:ea typeface="Roboto" panose="02000000000000000000" pitchFamily="2" charset="0"/>
                <a:cs typeface="+mn-cs"/>
              </a:rPr>
              <a:t>Carrie Ragle</a:t>
            </a:r>
          </a:p>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404040"/>
                </a:solidFill>
                <a:effectLst/>
                <a:uLnTx/>
                <a:uFillTx/>
                <a:latin typeface="Roboto Light" panose="02000000000000000000" pitchFamily="2" charset="0"/>
                <a:ea typeface="Roboto Light" panose="02000000000000000000" pitchFamily="2" charset="0"/>
                <a:cs typeface="+mn-cs"/>
              </a:rPr>
              <a:t>VP National Agency Management</a:t>
            </a:r>
          </a:p>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srgbClr val="404040"/>
              </a:solidFill>
              <a:effectLst/>
              <a:uLnTx/>
              <a:uFillTx/>
              <a:latin typeface="Roboto Light" panose="02000000000000000000" pitchFamily="2" charset="0"/>
              <a:ea typeface="Roboto Light" panose="02000000000000000000" pitchFamily="2" charset="0"/>
              <a:cs typeface="+mn-cs"/>
            </a:endParaRPr>
          </a:p>
        </p:txBody>
      </p:sp>
      <p:pic>
        <p:nvPicPr>
          <p:cNvPr id="10" name="Picture 9" descr="A person smiling at the camera&#10;&#10;AI-generated content may be incorrect.">
            <a:extLst>
              <a:ext uri="{FF2B5EF4-FFF2-40B4-BE49-F238E27FC236}">
                <a16:creationId xmlns:a16="http://schemas.microsoft.com/office/drawing/2014/main" id="{37E6813B-5B9D-BBCD-77A7-043C7FE6FE13}"/>
              </a:ext>
            </a:extLst>
          </p:cNvPr>
          <p:cNvPicPr>
            <a:picLocks noChangeAspect="1"/>
          </p:cNvPicPr>
          <p:nvPr/>
        </p:nvPicPr>
        <p:blipFill>
          <a:blip r:embed="rId5" cstate="print">
            <a:extLst>
              <a:ext uri="{28A0092B-C50C-407E-A947-70E740481C1C}">
                <a14:useLocalDpi xmlns:a14="http://schemas.microsoft.com/office/drawing/2010/main" val="0"/>
              </a:ext>
            </a:extLst>
          </a:blip>
          <a:srcRect l="8751" r="11241" b="-10"/>
          <a:stretch>
            <a:fillRect/>
          </a:stretch>
        </p:blipFill>
        <p:spPr>
          <a:xfrm>
            <a:off x="373229" y="3118018"/>
            <a:ext cx="1335357" cy="1335357"/>
          </a:xfrm>
          <a:prstGeom prst="ellipse">
            <a:avLst/>
          </a:prstGeom>
          <a:noFill/>
          <a:effectLst>
            <a:outerShdw blurRad="50800" dist="38100" dir="5400000" algn="t" rotWithShape="0">
              <a:prstClr val="black">
                <a:alpha val="40000"/>
              </a:prstClr>
            </a:outerShdw>
          </a:effectLst>
        </p:spPr>
      </p:pic>
      <p:pic>
        <p:nvPicPr>
          <p:cNvPr id="11" name="Picture Placeholder 19">
            <a:extLst>
              <a:ext uri="{FF2B5EF4-FFF2-40B4-BE49-F238E27FC236}">
                <a16:creationId xmlns:a16="http://schemas.microsoft.com/office/drawing/2014/main" id="{8CB94AB5-1643-553F-5D64-3567F3D904F9}"/>
              </a:ext>
            </a:extLst>
          </p:cNvPr>
          <p:cNvPicPr>
            <a:picLocks noChangeAspect="1"/>
          </p:cNvPicPr>
          <p:nvPr/>
        </p:nvPicPr>
        <p:blipFill>
          <a:blip r:embed="rId6">
            <a:extLst>
              <a:ext uri="{28A0092B-C50C-407E-A947-70E740481C1C}">
                <a14:useLocalDpi xmlns:a14="http://schemas.microsoft.com/office/drawing/2010/main" val="0"/>
              </a:ext>
            </a:extLst>
          </a:blip>
          <a:srcRect l="1495" t="5275" r="2423" b="22951"/>
          <a:stretch>
            <a:fillRect/>
          </a:stretch>
        </p:blipFill>
        <p:spPr>
          <a:xfrm>
            <a:off x="5152844" y="3075737"/>
            <a:ext cx="1334839" cy="1334839"/>
          </a:xfrm>
          <a:prstGeom prst="ellipse">
            <a:avLst/>
          </a:prstGeom>
          <a:effectLst>
            <a:outerShdw blurRad="50800" dist="38100" dir="5400000" algn="t" rotWithShape="0">
              <a:prstClr val="black">
                <a:alpha val="40000"/>
              </a:prstClr>
            </a:outerShdw>
          </a:effectLst>
        </p:spPr>
      </p:pic>
      <p:pic>
        <p:nvPicPr>
          <p:cNvPr id="13" name="Picture Placeholder 19">
            <a:extLst>
              <a:ext uri="{FF2B5EF4-FFF2-40B4-BE49-F238E27FC236}">
                <a16:creationId xmlns:a16="http://schemas.microsoft.com/office/drawing/2014/main" id="{2A697830-A387-0770-6D2F-2F97A21760CE}"/>
              </a:ext>
            </a:extLst>
          </p:cNvPr>
          <p:cNvPicPr>
            <a:picLocks noChangeAspect="1"/>
          </p:cNvPicPr>
          <p:nvPr/>
        </p:nvPicPr>
        <p:blipFill>
          <a:blip r:embed="rId7">
            <a:extLst>
              <a:ext uri="{28A0092B-C50C-407E-A947-70E740481C1C}">
                <a14:useLocalDpi xmlns:a14="http://schemas.microsoft.com/office/drawing/2010/main" val="0"/>
              </a:ext>
            </a:extLst>
          </a:blip>
          <a:srcRect l="128" t="11771" r="-128" b="23341"/>
          <a:stretch>
            <a:fillRect/>
          </a:stretch>
        </p:blipFill>
        <p:spPr>
          <a:xfrm>
            <a:off x="7542918" y="3191401"/>
            <a:ext cx="1334839" cy="1334839"/>
          </a:xfrm>
          <a:prstGeom prst="ellipse">
            <a:avLst/>
          </a:prstGeom>
          <a:effectLst>
            <a:outerShdw blurRad="50800" dist="38100" dir="5400000" algn="t" rotWithShape="0">
              <a:prstClr val="black">
                <a:alpha val="40000"/>
              </a:prstClr>
            </a:outerShdw>
          </a:effectLst>
        </p:spPr>
      </p:pic>
      <p:pic>
        <p:nvPicPr>
          <p:cNvPr id="14" name="Picture Placeholder 19">
            <a:extLst>
              <a:ext uri="{FF2B5EF4-FFF2-40B4-BE49-F238E27FC236}">
                <a16:creationId xmlns:a16="http://schemas.microsoft.com/office/drawing/2014/main" id="{01AFB593-BCA9-3C75-10CF-8F1F22ED487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187171" y="3192606"/>
            <a:ext cx="1334839" cy="1334839"/>
          </a:xfrm>
          <a:prstGeom prst="ellipse">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id="{888FD5A6-5C65-DAFE-9F3F-06D84823660A}"/>
              </a:ext>
            </a:extLst>
          </p:cNvPr>
          <p:cNvSpPr txBox="1"/>
          <p:nvPr/>
        </p:nvSpPr>
        <p:spPr>
          <a:xfrm>
            <a:off x="4347742" y="4660061"/>
            <a:ext cx="2945043" cy="1793749"/>
          </a:xfrm>
          <a:prstGeom prst="rect">
            <a:avLst/>
          </a:prstGeom>
        </p:spPr>
        <p:txBody>
          <a:bodyPr lIns="365760" tIns="0" rIns="365760" bIns="0">
            <a:normAutofit/>
          </a:bodyPr>
          <a:lstStyle/>
          <a:p>
            <a:pPr marL="0" marR="0" lvl="0" indent="0" algn="ctr" defTabSz="914400" rtl="0" eaLnBrk="1" fontAlgn="auto" latinLnBrk="0" hangingPunct="1">
              <a:lnSpc>
                <a:spcPct val="90000"/>
              </a:lnSpc>
              <a:spcBef>
                <a:spcPts val="1200"/>
              </a:spcBef>
              <a:spcAft>
                <a:spcPts val="0"/>
              </a:spcAft>
              <a:buClr>
                <a:srgbClr val="1A1446"/>
              </a:buClr>
              <a:buSzTx/>
              <a:buFontTx/>
              <a:buNone/>
              <a:tabLst/>
              <a:defRPr/>
            </a:pPr>
            <a:r>
              <a:rPr kumimoji="0" lang="en-US" sz="1800" b="1" i="0" u="none" strike="noStrike" kern="1200" cap="none" spc="0" normalizeH="0" baseline="0" noProof="0">
                <a:ln>
                  <a:noFill/>
                </a:ln>
                <a:solidFill>
                  <a:srgbClr val="1A1446"/>
                </a:solidFill>
                <a:effectLst/>
                <a:uLnTx/>
                <a:uFillTx/>
                <a:latin typeface="Roboto" panose="02000000000000000000" pitchFamily="2" charset="0"/>
                <a:ea typeface="Roboto" panose="02000000000000000000" pitchFamily="2" charset="0"/>
                <a:cs typeface="+mn-cs"/>
              </a:rPr>
              <a:t>Billy Quesenberry</a:t>
            </a:r>
          </a:p>
          <a:p>
            <a:pPr marL="0" marR="0" lvl="0" indent="0" algn="ctr" defTabSz="914400" rtl="0" eaLnBrk="1" fontAlgn="auto" latinLnBrk="0" hangingPunct="1">
              <a:lnSpc>
                <a:spcPct val="90000"/>
              </a:lnSpc>
              <a:spcBef>
                <a:spcPts val="1200"/>
              </a:spcBef>
              <a:spcAft>
                <a:spcPts val="0"/>
              </a:spcAft>
              <a:buClr>
                <a:srgbClr val="1A1446"/>
              </a:buClr>
              <a:buSzTx/>
              <a:buFontTx/>
              <a:buNone/>
              <a:tabLst/>
              <a:defRPr/>
            </a:pPr>
            <a:r>
              <a:rPr kumimoji="0" lang="en-US" sz="1600" b="0" i="0" u="none" strike="noStrike" kern="1200" cap="none" spc="0" normalizeH="0" baseline="0" noProof="0">
                <a:ln>
                  <a:noFill/>
                </a:ln>
                <a:solidFill>
                  <a:srgbClr val="343741"/>
                </a:solidFill>
                <a:effectLst/>
                <a:uLnTx/>
                <a:uFillTx/>
                <a:latin typeface="Roboto Light" panose="02000000000000000000" pitchFamily="2" charset="0"/>
                <a:ea typeface="Roboto Light" panose="02000000000000000000" pitchFamily="2" charset="0"/>
                <a:cs typeface="+mn-cs"/>
              </a:rPr>
              <a:t>Gold Service Marketing Manager</a:t>
            </a:r>
          </a:p>
        </p:txBody>
      </p:sp>
      <p:sp>
        <p:nvSpPr>
          <p:cNvPr id="17" name="TextBox 16">
            <a:extLst>
              <a:ext uri="{FF2B5EF4-FFF2-40B4-BE49-F238E27FC236}">
                <a16:creationId xmlns:a16="http://schemas.microsoft.com/office/drawing/2014/main" id="{8AA261F0-84DF-95C1-3A5D-EFF701EF1F86}"/>
              </a:ext>
            </a:extLst>
          </p:cNvPr>
          <p:cNvSpPr txBox="1"/>
          <p:nvPr/>
        </p:nvSpPr>
        <p:spPr>
          <a:xfrm>
            <a:off x="6676599" y="4775725"/>
            <a:ext cx="3067476" cy="1793749"/>
          </a:xfrm>
          <a:prstGeom prst="rect">
            <a:avLst/>
          </a:prstGeom>
        </p:spPr>
        <p:txBody>
          <a:bodyPr lIns="365760" tIns="0" rIns="365760" bIns="0">
            <a:normAutofit/>
          </a:bodyPr>
          <a:lstStyle/>
          <a:p>
            <a:pPr marL="0" marR="0" lvl="0" indent="0" algn="ctr" defTabSz="914400" rtl="0" eaLnBrk="1" fontAlgn="auto" latinLnBrk="0" hangingPunct="1">
              <a:lnSpc>
                <a:spcPct val="90000"/>
              </a:lnSpc>
              <a:spcBef>
                <a:spcPts val="1200"/>
              </a:spcBef>
              <a:spcAft>
                <a:spcPts val="0"/>
              </a:spcAft>
              <a:buClr>
                <a:srgbClr val="1A1446"/>
              </a:buClr>
              <a:buSzTx/>
              <a:buFontTx/>
              <a:buNone/>
              <a:tabLst/>
              <a:defRPr/>
            </a:pPr>
            <a:r>
              <a:rPr kumimoji="0" lang="en-US" sz="1600" b="1" i="0" u="none" strike="noStrike" kern="1200" cap="none" spc="0" normalizeH="0" baseline="0" noProof="0">
                <a:ln>
                  <a:noFill/>
                </a:ln>
                <a:solidFill>
                  <a:srgbClr val="1A1446"/>
                </a:solidFill>
                <a:effectLst/>
                <a:uLnTx/>
                <a:uFillTx/>
                <a:latin typeface="Roboto" panose="02000000000000000000" pitchFamily="2" charset="0"/>
                <a:ea typeface="Roboto" panose="02000000000000000000" pitchFamily="2" charset="0"/>
                <a:cs typeface="+mn-cs"/>
              </a:rPr>
              <a:t>John Hanshaw</a:t>
            </a:r>
          </a:p>
          <a:p>
            <a:pPr marL="0" marR="0" lvl="0" indent="0" algn="ctr" defTabSz="914400" rtl="0" eaLnBrk="1" fontAlgn="auto" latinLnBrk="0" hangingPunct="1">
              <a:lnSpc>
                <a:spcPct val="90000"/>
              </a:lnSpc>
              <a:spcBef>
                <a:spcPts val="1200"/>
              </a:spcBef>
              <a:spcAft>
                <a:spcPts val="0"/>
              </a:spcAft>
              <a:buClr>
                <a:srgbClr val="1A1446"/>
              </a:buClr>
              <a:buSzTx/>
              <a:buFontTx/>
              <a:buNone/>
              <a:tabLst/>
              <a:defRPr/>
            </a:pPr>
            <a:r>
              <a:rPr kumimoji="0" lang="en-US" sz="1600" b="0" i="0" u="none" strike="noStrike" kern="1200" cap="none" spc="0" normalizeH="0" baseline="0" noProof="0">
                <a:ln>
                  <a:noFill/>
                </a:ln>
                <a:solidFill>
                  <a:srgbClr val="343741"/>
                </a:solidFill>
                <a:effectLst/>
                <a:uLnTx/>
                <a:uFillTx/>
                <a:latin typeface="Roboto Light" panose="02000000000000000000" pitchFamily="2" charset="0"/>
                <a:ea typeface="Roboto Light" panose="02000000000000000000" pitchFamily="2" charset="0"/>
                <a:cs typeface="+mn-cs"/>
              </a:rPr>
              <a:t>Director, Broker Relations &amp; Operational Performance</a:t>
            </a:r>
          </a:p>
          <a:p>
            <a:pPr marL="0" marR="0" lvl="0" indent="0" algn="ctr" defTabSz="914400" rtl="0" eaLnBrk="1" fontAlgn="auto" latinLnBrk="0" hangingPunct="1">
              <a:lnSpc>
                <a:spcPct val="90000"/>
              </a:lnSpc>
              <a:spcBef>
                <a:spcPts val="1200"/>
              </a:spcBef>
              <a:spcAft>
                <a:spcPts val="0"/>
              </a:spcAft>
              <a:buClr>
                <a:srgbClr val="1A1446"/>
              </a:buClr>
              <a:buSzTx/>
              <a:buFontTx/>
              <a:buNone/>
              <a:tabLst/>
              <a:defRPr/>
            </a:pPr>
            <a:endParaRPr kumimoji="0" lang="en-US" sz="2000" b="0" i="0" u="none" strike="noStrike" kern="1200" cap="none" spc="0" normalizeH="0" baseline="0" noProof="0">
              <a:ln>
                <a:noFill/>
              </a:ln>
              <a:solidFill>
                <a:srgbClr val="1A1446"/>
              </a:solidFill>
              <a:effectLst/>
              <a:uLnTx/>
              <a:uFillTx/>
              <a:latin typeface="Roboto Light" panose="02000000000000000000" pitchFamily="2" charset="0"/>
              <a:ea typeface="Roboto Light" panose="02000000000000000000" pitchFamily="2" charset="0"/>
              <a:cs typeface="+mn-cs"/>
            </a:endParaRPr>
          </a:p>
        </p:txBody>
      </p:sp>
      <p:sp>
        <p:nvSpPr>
          <p:cNvPr id="18" name="TextBox 17">
            <a:extLst>
              <a:ext uri="{FF2B5EF4-FFF2-40B4-BE49-F238E27FC236}">
                <a16:creationId xmlns:a16="http://schemas.microsoft.com/office/drawing/2014/main" id="{8FF8F78D-C781-2152-829C-AFD16416D82A}"/>
              </a:ext>
            </a:extLst>
          </p:cNvPr>
          <p:cNvSpPr txBox="1"/>
          <p:nvPr/>
        </p:nvSpPr>
        <p:spPr>
          <a:xfrm>
            <a:off x="9256531" y="4776930"/>
            <a:ext cx="3196118" cy="1793749"/>
          </a:xfrm>
          <a:prstGeom prst="rect">
            <a:avLst/>
          </a:prstGeom>
        </p:spPr>
        <p:txBody>
          <a:bodyPr lIns="365760" tIns="0" rIns="365760" bIns="0">
            <a:normAutofit/>
          </a:bodyPr>
          <a:lstStyle/>
          <a:p>
            <a:pPr marL="0" marR="0" lvl="0" indent="0" algn="ctr" defTabSz="914400" rtl="0" eaLnBrk="1" fontAlgn="auto" latinLnBrk="0" hangingPunct="1">
              <a:lnSpc>
                <a:spcPct val="90000"/>
              </a:lnSpc>
              <a:spcBef>
                <a:spcPts val="1200"/>
              </a:spcBef>
              <a:spcAft>
                <a:spcPts val="0"/>
              </a:spcAft>
              <a:buClr>
                <a:srgbClr val="1A1446"/>
              </a:buClr>
              <a:buSzTx/>
              <a:buFontTx/>
              <a:buNone/>
              <a:tabLst/>
              <a:defRPr/>
            </a:pPr>
            <a:r>
              <a:rPr kumimoji="0" lang="en-US" sz="1600" b="1" i="0" u="none" strike="noStrike" kern="1200" cap="none" spc="0" normalizeH="0" baseline="0" noProof="0">
                <a:ln>
                  <a:noFill/>
                </a:ln>
                <a:solidFill>
                  <a:srgbClr val="1A1446"/>
                </a:solidFill>
                <a:effectLst/>
                <a:uLnTx/>
                <a:uFillTx/>
                <a:latin typeface="Roboto" panose="02000000000000000000" pitchFamily="2" charset="0"/>
                <a:ea typeface="Roboto" panose="02000000000000000000" pitchFamily="2" charset="0"/>
                <a:cs typeface="+mn-cs"/>
              </a:rPr>
              <a:t>Alison Murphy</a:t>
            </a:r>
          </a:p>
          <a:p>
            <a:pPr marL="0" marR="0" lvl="0" indent="0" algn="ctr" defTabSz="914400" rtl="0" eaLnBrk="1" fontAlgn="auto" latinLnBrk="0" hangingPunct="1">
              <a:lnSpc>
                <a:spcPct val="90000"/>
              </a:lnSpc>
              <a:spcBef>
                <a:spcPts val="1200"/>
              </a:spcBef>
              <a:spcAft>
                <a:spcPts val="0"/>
              </a:spcAft>
              <a:buClr>
                <a:srgbClr val="1A1446"/>
              </a:buClr>
              <a:buSzTx/>
              <a:buFontTx/>
              <a:buNone/>
              <a:tabLst/>
              <a:defRPr/>
            </a:pPr>
            <a:r>
              <a:rPr kumimoji="0" lang="en-US" sz="1600" b="0" i="0" u="none" strike="noStrike" kern="1200" cap="none" spc="0" normalizeH="0" baseline="0" noProof="0">
                <a:ln>
                  <a:noFill/>
                </a:ln>
                <a:solidFill>
                  <a:srgbClr val="1A1446"/>
                </a:solidFill>
                <a:effectLst/>
                <a:uLnTx/>
                <a:uFillTx/>
                <a:latin typeface="Roboto Light" panose="02000000000000000000" pitchFamily="2" charset="0"/>
                <a:ea typeface="Roboto Light" panose="02000000000000000000" pitchFamily="2" charset="0"/>
                <a:cs typeface="+mn-cs"/>
              </a:rPr>
              <a:t>Middle Market Underwriting Manager</a:t>
            </a:r>
          </a:p>
        </p:txBody>
      </p:sp>
      <p:sp>
        <p:nvSpPr>
          <p:cNvPr id="22" name="TextBox 21">
            <a:extLst>
              <a:ext uri="{FF2B5EF4-FFF2-40B4-BE49-F238E27FC236}">
                <a16:creationId xmlns:a16="http://schemas.microsoft.com/office/drawing/2014/main" id="{03DDFE23-BB8F-E8ED-D227-4B62AC0510AA}"/>
              </a:ext>
            </a:extLst>
          </p:cNvPr>
          <p:cNvSpPr txBox="1"/>
          <p:nvPr/>
        </p:nvSpPr>
        <p:spPr>
          <a:xfrm>
            <a:off x="-125816" y="2143224"/>
            <a:ext cx="681653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43741"/>
                </a:solidFill>
                <a:effectLst/>
                <a:uLnTx/>
                <a:uFillTx/>
                <a:latin typeface="Arial"/>
                <a:ea typeface="+mn-ea"/>
                <a:cs typeface="+mn-cs"/>
              </a:rPr>
              <a:t>U.S. Retail Markets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43741"/>
                </a:solidFill>
                <a:effectLst/>
                <a:uLnTx/>
                <a:uFillTx/>
                <a:latin typeface="Arial"/>
                <a:ea typeface="+mn-ea"/>
                <a:cs typeface="+mn-cs"/>
              </a:rPr>
              <a:t>Personal and Small Commercial</a:t>
            </a:r>
          </a:p>
        </p:txBody>
      </p:sp>
      <p:sp>
        <p:nvSpPr>
          <p:cNvPr id="24" name="Rectangle 23">
            <a:extLst>
              <a:ext uri="{FF2B5EF4-FFF2-40B4-BE49-F238E27FC236}">
                <a16:creationId xmlns:a16="http://schemas.microsoft.com/office/drawing/2014/main" id="{87FC56D7-F6FD-6624-1F28-47F4F1AFF353}"/>
              </a:ext>
            </a:extLst>
          </p:cNvPr>
          <p:cNvSpPr/>
          <p:nvPr/>
        </p:nvSpPr>
        <p:spPr>
          <a:xfrm>
            <a:off x="0" y="1664365"/>
            <a:ext cx="12192000" cy="3268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A1446"/>
                </a:solidFill>
                <a:effectLst/>
                <a:uLnTx/>
                <a:uFillTx/>
                <a:latin typeface="Arial"/>
                <a:ea typeface="+mn-ea"/>
                <a:cs typeface="+mn-cs"/>
              </a:rPr>
              <a:t>Liberty Mutual Team &amp; Business Units</a:t>
            </a:r>
          </a:p>
        </p:txBody>
      </p:sp>
      <p:sp>
        <p:nvSpPr>
          <p:cNvPr id="25" name="TextBox 24">
            <a:extLst>
              <a:ext uri="{FF2B5EF4-FFF2-40B4-BE49-F238E27FC236}">
                <a16:creationId xmlns:a16="http://schemas.microsoft.com/office/drawing/2014/main" id="{98AC674F-9657-CBCC-072C-DED5DF412017}"/>
              </a:ext>
            </a:extLst>
          </p:cNvPr>
          <p:cNvSpPr txBox="1"/>
          <p:nvPr/>
        </p:nvSpPr>
        <p:spPr>
          <a:xfrm>
            <a:off x="7255507" y="2203908"/>
            <a:ext cx="50004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43741"/>
                </a:solidFill>
                <a:effectLst/>
                <a:uLnTx/>
                <a:uFillTx/>
                <a:latin typeface="Arial"/>
                <a:ea typeface="+mn-ea"/>
                <a:cs typeface="+mn-cs"/>
              </a:rPr>
              <a:t>Global Risk Solutions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43741"/>
                </a:solidFill>
                <a:effectLst/>
                <a:uLnTx/>
                <a:uFillTx/>
                <a:latin typeface="Arial"/>
                <a:ea typeface="+mn-ea"/>
                <a:cs typeface="+mn-cs"/>
              </a:rPr>
              <a:t>Midsize, large, and specialty commercial</a:t>
            </a:r>
          </a:p>
        </p:txBody>
      </p:sp>
      <p:cxnSp>
        <p:nvCxnSpPr>
          <p:cNvPr id="33" name="Straight Connector 32">
            <a:extLst>
              <a:ext uri="{FF2B5EF4-FFF2-40B4-BE49-F238E27FC236}">
                <a16:creationId xmlns:a16="http://schemas.microsoft.com/office/drawing/2014/main" id="{0F516A7E-EC04-C35B-C079-8F85A5264E85}"/>
              </a:ext>
            </a:extLst>
          </p:cNvPr>
          <p:cNvCxnSpPr>
            <a:cxnSpLocks/>
          </p:cNvCxnSpPr>
          <p:nvPr/>
        </p:nvCxnSpPr>
        <p:spPr>
          <a:xfrm>
            <a:off x="7267575" y="-1825974"/>
            <a:ext cx="0" cy="971985"/>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AutoShape 2" descr="MURPHY, ALISON">
            <a:extLst>
              <a:ext uri="{FF2B5EF4-FFF2-40B4-BE49-F238E27FC236}">
                <a16:creationId xmlns:a16="http://schemas.microsoft.com/office/drawing/2014/main" id="{205FB228-C7B5-D648-55C1-841FA6891B3D}"/>
              </a:ext>
            </a:extLst>
          </p:cNvPr>
          <p:cNvSpPr>
            <a:spLocks noChangeAspect="1" noChangeArrowheads="1"/>
          </p:cNvSpPr>
          <p:nvPr/>
        </p:nvSpPr>
        <p:spPr bwMode="auto">
          <a:xfrm>
            <a:off x="6846901" y="343835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43741"/>
              </a:solidFill>
              <a:effectLst/>
              <a:uLnTx/>
              <a:uFillTx/>
              <a:latin typeface="Arial"/>
              <a:ea typeface="+mn-ea"/>
              <a:cs typeface="+mn-cs"/>
            </a:endParaRPr>
          </a:p>
        </p:txBody>
      </p:sp>
      <p:sp>
        <p:nvSpPr>
          <p:cNvPr id="27" name="Text Placeholder 7">
            <a:extLst>
              <a:ext uri="{FF2B5EF4-FFF2-40B4-BE49-F238E27FC236}">
                <a16:creationId xmlns:a16="http://schemas.microsoft.com/office/drawing/2014/main" id="{2AD0DFF8-C499-B1D4-794C-B29E533DC8B5}"/>
              </a:ext>
            </a:extLst>
          </p:cNvPr>
          <p:cNvSpPr>
            <a:spLocks noGrp="1"/>
          </p:cNvSpPr>
          <p:nvPr>
            <p:ph type="body" sz="quarter" idx="13"/>
          </p:nvPr>
        </p:nvSpPr>
        <p:spPr>
          <a:xfrm>
            <a:off x="612022" y="918668"/>
            <a:ext cx="10955384" cy="320040"/>
          </a:xfrm>
        </p:spPr>
        <p:txBody>
          <a:bodyPr/>
          <a:lstStyle/>
          <a:p>
            <a:pPr marL="0" marR="0" lvl="0" indent="0" algn="l" defTabSz="914400" rtl="0" eaLnBrk="1" fontAlgn="auto" latinLnBrk="0" hangingPunct="1">
              <a:lnSpc>
                <a:spcPct val="100000"/>
              </a:lnSpc>
              <a:spcBef>
                <a:spcPts val="1200"/>
              </a:spcBef>
              <a:spcAft>
                <a:spcPts val="0"/>
              </a:spcAft>
              <a:buClr>
                <a:srgbClr val="343741"/>
              </a:buClr>
              <a:buSzPct val="100000"/>
              <a:buFont typeface="Arial" panose="020B0604020202020204" pitchFamily="34" charset="0"/>
              <a:buNone/>
              <a:tabLst/>
              <a:defRPr/>
            </a:pPr>
            <a:r>
              <a:rPr kumimoji="0" lang="en-US" sz="2000" i="0" u="none" strike="noStrike" kern="1200" cap="none" spc="0" normalizeH="0" baseline="0" noProof="0">
                <a:ln>
                  <a:noFill/>
                </a:ln>
                <a:effectLst/>
                <a:uLnTx/>
                <a:uFillTx/>
              </a:rPr>
              <a:t>Meet our team at Partner Connect 2025!</a:t>
            </a:r>
          </a:p>
        </p:txBody>
      </p:sp>
    </p:spTree>
    <p:extLst>
      <p:ext uri="{BB962C8B-B14F-4D97-AF65-F5344CB8AC3E}">
        <p14:creationId xmlns:p14="http://schemas.microsoft.com/office/powerpoint/2010/main" val="2651853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AA6882A-FA53-DF6C-FCD6-64F6F5643EAC}"/>
              </a:ext>
            </a:extLst>
          </p:cNvPr>
          <p:cNvSpPr>
            <a:spLocks noGrp="1"/>
          </p:cNvSpPr>
          <p:nvPr>
            <p:ph type="body" sz="quarter" idx="11"/>
          </p:nvPr>
        </p:nvSpPr>
        <p:spPr>
          <a:xfrm>
            <a:off x="682583" y="1130935"/>
            <a:ext cx="8099910" cy="707886"/>
          </a:xfrm>
        </p:spPr>
        <p:txBody>
          <a:bodyPr/>
          <a:lstStyle/>
          <a:p>
            <a:r>
              <a:rPr lang="en-US" sz="4000" b="0" i="0" u="none" strike="noStrike">
                <a:effectLst/>
                <a:latin typeface="Roboto Light" panose="02000000000000000000" pitchFamily="2" charset="0"/>
                <a:ea typeface="Roboto Light" panose="02000000000000000000" pitchFamily="2" charset="0"/>
              </a:rPr>
              <a:t>We are committed to</a:t>
            </a:r>
            <a:endParaRPr lang="en-US" sz="8800">
              <a:latin typeface="Roboto Light" panose="02000000000000000000" pitchFamily="2" charset="0"/>
              <a:ea typeface="Roboto Light" panose="02000000000000000000" pitchFamily="2" charset="0"/>
            </a:endParaRPr>
          </a:p>
        </p:txBody>
      </p:sp>
      <p:sp>
        <p:nvSpPr>
          <p:cNvPr id="14" name="Text Placeholder 3">
            <a:extLst>
              <a:ext uri="{FF2B5EF4-FFF2-40B4-BE49-F238E27FC236}">
                <a16:creationId xmlns:a16="http://schemas.microsoft.com/office/drawing/2014/main" id="{E0D54F41-2CA1-0F98-2E4E-EFD251D63595}"/>
              </a:ext>
            </a:extLst>
          </p:cNvPr>
          <p:cNvSpPr txBox="1">
            <a:spLocks/>
          </p:cNvSpPr>
          <p:nvPr/>
        </p:nvSpPr>
        <p:spPr>
          <a:xfrm>
            <a:off x="682583" y="1689965"/>
            <a:ext cx="8099910" cy="707886"/>
          </a:xfrm>
          <a:prstGeom prst="rect">
            <a:avLst/>
          </a:prstGeom>
        </p:spPr>
        <p:txBody>
          <a:bodyPr vert="horz" wrap="square" lIns="91440" tIns="45720" rIns="91440" bIns="45720" rtlCol="0" anchor="ctr" anchorCtr="0">
            <a:spAutoFit/>
          </a:bodyPr>
          <a:lstStyle>
            <a:lvl1pPr marL="0" indent="0" algn="l" defTabSz="914400" rtl="0" eaLnBrk="1" latinLnBrk="0" hangingPunct="1">
              <a:lnSpc>
                <a:spcPct val="100000"/>
              </a:lnSpc>
              <a:spcBef>
                <a:spcPts val="1200"/>
              </a:spcBef>
              <a:buClr>
                <a:schemeClr val="tx1"/>
              </a:buClr>
              <a:buSzPct val="100000"/>
              <a:buFont typeface="Arial" panose="020B0604020202020204" pitchFamily="34" charset="0"/>
              <a:buNone/>
              <a:tabLst/>
              <a:defRPr sz="4800" b="0" i="0" kern="1200">
                <a:solidFill>
                  <a:schemeClr val="bg2"/>
                </a:solidFill>
                <a:latin typeface="Roboto" panose="02000000000000000000" pitchFamily="2" charset="0"/>
                <a:ea typeface="Roboto" panose="02000000000000000000" pitchFamily="2" charset="0"/>
                <a:cs typeface="+mn-cs"/>
              </a:defRPr>
            </a:lvl1pPr>
            <a:lvl2pPr marL="461963" indent="-169863" algn="l" defTabSz="914400" rtl="0" eaLnBrk="1" latinLnBrk="0" hangingPunct="1">
              <a:lnSpc>
                <a:spcPct val="100000"/>
              </a:lnSpc>
              <a:spcBef>
                <a:spcPts val="600"/>
              </a:spcBef>
              <a:buClr>
                <a:schemeClr val="tx1"/>
              </a:buClr>
              <a:buSzPct val="100000"/>
              <a:buFont typeface="Arial" panose="020B0604020202020204" pitchFamily="34" charset="0"/>
              <a:buChar char="•"/>
              <a:tabLst/>
              <a:defRPr sz="1800" kern="1200">
                <a:solidFill>
                  <a:schemeClr val="tx1"/>
                </a:solidFill>
                <a:latin typeface="Roboto" panose="02000000000000000000" pitchFamily="2" charset="0"/>
                <a:ea typeface="Roboto" panose="02000000000000000000" pitchFamily="2" charset="0"/>
                <a:cs typeface="+mn-cs"/>
              </a:defRPr>
            </a:lvl2pPr>
            <a:lvl3pPr marL="747713" indent="-168275" algn="l" defTabSz="914400" rtl="0" eaLnBrk="1" latinLnBrk="0" hangingPunct="1">
              <a:lnSpc>
                <a:spcPct val="100000"/>
              </a:lnSpc>
              <a:spcBef>
                <a:spcPts val="600"/>
              </a:spcBef>
              <a:buClr>
                <a:schemeClr val="tx1"/>
              </a:buClr>
              <a:buSzPct val="100000"/>
              <a:buFont typeface="Arial" panose="020B0604020202020204" pitchFamily="34" charset="0"/>
              <a:buChar char="•"/>
              <a:tabLst/>
              <a:defRPr sz="1800" kern="1200">
                <a:solidFill>
                  <a:schemeClr val="tx1"/>
                </a:solidFill>
                <a:latin typeface="Roboto" panose="02000000000000000000" pitchFamily="2" charset="0"/>
                <a:ea typeface="Roboto" panose="02000000000000000000" pitchFamily="2" charset="0"/>
                <a:cs typeface="+mn-cs"/>
              </a:defRPr>
            </a:lvl3pPr>
            <a:lvl4pPr marL="1028700" indent="-150813" algn="l" defTabSz="914400" rtl="0" eaLnBrk="1" latinLnBrk="0" hangingPunct="1">
              <a:lnSpc>
                <a:spcPct val="100000"/>
              </a:lnSpc>
              <a:spcBef>
                <a:spcPts val="600"/>
              </a:spcBef>
              <a:buClr>
                <a:schemeClr val="tx1"/>
              </a:buClr>
              <a:buSzPct val="100000"/>
              <a:buFont typeface="Arial" panose="020B0604020202020204" pitchFamily="34" charset="0"/>
              <a:buChar char="•"/>
              <a:tabLst/>
              <a:defRPr sz="1800" kern="1200">
                <a:solidFill>
                  <a:schemeClr val="tx1"/>
                </a:solidFill>
                <a:latin typeface="Roboto" panose="02000000000000000000" pitchFamily="2" charset="0"/>
                <a:ea typeface="Roboto" panose="02000000000000000000" pitchFamily="2" charset="0"/>
                <a:cs typeface="+mn-cs"/>
              </a:defRPr>
            </a:lvl4pPr>
            <a:lvl5pPr marL="1314450" indent="-182563" algn="l" defTabSz="914400" rtl="0" eaLnBrk="1" latinLnBrk="0" hangingPunct="1">
              <a:lnSpc>
                <a:spcPct val="100000"/>
              </a:lnSpc>
              <a:spcBef>
                <a:spcPts val="600"/>
              </a:spcBef>
              <a:buClr>
                <a:schemeClr val="tx1"/>
              </a:buClr>
              <a:buSzPct val="100000"/>
              <a:buFont typeface="Arial" panose="020B0604020202020204" pitchFamily="34" charset="0"/>
              <a:buChar char="•"/>
              <a:tabLst/>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
                <a:srgbClr val="343741"/>
              </a:buClr>
              <a:buSzPct val="100000"/>
              <a:buFont typeface="Arial" panose="020B0604020202020204" pitchFamily="34" charset="0"/>
              <a:buNone/>
              <a:tabLst/>
              <a:defRPr/>
            </a:pPr>
            <a:r>
              <a:rPr kumimoji="0" lang="en-US" sz="4000" b="1" i="0" u="none" strike="noStrike" kern="1200" cap="none" spc="0" normalizeH="0" baseline="0" noProof="0">
                <a:ln>
                  <a:noFill/>
                </a:ln>
                <a:solidFill>
                  <a:srgbClr val="FFD000"/>
                </a:solidFill>
                <a:effectLst/>
                <a:uLnTx/>
                <a:uFillTx/>
                <a:latin typeface="Roboto" panose="02000000000000000000" pitchFamily="2" charset="0"/>
                <a:ea typeface="Roboto" panose="02000000000000000000" pitchFamily="2" charset="0"/>
                <a:cs typeface="+mn-cs"/>
              </a:rPr>
              <a:t>building and updating</a:t>
            </a:r>
            <a:endParaRPr kumimoji="0" lang="en-US" sz="8800" b="1" i="0" u="none" strike="noStrike" kern="1200" cap="none" spc="0" normalizeH="0" baseline="0" noProof="0">
              <a:ln>
                <a:noFill/>
              </a:ln>
              <a:solidFill>
                <a:srgbClr val="FFD000"/>
              </a:solidFill>
              <a:effectLst/>
              <a:uLnTx/>
              <a:uFillTx/>
              <a:latin typeface="Roboto" panose="02000000000000000000" pitchFamily="2" charset="0"/>
              <a:ea typeface="Roboto" panose="02000000000000000000" pitchFamily="2" charset="0"/>
              <a:cs typeface="+mn-cs"/>
            </a:endParaRPr>
          </a:p>
        </p:txBody>
      </p:sp>
      <p:sp>
        <p:nvSpPr>
          <p:cNvPr id="15" name="Text Placeholder 3">
            <a:extLst>
              <a:ext uri="{FF2B5EF4-FFF2-40B4-BE49-F238E27FC236}">
                <a16:creationId xmlns:a16="http://schemas.microsoft.com/office/drawing/2014/main" id="{788E89BE-32BE-CADF-6051-2C4CDADE3942}"/>
              </a:ext>
            </a:extLst>
          </p:cNvPr>
          <p:cNvSpPr txBox="1">
            <a:spLocks/>
          </p:cNvSpPr>
          <p:nvPr/>
        </p:nvSpPr>
        <p:spPr>
          <a:xfrm>
            <a:off x="682583" y="2248995"/>
            <a:ext cx="8099910" cy="707886"/>
          </a:xfrm>
          <a:prstGeom prst="rect">
            <a:avLst/>
          </a:prstGeom>
        </p:spPr>
        <p:txBody>
          <a:bodyPr vert="horz" wrap="square" lIns="91440" tIns="45720" rIns="91440" bIns="45720" rtlCol="0" anchor="ctr" anchorCtr="0">
            <a:spAutoFit/>
          </a:bodyPr>
          <a:lstStyle>
            <a:lvl1pPr marL="0" indent="0" algn="l" defTabSz="914400" rtl="0" eaLnBrk="1" latinLnBrk="0" hangingPunct="1">
              <a:lnSpc>
                <a:spcPct val="100000"/>
              </a:lnSpc>
              <a:spcBef>
                <a:spcPts val="1200"/>
              </a:spcBef>
              <a:buClr>
                <a:schemeClr val="tx1"/>
              </a:buClr>
              <a:buSzPct val="100000"/>
              <a:buFont typeface="Arial" panose="020B0604020202020204" pitchFamily="34" charset="0"/>
              <a:buNone/>
              <a:tabLst/>
              <a:defRPr sz="4800" b="0" i="0" kern="1200">
                <a:solidFill>
                  <a:schemeClr val="bg2"/>
                </a:solidFill>
                <a:latin typeface="Roboto" panose="02000000000000000000" pitchFamily="2" charset="0"/>
                <a:ea typeface="Roboto" panose="02000000000000000000" pitchFamily="2" charset="0"/>
                <a:cs typeface="+mn-cs"/>
              </a:defRPr>
            </a:lvl1pPr>
            <a:lvl2pPr marL="461963" indent="-169863" algn="l" defTabSz="914400" rtl="0" eaLnBrk="1" latinLnBrk="0" hangingPunct="1">
              <a:lnSpc>
                <a:spcPct val="100000"/>
              </a:lnSpc>
              <a:spcBef>
                <a:spcPts val="600"/>
              </a:spcBef>
              <a:buClr>
                <a:schemeClr val="tx1"/>
              </a:buClr>
              <a:buSzPct val="100000"/>
              <a:buFont typeface="Arial" panose="020B0604020202020204" pitchFamily="34" charset="0"/>
              <a:buChar char="•"/>
              <a:tabLst/>
              <a:defRPr sz="1800" kern="1200">
                <a:solidFill>
                  <a:schemeClr val="tx1"/>
                </a:solidFill>
                <a:latin typeface="Roboto" panose="02000000000000000000" pitchFamily="2" charset="0"/>
                <a:ea typeface="Roboto" panose="02000000000000000000" pitchFamily="2" charset="0"/>
                <a:cs typeface="+mn-cs"/>
              </a:defRPr>
            </a:lvl2pPr>
            <a:lvl3pPr marL="747713" indent="-168275" algn="l" defTabSz="914400" rtl="0" eaLnBrk="1" latinLnBrk="0" hangingPunct="1">
              <a:lnSpc>
                <a:spcPct val="100000"/>
              </a:lnSpc>
              <a:spcBef>
                <a:spcPts val="600"/>
              </a:spcBef>
              <a:buClr>
                <a:schemeClr val="tx1"/>
              </a:buClr>
              <a:buSzPct val="100000"/>
              <a:buFont typeface="Arial" panose="020B0604020202020204" pitchFamily="34" charset="0"/>
              <a:buChar char="•"/>
              <a:tabLst/>
              <a:defRPr sz="1800" kern="1200">
                <a:solidFill>
                  <a:schemeClr val="tx1"/>
                </a:solidFill>
                <a:latin typeface="Roboto" panose="02000000000000000000" pitchFamily="2" charset="0"/>
                <a:ea typeface="Roboto" panose="02000000000000000000" pitchFamily="2" charset="0"/>
                <a:cs typeface="+mn-cs"/>
              </a:defRPr>
            </a:lvl3pPr>
            <a:lvl4pPr marL="1028700" indent="-150813" algn="l" defTabSz="914400" rtl="0" eaLnBrk="1" latinLnBrk="0" hangingPunct="1">
              <a:lnSpc>
                <a:spcPct val="100000"/>
              </a:lnSpc>
              <a:spcBef>
                <a:spcPts val="600"/>
              </a:spcBef>
              <a:buClr>
                <a:schemeClr val="tx1"/>
              </a:buClr>
              <a:buSzPct val="100000"/>
              <a:buFont typeface="Arial" panose="020B0604020202020204" pitchFamily="34" charset="0"/>
              <a:buChar char="•"/>
              <a:tabLst/>
              <a:defRPr sz="1800" kern="1200">
                <a:solidFill>
                  <a:schemeClr val="tx1"/>
                </a:solidFill>
                <a:latin typeface="Roboto" panose="02000000000000000000" pitchFamily="2" charset="0"/>
                <a:ea typeface="Roboto" panose="02000000000000000000" pitchFamily="2" charset="0"/>
                <a:cs typeface="+mn-cs"/>
              </a:defRPr>
            </a:lvl4pPr>
            <a:lvl5pPr marL="1314450" indent="-182563" algn="l" defTabSz="914400" rtl="0" eaLnBrk="1" latinLnBrk="0" hangingPunct="1">
              <a:lnSpc>
                <a:spcPct val="100000"/>
              </a:lnSpc>
              <a:spcBef>
                <a:spcPts val="600"/>
              </a:spcBef>
              <a:buClr>
                <a:schemeClr val="tx1"/>
              </a:buClr>
              <a:buSzPct val="100000"/>
              <a:buFont typeface="Arial" panose="020B0604020202020204" pitchFamily="34" charset="0"/>
              <a:buChar char="•"/>
              <a:tabLst/>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
                <a:srgbClr val="343741"/>
              </a:buClr>
              <a:buSzPct val="100000"/>
              <a:buFont typeface="Arial" panose="020B0604020202020204" pitchFamily="34" charset="0"/>
              <a:buNone/>
              <a:tabLst/>
              <a:defRPr/>
            </a:pPr>
            <a:r>
              <a:rPr kumimoji="0" lang="en-US" sz="4000" b="0" i="0" u="none" strike="noStrike" kern="1200" cap="none" spc="0" normalizeH="0" baseline="0" noProof="0">
                <a:ln>
                  <a:noFill/>
                </a:ln>
                <a:solidFill>
                  <a:srgbClr val="FFFFFF"/>
                </a:solidFill>
                <a:effectLst/>
                <a:uLnTx/>
                <a:uFillTx/>
                <a:latin typeface="Roboto Light" panose="02000000000000000000" pitchFamily="2" charset="0"/>
                <a:ea typeface="Roboto Light" panose="02000000000000000000" pitchFamily="2" charset="0"/>
                <a:cs typeface="+mn-cs"/>
              </a:rPr>
              <a:t>our broad product suite</a:t>
            </a:r>
            <a:endParaRPr kumimoji="0" lang="en-US" sz="8800" b="0" i="0" u="none" strike="noStrike" kern="1200" cap="none" spc="0" normalizeH="0" baseline="0" noProof="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sp>
        <p:nvSpPr>
          <p:cNvPr id="16" name="Text Placeholder 3">
            <a:extLst>
              <a:ext uri="{FF2B5EF4-FFF2-40B4-BE49-F238E27FC236}">
                <a16:creationId xmlns:a16="http://schemas.microsoft.com/office/drawing/2014/main" id="{41E3192D-BAEE-CB91-83B9-A3EF17A73594}"/>
              </a:ext>
            </a:extLst>
          </p:cNvPr>
          <p:cNvSpPr txBox="1">
            <a:spLocks/>
          </p:cNvSpPr>
          <p:nvPr/>
        </p:nvSpPr>
        <p:spPr>
          <a:xfrm>
            <a:off x="682583" y="3342902"/>
            <a:ext cx="7398161" cy="1938992"/>
          </a:xfrm>
          <a:prstGeom prst="rect">
            <a:avLst/>
          </a:prstGeom>
        </p:spPr>
        <p:txBody>
          <a:bodyPr vert="horz" wrap="square" lIns="91440" tIns="45720" rIns="91440" bIns="45720" rtlCol="0" anchor="ctr" anchorCtr="0">
            <a:spAutoFit/>
          </a:bodyPr>
          <a:lstStyle>
            <a:lvl1pPr marL="0" indent="0" algn="l" defTabSz="914400" rtl="0" eaLnBrk="1" latinLnBrk="0" hangingPunct="1">
              <a:lnSpc>
                <a:spcPct val="100000"/>
              </a:lnSpc>
              <a:spcBef>
                <a:spcPts val="1200"/>
              </a:spcBef>
              <a:buClr>
                <a:schemeClr val="tx1"/>
              </a:buClr>
              <a:buSzPct val="100000"/>
              <a:buFont typeface="Arial" panose="020B0604020202020204" pitchFamily="34" charset="0"/>
              <a:buNone/>
              <a:tabLst/>
              <a:defRPr sz="4800" b="0" i="0" kern="1200">
                <a:solidFill>
                  <a:schemeClr val="bg2"/>
                </a:solidFill>
                <a:latin typeface="Roboto" panose="02000000000000000000" pitchFamily="2" charset="0"/>
                <a:ea typeface="Roboto" panose="02000000000000000000" pitchFamily="2" charset="0"/>
                <a:cs typeface="+mn-cs"/>
              </a:defRPr>
            </a:lvl1pPr>
            <a:lvl2pPr marL="461963" indent="-169863" algn="l" defTabSz="914400" rtl="0" eaLnBrk="1" latinLnBrk="0" hangingPunct="1">
              <a:lnSpc>
                <a:spcPct val="100000"/>
              </a:lnSpc>
              <a:spcBef>
                <a:spcPts val="600"/>
              </a:spcBef>
              <a:buClr>
                <a:schemeClr val="tx1"/>
              </a:buClr>
              <a:buSzPct val="100000"/>
              <a:buFont typeface="Arial" panose="020B0604020202020204" pitchFamily="34" charset="0"/>
              <a:buChar char="•"/>
              <a:tabLst/>
              <a:defRPr sz="1800" kern="1200">
                <a:solidFill>
                  <a:schemeClr val="tx1"/>
                </a:solidFill>
                <a:latin typeface="Roboto" panose="02000000000000000000" pitchFamily="2" charset="0"/>
                <a:ea typeface="Roboto" panose="02000000000000000000" pitchFamily="2" charset="0"/>
                <a:cs typeface="+mn-cs"/>
              </a:defRPr>
            </a:lvl2pPr>
            <a:lvl3pPr marL="747713" indent="-168275" algn="l" defTabSz="914400" rtl="0" eaLnBrk="1" latinLnBrk="0" hangingPunct="1">
              <a:lnSpc>
                <a:spcPct val="100000"/>
              </a:lnSpc>
              <a:spcBef>
                <a:spcPts val="600"/>
              </a:spcBef>
              <a:buClr>
                <a:schemeClr val="tx1"/>
              </a:buClr>
              <a:buSzPct val="100000"/>
              <a:buFont typeface="Arial" panose="020B0604020202020204" pitchFamily="34" charset="0"/>
              <a:buChar char="•"/>
              <a:tabLst/>
              <a:defRPr sz="1800" kern="1200">
                <a:solidFill>
                  <a:schemeClr val="tx1"/>
                </a:solidFill>
                <a:latin typeface="Roboto" panose="02000000000000000000" pitchFamily="2" charset="0"/>
                <a:ea typeface="Roboto" panose="02000000000000000000" pitchFamily="2" charset="0"/>
                <a:cs typeface="+mn-cs"/>
              </a:defRPr>
            </a:lvl3pPr>
            <a:lvl4pPr marL="1028700" indent="-150813" algn="l" defTabSz="914400" rtl="0" eaLnBrk="1" latinLnBrk="0" hangingPunct="1">
              <a:lnSpc>
                <a:spcPct val="100000"/>
              </a:lnSpc>
              <a:spcBef>
                <a:spcPts val="600"/>
              </a:spcBef>
              <a:buClr>
                <a:schemeClr val="tx1"/>
              </a:buClr>
              <a:buSzPct val="100000"/>
              <a:buFont typeface="Arial" panose="020B0604020202020204" pitchFamily="34" charset="0"/>
              <a:buChar char="•"/>
              <a:tabLst/>
              <a:defRPr sz="1800" kern="1200">
                <a:solidFill>
                  <a:schemeClr val="tx1"/>
                </a:solidFill>
                <a:latin typeface="Roboto" panose="02000000000000000000" pitchFamily="2" charset="0"/>
                <a:ea typeface="Roboto" panose="02000000000000000000" pitchFamily="2" charset="0"/>
                <a:cs typeface="+mn-cs"/>
              </a:defRPr>
            </a:lvl4pPr>
            <a:lvl5pPr marL="1314450" indent="-182563" algn="l" defTabSz="914400" rtl="0" eaLnBrk="1" latinLnBrk="0" hangingPunct="1">
              <a:lnSpc>
                <a:spcPct val="100000"/>
              </a:lnSpc>
              <a:spcBef>
                <a:spcPts val="600"/>
              </a:spcBef>
              <a:buClr>
                <a:schemeClr val="tx1"/>
              </a:buClr>
              <a:buSzPct val="100000"/>
              <a:buFont typeface="Arial" panose="020B0604020202020204" pitchFamily="34" charset="0"/>
              <a:buChar char="•"/>
              <a:tabLst/>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
                <a:srgbClr val="343741"/>
              </a:buClr>
              <a:buSzPct val="100000"/>
              <a:buFont typeface="Arial" panose="020B0604020202020204" pitchFamily="34" charset="0"/>
              <a:buNone/>
              <a:tabLst/>
              <a:defRPr/>
            </a:pPr>
            <a:r>
              <a:rPr kumimoji="0" lang="en-US" sz="4000" b="0" i="0" u="none" strike="noStrike" kern="1200" cap="none" spc="0" normalizeH="0" baseline="0" noProof="0">
                <a:ln>
                  <a:noFill/>
                </a:ln>
                <a:solidFill>
                  <a:srgbClr val="FFFFFF"/>
                </a:solidFill>
                <a:effectLst/>
                <a:uLnTx/>
                <a:uFillTx/>
                <a:latin typeface="Roboto Light" panose="02000000000000000000" pitchFamily="2" charset="0"/>
                <a:ea typeface="Roboto Light" panose="02000000000000000000" pitchFamily="2" charset="0"/>
                <a:cs typeface="+mn-cs"/>
              </a:rPr>
              <a:t>and </a:t>
            </a:r>
            <a:r>
              <a:rPr kumimoji="0" lang="en-US" sz="4000" b="1" i="1" u="none" strike="noStrike" kern="1200" cap="none" spc="0" normalizeH="0" baseline="0" noProof="0">
                <a:ln>
                  <a:noFill/>
                </a:ln>
                <a:solidFill>
                  <a:srgbClr val="FFD000"/>
                </a:solidFill>
                <a:effectLst/>
                <a:uLnTx/>
                <a:uFillTx/>
                <a:latin typeface="Roboto" panose="02000000000000000000" pitchFamily="2" charset="0"/>
                <a:ea typeface="Roboto" panose="02000000000000000000" pitchFamily="2" charset="0"/>
                <a:cs typeface="+mn-cs"/>
              </a:rPr>
              <a:t>accelerating investments </a:t>
            </a:r>
            <a:r>
              <a:rPr kumimoji="0" lang="en-US" sz="4000" b="0" i="0" u="none" strike="noStrike" kern="1200" cap="none" spc="0" normalizeH="0" baseline="0" noProof="0">
                <a:ln>
                  <a:noFill/>
                </a:ln>
                <a:solidFill>
                  <a:srgbClr val="FFFFFF"/>
                </a:solidFill>
                <a:effectLst/>
                <a:uLnTx/>
                <a:uFillTx/>
                <a:latin typeface="Roboto Light" panose="02000000000000000000" pitchFamily="2" charset="0"/>
                <a:ea typeface="Roboto Light" panose="02000000000000000000" pitchFamily="2" charset="0"/>
                <a:cs typeface="+mn-cs"/>
              </a:rPr>
              <a:t>to deliver new or refreshed products regularly </a:t>
            </a:r>
            <a:endParaRPr kumimoji="0" lang="en-US" sz="8800" b="0" i="0" u="none" strike="noStrike" kern="1200" cap="none" spc="0" normalizeH="0" baseline="0" noProof="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spTree>
    <p:extLst>
      <p:ext uri="{BB962C8B-B14F-4D97-AF65-F5344CB8AC3E}">
        <p14:creationId xmlns:p14="http://schemas.microsoft.com/office/powerpoint/2010/main" val="1256494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2F352C-1810-D943-86FF-8555FE770E1E}"/>
              </a:ext>
            </a:extLst>
          </p:cNvPr>
          <p:cNvSpPr>
            <a:spLocks noGrp="1"/>
          </p:cNvSpPr>
          <p:nvPr>
            <p:ph type="body" sz="quarter" idx="10"/>
          </p:nvPr>
        </p:nvSpPr>
        <p:spPr>
          <a:xfrm>
            <a:off x="480868" y="2954594"/>
            <a:ext cx="11253932" cy="729049"/>
          </a:xfrm>
        </p:spPr>
        <p:txBody>
          <a:bodyPr>
            <a:noAutofit/>
          </a:bodyPr>
          <a:lstStyle/>
          <a:p>
            <a:r>
              <a:rPr lang="en-US"/>
              <a:t>Gold Service overview</a:t>
            </a:r>
          </a:p>
        </p:txBody>
      </p:sp>
    </p:spTree>
    <p:extLst>
      <p:ext uri="{BB962C8B-B14F-4D97-AF65-F5344CB8AC3E}">
        <p14:creationId xmlns:p14="http://schemas.microsoft.com/office/powerpoint/2010/main" val="7422217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0766D-82E1-99D2-65ED-F915EE5B9E14}"/>
              </a:ext>
            </a:extLst>
          </p:cNvPr>
          <p:cNvSpPr>
            <a:spLocks noGrp="1"/>
          </p:cNvSpPr>
          <p:nvPr>
            <p:ph type="title"/>
          </p:nvPr>
        </p:nvSpPr>
        <p:spPr>
          <a:xfrm>
            <a:off x="0" y="0"/>
            <a:ext cx="12191999" cy="6198459"/>
          </a:xfrm>
          <a:solidFill>
            <a:srgbClr val="FFC000"/>
          </a:solidFill>
        </p:spPr>
        <p:txBody>
          <a:bodyPr/>
          <a:lstStyle/>
          <a:p>
            <a:pPr marL="742950" marR="0" lvl="1" indent="-285750">
              <a:lnSpc>
                <a:spcPct val="115000"/>
              </a:lnSpc>
            </a:pPr>
            <a:br>
              <a:rPr lang="en-US" sz="1800" kern="100">
                <a:effectLst/>
                <a:latin typeface="Aptos" panose="020B0004020202020204" pitchFamily="34" charset="0"/>
                <a:ea typeface="Aptos" panose="020B0004020202020204" pitchFamily="34" charset="0"/>
                <a:cs typeface="Times New Roman" panose="02020603050405020304" pitchFamily="18" charset="0"/>
              </a:rPr>
            </a:br>
            <a:br>
              <a:rPr lang="en-US" sz="1800" kern="100">
                <a:effectLst/>
                <a:latin typeface="Aptos" panose="020B0004020202020204" pitchFamily="34" charset="0"/>
                <a:ea typeface="Aptos" panose="020B0004020202020204" pitchFamily="34" charset="0"/>
                <a:cs typeface="Times New Roman" panose="02020603050405020304" pitchFamily="18" charset="0"/>
              </a:rPr>
            </a:br>
            <a:br>
              <a:rPr lang="en-US" sz="1800" kern="100">
                <a:effectLst/>
                <a:latin typeface="Aptos" panose="020B0004020202020204" pitchFamily="34" charset="0"/>
                <a:ea typeface="Aptos" panose="020B0004020202020204" pitchFamily="34" charset="0"/>
                <a:cs typeface="Times New Roman" panose="02020603050405020304" pitchFamily="18" charset="0"/>
              </a:rPr>
            </a:br>
            <a:br>
              <a:rPr lang="en-US" sz="1800" kern="100">
                <a:effectLst/>
                <a:latin typeface="Aptos" panose="020B0004020202020204" pitchFamily="34" charset="0"/>
                <a:ea typeface="Aptos" panose="020B0004020202020204" pitchFamily="34" charset="0"/>
                <a:cs typeface="Times New Roman" panose="02020603050405020304" pitchFamily="18" charset="0"/>
              </a:rPr>
            </a:br>
            <a:br>
              <a:rPr lang="en-US" sz="1800" kern="100">
                <a:effectLst/>
                <a:latin typeface="Aptos" panose="020B0004020202020204" pitchFamily="34" charset="0"/>
                <a:ea typeface="Aptos" panose="020B0004020202020204" pitchFamily="34" charset="0"/>
                <a:cs typeface="Times New Roman" panose="02020603050405020304" pitchFamily="18" charset="0"/>
              </a:rPr>
            </a:br>
            <a:br>
              <a:rPr lang="en-US" sz="1800" kern="100">
                <a:effectLst/>
                <a:latin typeface="Aptos" panose="020B0004020202020204" pitchFamily="34" charset="0"/>
                <a:ea typeface="Aptos" panose="020B0004020202020204" pitchFamily="34" charset="0"/>
                <a:cs typeface="Times New Roman" panose="02020603050405020304" pitchFamily="18" charset="0"/>
              </a:rPr>
            </a:br>
            <a:br>
              <a:rPr lang="en-US" sz="1800" kern="100">
                <a:effectLst/>
                <a:latin typeface="Aptos" panose="020B0004020202020204" pitchFamily="34" charset="0"/>
                <a:ea typeface="Aptos" panose="020B0004020202020204" pitchFamily="34" charset="0"/>
                <a:cs typeface="Times New Roman" panose="02020603050405020304" pitchFamily="18" charset="0"/>
              </a:rPr>
            </a:br>
            <a:endParaRPr lang="en-US"/>
          </a:p>
        </p:txBody>
      </p:sp>
      <p:sp>
        <p:nvSpPr>
          <p:cNvPr id="3" name="Slide Number Placeholder 2">
            <a:extLst>
              <a:ext uri="{FF2B5EF4-FFF2-40B4-BE49-F238E27FC236}">
                <a16:creationId xmlns:a16="http://schemas.microsoft.com/office/drawing/2014/main" id="{7806B251-7567-E799-0D86-5DA7AB621C0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B4CE90-470A-43E3-A052-3E8AD880B4A5}" type="slidenum">
              <a:rPr kumimoji="0" lang="en-US" sz="1200" b="0" i="0" u="none" strike="noStrike" kern="1200" cap="none" spc="0" normalizeH="0" baseline="0" noProof="0" smtClean="0">
                <a:ln>
                  <a:noFill/>
                </a:ln>
                <a:solidFill>
                  <a:srgbClr val="B0B0B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B0B0B0"/>
              </a:solid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F820246A-4C61-6E96-BF15-040B19B59747}"/>
              </a:ext>
            </a:extLst>
          </p:cNvPr>
          <p:cNvSpPr>
            <a:spLocks noGrp="1"/>
          </p:cNvSpPr>
          <p:nvPr>
            <p:ph type="ftr" sz="quarter" idx="11"/>
          </p:nvPr>
        </p:nvSpPr>
        <p:spPr/>
        <p:txBody>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1400" b="0" i="0" u="none" strike="noStrike" kern="1200" cap="none" spc="0" normalizeH="0" baseline="0" noProof="0">
                <a:ln>
                  <a:noFill/>
                </a:ln>
                <a:solidFill>
                  <a:srgbClr val="B0B0B0"/>
                </a:solidFill>
                <a:effectLst/>
                <a:uLnTx/>
                <a:uFillTx/>
                <a:latin typeface="Arial"/>
                <a:ea typeface="+mn-ea"/>
                <a:cs typeface="+mn-cs"/>
              </a:rPr>
              <a:t>Confidential &amp; Proprietary – Not for Distribution</a:t>
            </a:r>
          </a:p>
        </p:txBody>
      </p:sp>
      <p:sp>
        <p:nvSpPr>
          <p:cNvPr id="6" name="Title 8">
            <a:extLst>
              <a:ext uri="{FF2B5EF4-FFF2-40B4-BE49-F238E27FC236}">
                <a16:creationId xmlns:a16="http://schemas.microsoft.com/office/drawing/2014/main" id="{61B2FA3E-103A-393D-F7A6-25F1A10241A9}"/>
              </a:ext>
            </a:extLst>
          </p:cNvPr>
          <p:cNvSpPr txBox="1">
            <a:spLocks/>
          </p:cNvSpPr>
          <p:nvPr/>
        </p:nvSpPr>
        <p:spPr>
          <a:xfrm>
            <a:off x="5020945" y="457200"/>
            <a:ext cx="2150110" cy="378305"/>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a:ln>
                  <a:noFill/>
                </a:ln>
                <a:solidFill>
                  <a:srgbClr val="1A1446"/>
                </a:solidFill>
                <a:effectLst/>
                <a:uLnTx/>
                <a:uFillTx/>
                <a:latin typeface="Arial"/>
                <a:ea typeface="+mj-ea"/>
                <a:cs typeface="Times New Roman" panose="02020603050405020304" pitchFamily="18" charset="0"/>
              </a:rPr>
              <a:t>Service</a:t>
            </a:r>
            <a:endParaRPr kumimoji="0" lang="en-US" sz="2000" b="0" i="0" u="none" strike="noStrike" kern="1200" cap="none" spc="0" normalizeH="0" baseline="0" noProof="0">
              <a:ln>
                <a:noFill/>
              </a:ln>
              <a:solidFill>
                <a:srgbClr val="1A1446"/>
              </a:solidFill>
              <a:effectLst/>
              <a:uLnTx/>
              <a:uFillTx/>
              <a:latin typeface="Arial"/>
              <a:ea typeface="+mj-ea"/>
              <a:cs typeface="+mj-cs"/>
            </a:endParaRPr>
          </a:p>
        </p:txBody>
      </p:sp>
      <p:pic>
        <p:nvPicPr>
          <p:cNvPr id="9" name="Picture 8" descr="A person sitting at a desk with a computer&#10;&#10;AI-generated content may be incorrect.">
            <a:extLst>
              <a:ext uri="{FF2B5EF4-FFF2-40B4-BE49-F238E27FC236}">
                <a16:creationId xmlns:a16="http://schemas.microsoft.com/office/drawing/2014/main" id="{97AF38AF-0628-CAE5-0A56-735E78E642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4683" y="1064788"/>
            <a:ext cx="5412474" cy="5410670"/>
          </a:xfrm>
          <a:prstGeom prst="rect">
            <a:avLst/>
          </a:prstGeom>
        </p:spPr>
      </p:pic>
      <p:sp>
        <p:nvSpPr>
          <p:cNvPr id="14" name="TextBox 13">
            <a:extLst>
              <a:ext uri="{FF2B5EF4-FFF2-40B4-BE49-F238E27FC236}">
                <a16:creationId xmlns:a16="http://schemas.microsoft.com/office/drawing/2014/main" id="{CEC1B7DF-04D0-06D0-9AB1-4A64B6652B9E}"/>
              </a:ext>
            </a:extLst>
          </p:cNvPr>
          <p:cNvSpPr txBox="1"/>
          <p:nvPr/>
        </p:nvSpPr>
        <p:spPr>
          <a:xfrm>
            <a:off x="2346960" y="914400"/>
            <a:ext cx="749808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43741"/>
                </a:solidFill>
                <a:effectLst/>
                <a:uLnTx/>
                <a:uFillTx/>
                <a:latin typeface="Arial"/>
                <a:ea typeface="+mn-ea"/>
                <a:cs typeface="+mn-cs"/>
              </a:rPr>
              <a:t>Gold Service CSRs look for every </a:t>
            </a:r>
            <a:r>
              <a:rPr kumimoji="0" lang="en-US" sz="1800" b="1" i="0" u="none" strike="noStrike" kern="1200" cap="none" spc="0" normalizeH="0" baseline="0" noProof="0">
                <a:ln>
                  <a:noFill/>
                </a:ln>
                <a:solidFill>
                  <a:srgbClr val="06748C"/>
                </a:solidFill>
                <a:effectLst/>
                <a:uLnTx/>
                <a:uFillTx/>
                <a:latin typeface="Arial"/>
                <a:ea typeface="+mn-ea"/>
                <a:cs typeface="+mn-cs"/>
              </a:rPr>
              <a:t>opportunity to connect </a:t>
            </a:r>
            <a:r>
              <a:rPr kumimoji="0" lang="en-US" sz="1800" b="1" i="0" u="none" strike="noStrike" kern="1200" cap="none" spc="0" normalizeH="0" baseline="0" noProof="0">
                <a:ln>
                  <a:noFill/>
                </a:ln>
                <a:solidFill>
                  <a:srgbClr val="343741"/>
                </a:solidFill>
                <a:effectLst/>
                <a:uLnTx/>
                <a:uFillTx/>
                <a:latin typeface="Arial"/>
                <a:ea typeface="+mn-ea"/>
                <a:cs typeface="+mn-cs"/>
              </a:rPr>
              <a:t>with Policy Holders and Agencies </a:t>
            </a:r>
            <a:r>
              <a:rPr kumimoji="0" lang="en-US" sz="1800" b="1" i="0" u="none" strike="noStrike" kern="1200" cap="none" spc="0" normalizeH="0" baseline="0" noProof="0">
                <a:ln>
                  <a:noFill/>
                </a:ln>
                <a:solidFill>
                  <a:srgbClr val="06748C"/>
                </a:solidFill>
                <a:effectLst/>
                <a:uLnTx/>
                <a:uFillTx/>
                <a:latin typeface="Arial"/>
                <a:ea typeface="+mn-ea"/>
                <a:cs typeface="+mn-cs"/>
              </a:rPr>
              <a:t>24/7/365</a:t>
            </a:r>
          </a:p>
        </p:txBody>
      </p:sp>
      <p:sp>
        <p:nvSpPr>
          <p:cNvPr id="15" name="Rectangle: Rounded Corners 14">
            <a:extLst>
              <a:ext uri="{FF2B5EF4-FFF2-40B4-BE49-F238E27FC236}">
                <a16:creationId xmlns:a16="http://schemas.microsoft.com/office/drawing/2014/main" id="{75CCCE94-6F30-1DDA-58CE-1546A4B1BB68}"/>
              </a:ext>
            </a:extLst>
          </p:cNvPr>
          <p:cNvSpPr/>
          <p:nvPr/>
        </p:nvSpPr>
        <p:spPr>
          <a:xfrm>
            <a:off x="704215" y="2068731"/>
            <a:ext cx="4312921" cy="1548229"/>
          </a:xfrm>
          <a:prstGeom prst="roundRect">
            <a:avLst/>
          </a:prstGeom>
          <a:solidFill>
            <a:srgbClr val="78E1E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A1446"/>
                </a:solidFill>
                <a:effectLst/>
                <a:uLnTx/>
                <a:uFillTx/>
                <a:latin typeface="Arial"/>
                <a:ea typeface="+mn-ea"/>
                <a:cs typeface="+mn-cs"/>
              </a:rPr>
              <a:t>Multiple channels to </a:t>
            </a:r>
            <a:r>
              <a:rPr kumimoji="0" lang="en-US" sz="1800" b="1" i="0" u="none" strike="noStrike" kern="1200" cap="none" spc="0" normalizeH="0" baseline="0" noProof="0">
                <a:ln>
                  <a:noFill/>
                </a:ln>
                <a:solidFill>
                  <a:srgbClr val="06748C"/>
                </a:solidFill>
                <a:effectLst/>
                <a:uLnTx/>
                <a:uFillTx/>
                <a:latin typeface="Arial"/>
                <a:ea typeface="+mn-ea"/>
                <a:cs typeface="+mn-cs"/>
              </a:rPr>
              <a:t>connect</a:t>
            </a:r>
          </a:p>
        </p:txBody>
      </p:sp>
      <p:pic>
        <p:nvPicPr>
          <p:cNvPr id="19" name="Picture 18" descr="A close up of a logo&#10;&#10;Description generated with very high confidence">
            <a:extLst>
              <a:ext uri="{FF2B5EF4-FFF2-40B4-BE49-F238E27FC236}">
                <a16:creationId xmlns:a16="http://schemas.microsoft.com/office/drawing/2014/main" id="{77CE76C3-0708-7382-F57D-A8D1379EF0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5260" y="2715063"/>
            <a:ext cx="607378" cy="561538"/>
          </a:xfrm>
          <a:prstGeom prst="rect">
            <a:avLst/>
          </a:prstGeom>
        </p:spPr>
      </p:pic>
      <p:pic>
        <p:nvPicPr>
          <p:cNvPr id="20" name="Picture 19" descr="A drawing of a face&#10;&#10;Description generated with high confidence">
            <a:extLst>
              <a:ext uri="{FF2B5EF4-FFF2-40B4-BE49-F238E27FC236}">
                <a16:creationId xmlns:a16="http://schemas.microsoft.com/office/drawing/2014/main" id="{C89648B8-E1A4-1ECA-18BB-1C3BB37600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70119" y="2646974"/>
            <a:ext cx="660894" cy="663517"/>
          </a:xfrm>
          <a:prstGeom prst="rect">
            <a:avLst/>
          </a:prstGeom>
        </p:spPr>
      </p:pic>
      <p:pic>
        <p:nvPicPr>
          <p:cNvPr id="21" name="Picture 20">
            <a:extLst>
              <a:ext uri="{FF2B5EF4-FFF2-40B4-BE49-F238E27FC236}">
                <a16:creationId xmlns:a16="http://schemas.microsoft.com/office/drawing/2014/main" id="{8A225FC2-6B02-3150-2001-2F186D059C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9211" y="2672249"/>
            <a:ext cx="744785" cy="678582"/>
          </a:xfrm>
          <a:prstGeom prst="rect">
            <a:avLst/>
          </a:prstGeom>
        </p:spPr>
      </p:pic>
      <p:sp>
        <p:nvSpPr>
          <p:cNvPr id="22" name="Rectangle: Rounded Corners 21">
            <a:extLst>
              <a:ext uri="{FF2B5EF4-FFF2-40B4-BE49-F238E27FC236}">
                <a16:creationId xmlns:a16="http://schemas.microsoft.com/office/drawing/2014/main" id="{C726EACD-D82E-4F91-DAB6-9F3516B98BBA}"/>
              </a:ext>
            </a:extLst>
          </p:cNvPr>
          <p:cNvSpPr/>
          <p:nvPr/>
        </p:nvSpPr>
        <p:spPr>
          <a:xfrm>
            <a:off x="737586" y="3997162"/>
            <a:ext cx="4279550" cy="1548229"/>
          </a:xfrm>
          <a:prstGeom prst="roundRect">
            <a:avLst/>
          </a:prstGeom>
          <a:solidFill>
            <a:srgbClr val="78E1E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A1446"/>
                </a:solidFill>
                <a:effectLst/>
                <a:uLnTx/>
                <a:uFillTx/>
                <a:latin typeface="Arial"/>
                <a:ea typeface="+mn-ea"/>
                <a:cs typeface="+mn-cs"/>
              </a:rPr>
              <a:t>Ways we provide </a:t>
            </a:r>
            <a:r>
              <a:rPr kumimoji="0" lang="en-US" sz="1800" b="1" i="0" u="none" strike="noStrike" kern="1200" cap="none" spc="0" normalizeH="0" baseline="0" noProof="0">
                <a:ln>
                  <a:noFill/>
                </a:ln>
                <a:solidFill>
                  <a:srgbClr val="06748C"/>
                </a:solidFill>
                <a:effectLst/>
                <a:uLnTx/>
                <a:uFillTx/>
                <a:latin typeface="Arial"/>
                <a:ea typeface="+mn-ea"/>
                <a:cs typeface="+mn-cs"/>
              </a:rPr>
              <a:t>support</a:t>
            </a:r>
          </a:p>
        </p:txBody>
      </p:sp>
      <p:pic>
        <p:nvPicPr>
          <p:cNvPr id="24" name="Picture 23" descr="A picture containing clipart&#10;&#10;Description generated with high confidence">
            <a:extLst>
              <a:ext uri="{FF2B5EF4-FFF2-40B4-BE49-F238E27FC236}">
                <a16:creationId xmlns:a16="http://schemas.microsoft.com/office/drawing/2014/main" id="{EBFBD8AC-500D-B822-F61B-FE76F16B1F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48784" y="4681633"/>
            <a:ext cx="739744" cy="488078"/>
          </a:xfrm>
          <a:prstGeom prst="rect">
            <a:avLst/>
          </a:prstGeom>
        </p:spPr>
      </p:pic>
      <p:pic>
        <p:nvPicPr>
          <p:cNvPr id="25" name="Picture 24">
            <a:extLst>
              <a:ext uri="{FF2B5EF4-FFF2-40B4-BE49-F238E27FC236}">
                <a16:creationId xmlns:a16="http://schemas.microsoft.com/office/drawing/2014/main" id="{44F93559-71CA-8FEB-3D6B-8110482F5BE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82663" y="4601177"/>
            <a:ext cx="548350" cy="580831"/>
          </a:xfrm>
          <a:prstGeom prst="rect">
            <a:avLst/>
          </a:prstGeom>
        </p:spPr>
      </p:pic>
      <p:pic>
        <p:nvPicPr>
          <p:cNvPr id="26" name="Picture 25">
            <a:extLst>
              <a:ext uri="{FF2B5EF4-FFF2-40B4-BE49-F238E27FC236}">
                <a16:creationId xmlns:a16="http://schemas.microsoft.com/office/drawing/2014/main" id="{EC435F29-A4C7-E0F8-2D8C-056D62F76E8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5771" y="4412073"/>
            <a:ext cx="739744" cy="718405"/>
          </a:xfrm>
          <a:prstGeom prst="rect">
            <a:avLst/>
          </a:prstGeom>
        </p:spPr>
      </p:pic>
      <p:pic>
        <p:nvPicPr>
          <p:cNvPr id="27" name="Picture 26">
            <a:extLst>
              <a:ext uri="{FF2B5EF4-FFF2-40B4-BE49-F238E27FC236}">
                <a16:creationId xmlns:a16="http://schemas.microsoft.com/office/drawing/2014/main" id="{0CAA1CC8-974B-6622-1F0E-052A6866D4F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91363" y="4588880"/>
            <a:ext cx="662504" cy="605427"/>
          </a:xfrm>
          <a:prstGeom prst="rect">
            <a:avLst/>
          </a:prstGeom>
        </p:spPr>
      </p:pic>
      <p:pic>
        <p:nvPicPr>
          <p:cNvPr id="28" name="Picture 27">
            <a:extLst>
              <a:ext uri="{FF2B5EF4-FFF2-40B4-BE49-F238E27FC236}">
                <a16:creationId xmlns:a16="http://schemas.microsoft.com/office/drawing/2014/main" id="{A455FD12-1689-F074-2D82-559086E36E0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91363" y="2724528"/>
            <a:ext cx="660894" cy="585963"/>
          </a:xfrm>
          <a:prstGeom prst="rect">
            <a:avLst/>
          </a:prstGeom>
        </p:spPr>
      </p:pic>
      <p:cxnSp>
        <p:nvCxnSpPr>
          <p:cNvPr id="5" name="Straight Connector 4">
            <a:extLst>
              <a:ext uri="{FF2B5EF4-FFF2-40B4-BE49-F238E27FC236}">
                <a16:creationId xmlns:a16="http://schemas.microsoft.com/office/drawing/2014/main" id="{EF23A1E5-C9BC-18D5-6EB9-6F00581998C1}"/>
              </a:ext>
            </a:extLst>
          </p:cNvPr>
          <p:cNvCxnSpPr>
            <a:cxnSpLocks/>
          </p:cNvCxnSpPr>
          <p:nvPr/>
        </p:nvCxnSpPr>
        <p:spPr>
          <a:xfrm>
            <a:off x="4450080" y="822960"/>
            <a:ext cx="3291840" cy="0"/>
          </a:xfrm>
          <a:prstGeom prst="line">
            <a:avLst/>
          </a:prstGeom>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814752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7C5FB777-5025-24BC-71EA-63235F1513F0}"/>
              </a:ext>
            </a:extLst>
          </p:cNvPr>
          <p:cNvSpPr/>
          <p:nvPr/>
        </p:nvSpPr>
        <p:spPr>
          <a:xfrm>
            <a:off x="613290" y="2429175"/>
            <a:ext cx="3527702" cy="2596425"/>
          </a:xfrm>
          <a:prstGeom prst="roundRect">
            <a:avLst/>
          </a:prstGeom>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457200" marR="0" lvl="1" indent="0" algn="l" defTabSz="914400" rtl="0" eaLnBrk="1" fontAlgn="auto" latinLnBrk="0" hangingPunct="1">
              <a:lnSpc>
                <a:spcPct val="115000"/>
              </a:lnSpc>
              <a:spcBef>
                <a:spcPts val="0"/>
              </a:spcBef>
              <a:spcAft>
                <a:spcPts val="0"/>
              </a:spcAft>
              <a:buClrTx/>
              <a:buSzTx/>
              <a:buFontTx/>
              <a:buNone/>
              <a:tabLst/>
              <a:defRPr/>
            </a:pPr>
            <a:r>
              <a:rPr kumimoji="0" lang="en-US" sz="4000" b="1" i="0" u="none" strike="noStrike" kern="100" cap="none" spc="0" normalizeH="0" baseline="0" noProof="0">
                <a:ln>
                  <a:noFill/>
                </a:ln>
                <a:solidFill>
                  <a:srgbClr val="343741"/>
                </a:solidFill>
                <a:effectLst/>
                <a:uLnTx/>
                <a:uFillTx/>
                <a:latin typeface="Arial" panose="020B0604020202020204" pitchFamily="34" charset="0"/>
                <a:ea typeface="Aptos" panose="020B0004020202020204" pitchFamily="34" charset="0"/>
                <a:cs typeface="Arial" panose="020B0604020202020204" pitchFamily="34" charset="0"/>
              </a:rPr>
              <a:t>Gold Increases Retention </a:t>
            </a:r>
          </a:p>
        </p:txBody>
      </p:sp>
      <p:sp>
        <p:nvSpPr>
          <p:cNvPr id="14" name="Rectangle: Rounded Corners 13">
            <a:extLst>
              <a:ext uri="{FF2B5EF4-FFF2-40B4-BE49-F238E27FC236}">
                <a16:creationId xmlns:a16="http://schemas.microsoft.com/office/drawing/2014/main" id="{D0B52E9A-E3D6-7B14-7157-5606C07E7ED9}"/>
              </a:ext>
            </a:extLst>
          </p:cNvPr>
          <p:cNvSpPr/>
          <p:nvPr/>
        </p:nvSpPr>
        <p:spPr>
          <a:xfrm>
            <a:off x="5837400" y="2256170"/>
            <a:ext cx="5649757" cy="3535030"/>
          </a:xfrm>
          <a:prstGeom prst="roundRect">
            <a:avLst/>
          </a:prstGeom>
          <a:ln/>
        </p:spPr>
        <p:style>
          <a:lnRef idx="2">
            <a:schemeClr val="accent2">
              <a:shade val="15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742950" marR="0" lvl="1"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endParaRPr kumimoji="0" lang="en-US" sz="2400" b="1" i="0" u="none" strike="noStrike" kern="100" cap="none" spc="0" normalizeH="0" baseline="0" noProof="0">
              <a:ln>
                <a:noFill/>
              </a:ln>
              <a:solidFill>
                <a:srgbClr val="F5F5F5"/>
              </a:solidFill>
              <a:effectLst/>
              <a:uLnTx/>
              <a:uFillTx/>
              <a:latin typeface="Arial" panose="020B0604020202020204" pitchFamily="34" charset="0"/>
              <a:ea typeface="Aptos" panose="020B0004020202020204" pitchFamily="34" charset="0"/>
              <a:cs typeface="Arial" panose="020B0604020202020204" pitchFamily="34" charset="0"/>
            </a:endParaRPr>
          </a:p>
          <a:p>
            <a:pPr marL="742950" marR="0" lvl="1"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US" sz="2400" b="1" i="0" u="none" strike="noStrike" kern="100" cap="none" spc="0" normalizeH="0" baseline="0" noProof="0">
                <a:ln>
                  <a:noFill/>
                </a:ln>
                <a:solidFill>
                  <a:srgbClr val="F5F5F5"/>
                </a:solidFill>
                <a:effectLst/>
                <a:uLnTx/>
                <a:uFillTx/>
                <a:latin typeface="Arial" panose="020B0604020202020204" pitchFamily="34" charset="0"/>
                <a:ea typeface="Aptos" panose="020B0004020202020204" pitchFamily="34" charset="0"/>
                <a:cs typeface="Arial" panose="020B0604020202020204" pitchFamily="34" charset="0"/>
              </a:rPr>
              <a:t>Outbound billing calls</a:t>
            </a:r>
          </a:p>
          <a:p>
            <a:pPr marL="914400" marR="0" lvl="2" indent="0" algn="l" defTabSz="914400" rtl="0" eaLnBrk="1" fontAlgn="auto" latinLnBrk="0" hangingPunct="1">
              <a:lnSpc>
                <a:spcPct val="115000"/>
              </a:lnSpc>
              <a:spcBef>
                <a:spcPts val="0"/>
              </a:spcBef>
              <a:spcAft>
                <a:spcPts val="0"/>
              </a:spcAft>
              <a:buClrTx/>
              <a:buSzTx/>
              <a:buFontTx/>
              <a:buNone/>
              <a:tabLst/>
              <a:defRPr/>
            </a:pPr>
            <a:endParaRPr kumimoji="0" lang="en-US" sz="1800" b="0" i="0" u="none" strike="noStrike" kern="100" cap="none" spc="0" normalizeH="0" baseline="0" noProof="0">
              <a:ln>
                <a:noFill/>
              </a:ln>
              <a:solidFill>
                <a:srgbClr val="F5F5F5"/>
              </a:solidFill>
              <a:effectLst/>
              <a:uLnTx/>
              <a:uFillTx/>
              <a:latin typeface="Arial" panose="020B0604020202020204" pitchFamily="34" charset="0"/>
              <a:ea typeface="Aptos" panose="020B0004020202020204" pitchFamily="34" charset="0"/>
              <a:cs typeface="Arial" panose="020B0604020202020204" pitchFamily="34" charset="0"/>
            </a:endParaRPr>
          </a:p>
          <a:p>
            <a:pPr marL="742950" marR="0" lvl="1"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US" sz="2400" b="1" i="0" u="none" strike="noStrike" kern="100" cap="none" spc="0" normalizeH="0" baseline="0" noProof="0">
                <a:ln>
                  <a:noFill/>
                </a:ln>
                <a:solidFill>
                  <a:srgbClr val="F5F5F5"/>
                </a:solidFill>
                <a:effectLst/>
                <a:uLnTx/>
                <a:uFillTx/>
                <a:latin typeface="Arial" panose="020B0604020202020204" pitchFamily="34" charset="0"/>
                <a:ea typeface="Aptos" panose="020B0004020202020204" pitchFamily="34" charset="0"/>
                <a:cs typeface="Arial" panose="020B0604020202020204" pitchFamily="34" charset="0"/>
              </a:rPr>
              <a:t>Policy reviews</a:t>
            </a:r>
          </a:p>
          <a:p>
            <a:pPr marL="914400" marR="0" lvl="2" indent="0" algn="l" defTabSz="914400" rtl="0" eaLnBrk="1" fontAlgn="auto" latinLnBrk="0" hangingPunct="1">
              <a:lnSpc>
                <a:spcPct val="115000"/>
              </a:lnSpc>
              <a:spcBef>
                <a:spcPts val="0"/>
              </a:spcBef>
              <a:spcAft>
                <a:spcPts val="0"/>
              </a:spcAft>
              <a:buClrTx/>
              <a:buSzTx/>
              <a:buFontTx/>
              <a:buNone/>
              <a:tabLst/>
              <a:defRPr/>
            </a:pPr>
            <a:endParaRPr kumimoji="0" lang="en-US" sz="1800" b="0" i="0" u="none" strike="noStrike" kern="100" cap="none" spc="0" normalizeH="0" baseline="0" noProof="0">
              <a:ln>
                <a:noFill/>
              </a:ln>
              <a:solidFill>
                <a:srgbClr val="F5F5F5"/>
              </a:solidFill>
              <a:effectLst/>
              <a:uLnTx/>
              <a:uFillTx/>
              <a:latin typeface="Arial" panose="020B0604020202020204" pitchFamily="34" charset="0"/>
              <a:ea typeface="Aptos" panose="020B0004020202020204" pitchFamily="34" charset="0"/>
              <a:cs typeface="Arial" panose="020B0604020202020204" pitchFamily="34" charset="0"/>
            </a:endParaRPr>
          </a:p>
          <a:p>
            <a:pPr marL="742950" marR="0" lvl="1"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US" sz="2400" b="1" i="0" u="none" strike="noStrike" kern="100" cap="none" spc="0" normalizeH="0" baseline="0" noProof="0">
                <a:ln>
                  <a:noFill/>
                </a:ln>
                <a:solidFill>
                  <a:srgbClr val="F5F5F5"/>
                </a:solidFill>
                <a:effectLst/>
                <a:uLnTx/>
                <a:uFillTx/>
                <a:latin typeface="Arial" panose="020B0604020202020204" pitchFamily="34" charset="0"/>
                <a:ea typeface="Aptos" panose="020B0004020202020204" pitchFamily="34" charset="0"/>
                <a:cs typeface="Arial" panose="020B0604020202020204" pitchFamily="34" charset="0"/>
              </a:rPr>
              <a:t>Partnership with agencies </a:t>
            </a:r>
          </a:p>
          <a:p>
            <a:pPr marL="914400" marR="0" lvl="2" indent="0" algn="l" defTabSz="914400" rtl="0" eaLnBrk="1" fontAlgn="auto" latinLnBrk="0" hangingPunct="1">
              <a:lnSpc>
                <a:spcPct val="115000"/>
              </a:lnSpc>
              <a:spcBef>
                <a:spcPts val="0"/>
              </a:spcBef>
              <a:spcAft>
                <a:spcPts val="0"/>
              </a:spcAft>
              <a:buClrTx/>
              <a:buSzTx/>
              <a:buFontTx/>
              <a:buNone/>
              <a:tabLst/>
              <a:defRPr/>
            </a:pPr>
            <a:endParaRPr kumimoji="0" lang="en-US" sz="1800" b="0" i="0" u="none" strike="noStrike" kern="100" cap="none" spc="0" normalizeH="0" baseline="0" noProof="0">
              <a:ln>
                <a:noFill/>
              </a:ln>
              <a:solidFill>
                <a:srgbClr val="F5F5F5"/>
              </a:solidFill>
              <a:effectLst/>
              <a:uLnTx/>
              <a:uFillTx/>
              <a:latin typeface="Arial" panose="020B0604020202020204" pitchFamily="34" charset="0"/>
              <a:ea typeface="Aptos" panose="020B0004020202020204" pitchFamily="34" charset="0"/>
              <a:cs typeface="Arial" panose="020B0604020202020204" pitchFamily="34" charset="0"/>
            </a:endParaRPr>
          </a:p>
          <a:p>
            <a:pPr marL="742950" marR="0" lvl="1" indent="-28575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US" sz="2400" b="1" i="0" u="none" strike="noStrike" kern="100" cap="none" spc="0" normalizeH="0" baseline="0" noProof="0">
                <a:ln>
                  <a:noFill/>
                </a:ln>
                <a:solidFill>
                  <a:srgbClr val="F5F5F5"/>
                </a:solidFill>
                <a:effectLst/>
                <a:uLnTx/>
                <a:uFillTx/>
                <a:latin typeface="Arial" panose="020B0604020202020204" pitchFamily="34" charset="0"/>
                <a:ea typeface="Aptos" panose="020B0004020202020204" pitchFamily="34" charset="0"/>
                <a:cs typeface="Arial" panose="020B0604020202020204" pitchFamily="34" charset="0"/>
              </a:rPr>
              <a:t>UW follow up at 60-day mark</a:t>
            </a:r>
          </a:p>
          <a:p>
            <a:pPr marL="914400" marR="0" lvl="2" indent="0" algn="l" defTabSz="914400" rtl="0" eaLnBrk="1" fontAlgn="auto" latinLnBrk="0" hangingPunct="1">
              <a:lnSpc>
                <a:spcPct val="115000"/>
              </a:lnSpc>
              <a:spcBef>
                <a:spcPts val="0"/>
              </a:spcBef>
              <a:spcAft>
                <a:spcPts val="800"/>
              </a:spcAft>
              <a:buClrTx/>
              <a:buSzTx/>
              <a:buFontTx/>
              <a:buNone/>
              <a:tabLst/>
              <a:defRPr/>
            </a:pPr>
            <a:endParaRPr kumimoji="0" lang="en-US" sz="1800" b="0" i="0" u="none" strike="noStrike" kern="100" cap="none" spc="0" normalizeH="0" baseline="0" noProof="0">
              <a:ln>
                <a:noFill/>
              </a:ln>
              <a:solidFill>
                <a:srgbClr val="F5F5F5"/>
              </a:solidFill>
              <a:effectLst/>
              <a:uLnTx/>
              <a:uFillTx/>
              <a:latin typeface="Arial" panose="020B0604020202020204" pitchFamily="34" charset="0"/>
              <a:ea typeface="Aptos" panose="020B0004020202020204" pitchFamily="34" charset="0"/>
              <a:cs typeface="Arial" panose="020B0604020202020204" pitchFamily="34" charset="0"/>
            </a:endParaRPr>
          </a:p>
          <a:p>
            <a:pPr marL="1200150" marR="0" lvl="2" indent="-28575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endParaRPr kumimoji="0" lang="en-US" sz="1800" b="0" i="0" u="none" strike="noStrike" kern="100" cap="none" spc="0" normalizeH="0" baseline="0" noProof="0">
              <a:ln>
                <a:noFill/>
              </a:ln>
              <a:solidFill>
                <a:srgbClr val="F5F5F5"/>
              </a:solidFill>
              <a:effectLst/>
              <a:uLnTx/>
              <a:uFillTx/>
              <a:latin typeface="Arial" panose="020B0604020202020204" pitchFamily="34" charset="0"/>
              <a:ea typeface="Aptos" panose="020B00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A63C69F5-8ED2-3D7D-52D2-4A960AA3E11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B4CE90-470A-43E3-A052-3E8AD880B4A5}" type="slidenum">
              <a:rPr kumimoji="0" lang="en-US" sz="1200" b="0" i="0" u="none" strike="noStrike" kern="1200" cap="none" spc="0" normalizeH="0" baseline="0" noProof="0" smtClean="0">
                <a:ln>
                  <a:noFill/>
                </a:ln>
                <a:solidFill>
                  <a:srgbClr val="B0B0B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B0B0B0"/>
              </a:solid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E4641EA8-8BFB-9215-A331-97261BACABF2}"/>
              </a:ext>
            </a:extLst>
          </p:cNvPr>
          <p:cNvSpPr>
            <a:spLocks noGrp="1"/>
          </p:cNvSpPr>
          <p:nvPr>
            <p:ph type="ftr" sz="quarter" idx="11"/>
          </p:nvPr>
        </p:nvSpPr>
        <p:spPr/>
        <p:txBody>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1400" b="0" i="0" u="none" strike="noStrike" kern="1200" cap="none" spc="0" normalizeH="0" baseline="0" noProof="0">
                <a:ln>
                  <a:noFill/>
                </a:ln>
                <a:solidFill>
                  <a:srgbClr val="B0B0B0"/>
                </a:solidFill>
                <a:effectLst/>
                <a:uLnTx/>
                <a:uFillTx/>
                <a:latin typeface="Arial"/>
                <a:ea typeface="+mn-ea"/>
                <a:cs typeface="+mn-cs"/>
              </a:rPr>
              <a:t>Confidential &amp; Proprietary – Not for Distribution</a:t>
            </a:r>
          </a:p>
        </p:txBody>
      </p:sp>
      <p:sp>
        <p:nvSpPr>
          <p:cNvPr id="6" name="TextBox 5">
            <a:extLst>
              <a:ext uri="{FF2B5EF4-FFF2-40B4-BE49-F238E27FC236}">
                <a16:creationId xmlns:a16="http://schemas.microsoft.com/office/drawing/2014/main" id="{FEBA1B26-81AE-0399-AEA6-276828A4E6AB}"/>
              </a:ext>
            </a:extLst>
          </p:cNvPr>
          <p:cNvSpPr txBox="1"/>
          <p:nvPr/>
        </p:nvSpPr>
        <p:spPr>
          <a:xfrm>
            <a:off x="4701540" y="457200"/>
            <a:ext cx="27889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43741"/>
                </a:solidFill>
                <a:effectLst/>
                <a:uLnTx/>
                <a:uFillTx/>
                <a:latin typeface="Arial"/>
                <a:ea typeface="+mn-ea"/>
                <a:cs typeface="+mn-cs"/>
              </a:rPr>
              <a:t>Retention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43741"/>
                </a:solidFill>
                <a:effectLst/>
                <a:uLnTx/>
                <a:uFillTx/>
                <a:latin typeface="Arial"/>
                <a:ea typeface="+mn-ea"/>
                <a:cs typeface="+mn-cs"/>
              </a:rPr>
              <a:t> </a:t>
            </a:r>
          </a:p>
        </p:txBody>
      </p:sp>
      <p:pic>
        <p:nvPicPr>
          <p:cNvPr id="11" name="Graphic 10" descr="Heart with solid fill">
            <a:extLst>
              <a:ext uri="{FF2B5EF4-FFF2-40B4-BE49-F238E27FC236}">
                <a16:creationId xmlns:a16="http://schemas.microsoft.com/office/drawing/2014/main" id="{654F9462-2B5D-8812-867C-FBA42E5967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59065" y="2213174"/>
            <a:ext cx="3660263" cy="3660263"/>
          </a:xfrm>
          <a:prstGeom prst="rect">
            <a:avLst/>
          </a:prstGeom>
        </p:spPr>
      </p:pic>
      <p:sp>
        <p:nvSpPr>
          <p:cNvPr id="13" name="TextBox 12">
            <a:extLst>
              <a:ext uri="{FF2B5EF4-FFF2-40B4-BE49-F238E27FC236}">
                <a16:creationId xmlns:a16="http://schemas.microsoft.com/office/drawing/2014/main" id="{197E3443-FFB7-DAFC-7F0F-F72F0BE61CA3}"/>
              </a:ext>
            </a:extLst>
          </p:cNvPr>
          <p:cNvSpPr txBox="1"/>
          <p:nvPr/>
        </p:nvSpPr>
        <p:spPr>
          <a:xfrm>
            <a:off x="4152265" y="3317408"/>
            <a:ext cx="204216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1A1446"/>
                </a:solidFill>
                <a:effectLst/>
                <a:uLnTx/>
                <a:uFillTx/>
                <a:latin typeface="Arial"/>
                <a:ea typeface="+mn-ea"/>
                <a:cs typeface="+mn-cs"/>
              </a:rPr>
              <a:t>4.4%</a:t>
            </a:r>
          </a:p>
        </p:txBody>
      </p:sp>
      <p:cxnSp>
        <p:nvCxnSpPr>
          <p:cNvPr id="2" name="Straight Connector 1">
            <a:extLst>
              <a:ext uri="{FF2B5EF4-FFF2-40B4-BE49-F238E27FC236}">
                <a16:creationId xmlns:a16="http://schemas.microsoft.com/office/drawing/2014/main" id="{F6B3AC03-3D6B-D768-25E5-B318A71EDEAB}"/>
              </a:ext>
            </a:extLst>
          </p:cNvPr>
          <p:cNvCxnSpPr>
            <a:cxnSpLocks/>
          </p:cNvCxnSpPr>
          <p:nvPr/>
        </p:nvCxnSpPr>
        <p:spPr>
          <a:xfrm>
            <a:off x="4450080" y="822960"/>
            <a:ext cx="3291840" cy="0"/>
          </a:xfrm>
          <a:prstGeom prst="line">
            <a:avLst/>
          </a:prstGeom>
          <a:ln/>
        </p:spPr>
        <p:style>
          <a:lnRef idx="3">
            <a:schemeClr val="accent4"/>
          </a:lnRef>
          <a:fillRef idx="0">
            <a:schemeClr val="accent4"/>
          </a:fillRef>
          <a:effectRef idx="2">
            <a:schemeClr val="accent4"/>
          </a:effectRef>
          <a:fontRef idx="minor">
            <a:schemeClr val="tx1"/>
          </a:fontRef>
        </p:style>
      </p:cxnSp>
      <p:sp>
        <p:nvSpPr>
          <p:cNvPr id="9" name="TextBox 8">
            <a:extLst>
              <a:ext uri="{FF2B5EF4-FFF2-40B4-BE49-F238E27FC236}">
                <a16:creationId xmlns:a16="http://schemas.microsoft.com/office/drawing/2014/main" id="{8187E174-424E-6D82-4CCF-35EB68FFFC96}"/>
              </a:ext>
            </a:extLst>
          </p:cNvPr>
          <p:cNvSpPr txBox="1"/>
          <p:nvPr/>
        </p:nvSpPr>
        <p:spPr>
          <a:xfrm>
            <a:off x="2346960" y="914400"/>
            <a:ext cx="749808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A1446"/>
                </a:solidFill>
                <a:effectLst/>
                <a:uLnTx/>
                <a:uFillTx/>
                <a:latin typeface="Arial"/>
                <a:ea typeface="+mn-ea"/>
                <a:cs typeface="+mn-cs"/>
              </a:rPr>
              <a:t>Gold Service CSRs understand the importance of </a:t>
            </a:r>
            <a:r>
              <a:rPr kumimoji="0" lang="en-US" sz="1800" b="1" i="0" u="none" strike="noStrike" kern="1200" cap="none" spc="0" normalizeH="0" baseline="0" noProof="0">
                <a:ln>
                  <a:noFill/>
                </a:ln>
                <a:solidFill>
                  <a:srgbClr val="06748C"/>
                </a:solidFill>
                <a:effectLst/>
                <a:uLnTx/>
                <a:uFillTx/>
                <a:latin typeface="Arial"/>
                <a:ea typeface="+mn-ea"/>
                <a:cs typeface="+mn-cs"/>
              </a:rPr>
              <a:t>retaining every policy</a:t>
            </a:r>
            <a:r>
              <a:rPr kumimoji="0" lang="en-US" sz="1800" b="1" i="0" u="none" strike="noStrike" kern="1200" cap="none" spc="0" normalizeH="0" baseline="0" noProof="0">
                <a:ln>
                  <a:noFill/>
                </a:ln>
                <a:solidFill>
                  <a:srgbClr val="1A1446"/>
                </a:solidFill>
                <a:effectLst/>
                <a:uLnTx/>
                <a:uFillTx/>
                <a:latin typeface="Arial"/>
                <a:ea typeface="+mn-ea"/>
                <a:cs typeface="+mn-cs"/>
              </a:rPr>
              <a:t> within the agency</a:t>
            </a:r>
          </a:p>
        </p:txBody>
      </p:sp>
    </p:spTree>
    <p:extLst>
      <p:ext uri="{BB962C8B-B14F-4D97-AF65-F5344CB8AC3E}">
        <p14:creationId xmlns:p14="http://schemas.microsoft.com/office/powerpoint/2010/main" val="1655639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collage of a person and person&#10;&#10;AI-generated content may be incorrect.">
            <a:extLst>
              <a:ext uri="{FF2B5EF4-FFF2-40B4-BE49-F238E27FC236}">
                <a16:creationId xmlns:a16="http://schemas.microsoft.com/office/drawing/2014/main" id="{58BB2897-E88F-57CF-2C74-9E3D279F9E0E}"/>
              </a:ext>
            </a:extLst>
          </p:cNvPr>
          <p:cNvPicPr>
            <a:picLocks noChangeAspect="1"/>
          </p:cNvPicPr>
          <p:nvPr/>
        </p:nvPicPr>
        <p:blipFill>
          <a:blip r:embed="rId3"/>
          <a:stretch>
            <a:fillRect/>
          </a:stretch>
        </p:blipFill>
        <p:spPr>
          <a:xfrm>
            <a:off x="-1" y="0"/>
            <a:ext cx="12210585" cy="6858000"/>
          </a:xfrm>
          <a:prstGeom prst="rect">
            <a:avLst/>
          </a:prstGeom>
        </p:spPr>
      </p:pic>
      <p:sp>
        <p:nvSpPr>
          <p:cNvPr id="13" name="Text Placeholder 6">
            <a:extLst>
              <a:ext uri="{FF2B5EF4-FFF2-40B4-BE49-F238E27FC236}">
                <a16:creationId xmlns:a16="http://schemas.microsoft.com/office/drawing/2014/main" id="{23F78B37-5C05-0E26-06C2-645B74513AE8}"/>
              </a:ext>
            </a:extLst>
          </p:cNvPr>
          <p:cNvSpPr txBox="1">
            <a:spLocks/>
          </p:cNvSpPr>
          <p:nvPr/>
        </p:nvSpPr>
        <p:spPr>
          <a:xfrm>
            <a:off x="0" y="6323205"/>
            <a:ext cx="12191999" cy="534795"/>
          </a:xfrm>
          <a:prstGeom prst="rect">
            <a:avLst/>
          </a:prstGeom>
          <a:solidFill>
            <a:srgbClr val="FFDC4F">
              <a:alpha val="62345"/>
            </a:srgbClr>
          </a:solidFill>
        </p:spPr>
        <p:txBody>
          <a:bodyPr wrap="square" tIns="91440" bIns="91440" rtlCol="0" anchor="ctr">
            <a:noAutofit/>
          </a:bodyPr>
          <a:lstStyle>
            <a:defPPr>
              <a:defRPr lang="en-US"/>
            </a:defPPr>
            <a:lvl1pPr marL="0" algn="r" defTabSz="914400" rtl="0" eaLnBrk="1" latinLnBrk="0" hangingPunct="1">
              <a:defRPr lang="en-US" sz="1200" kern="1200" smtClean="0">
                <a:solidFill>
                  <a:schemeClr val="accent5"/>
                </a:solidFill>
                <a:latin typeface="Roboto" pitchFamily="2" charset="0"/>
                <a:ea typeface="Roboto"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43741"/>
                </a:solidFill>
                <a:effectLst/>
                <a:uLnTx/>
                <a:uFillTx/>
                <a:latin typeface="Arial" panose="020B0604020202020204" pitchFamily="34" charset="0"/>
                <a:ea typeface="Roboto" pitchFamily="2" charset="0"/>
                <a:cs typeface="Arial" panose="020B0604020202020204" pitchFamily="34" charset="0"/>
              </a:rPr>
              <a:t>This information is being delivered to you with the understanding that its use will be limited to the business requirements of your independent agent relationship with the Company and consistent with the confidentiality obligations expected of you by the Company, including those contained in any agreements you have with the Company or applicable under state, federal, or common law. All trademarks are the property of their respective owners. Use of any mark herein does not imply any affiliation with or endorsement by any trademark owner.</a:t>
            </a:r>
          </a:p>
        </p:txBody>
      </p:sp>
      <p:pic>
        <p:nvPicPr>
          <p:cNvPr id="6" name="Picture 5" descr="A black background with blue text&#10;&#10;Description automatically generated">
            <a:extLst>
              <a:ext uri="{FF2B5EF4-FFF2-40B4-BE49-F238E27FC236}">
                <a16:creationId xmlns:a16="http://schemas.microsoft.com/office/drawing/2014/main" id="{C275466C-CE09-1A93-C964-80956829428E}"/>
              </a:ext>
            </a:extLst>
          </p:cNvPr>
          <p:cNvPicPr>
            <a:picLocks noChangeAspect="1"/>
          </p:cNvPicPr>
          <p:nvPr/>
        </p:nvPicPr>
        <p:blipFill>
          <a:blip r:embed="rId4"/>
          <a:stretch>
            <a:fillRect/>
          </a:stretch>
        </p:blipFill>
        <p:spPr>
          <a:xfrm>
            <a:off x="9456516" y="187619"/>
            <a:ext cx="2591799" cy="851934"/>
          </a:xfrm>
          <a:prstGeom prst="rect">
            <a:avLst/>
          </a:prstGeom>
        </p:spPr>
      </p:pic>
      <p:sp>
        <p:nvSpPr>
          <p:cNvPr id="18" name="TextBox 17">
            <a:extLst>
              <a:ext uri="{FF2B5EF4-FFF2-40B4-BE49-F238E27FC236}">
                <a16:creationId xmlns:a16="http://schemas.microsoft.com/office/drawing/2014/main" id="{AB416EEA-AD0D-B0F3-497B-417F11C74EB5}"/>
              </a:ext>
            </a:extLst>
          </p:cNvPr>
          <p:cNvSpPr txBox="1"/>
          <p:nvPr/>
        </p:nvSpPr>
        <p:spPr>
          <a:xfrm>
            <a:off x="820722" y="219593"/>
            <a:ext cx="557899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1A1446"/>
                </a:solidFill>
                <a:effectLst/>
                <a:uLnTx/>
                <a:uFillTx/>
                <a:latin typeface="Arial" panose="020B0604020202020204" pitchFamily="34" charset="0"/>
                <a:ea typeface="Roboto" panose="02000000000000000000" pitchFamily="2" charset="0"/>
                <a:cs typeface="Arial" panose="020B0604020202020204" pitchFamily="34" charset="0"/>
              </a:rPr>
              <a:t>Exclusive Incentive for AP!</a:t>
            </a:r>
          </a:p>
        </p:txBody>
      </p:sp>
      <p:sp>
        <p:nvSpPr>
          <p:cNvPr id="2" name="TextBox 1">
            <a:extLst>
              <a:ext uri="{FF2B5EF4-FFF2-40B4-BE49-F238E27FC236}">
                <a16:creationId xmlns:a16="http://schemas.microsoft.com/office/drawing/2014/main" id="{6CC508DB-8B68-0736-22A4-9B6068ED8872}"/>
              </a:ext>
            </a:extLst>
          </p:cNvPr>
          <p:cNvSpPr txBox="1"/>
          <p:nvPr/>
        </p:nvSpPr>
        <p:spPr>
          <a:xfrm>
            <a:off x="2204977" y="2376773"/>
            <a:ext cx="355059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343741"/>
                </a:solidFill>
                <a:effectLst/>
                <a:uLnTx/>
                <a:uFillTx/>
                <a:latin typeface="Roboto Light" panose="02000000000000000000" pitchFamily="2" charset="0"/>
                <a:ea typeface="Roboto Light" panose="02000000000000000000" pitchFamily="2" charset="0"/>
                <a:cs typeface="+mn-cs"/>
              </a:rPr>
              <a:t>Gold Elite pricing for </a:t>
            </a:r>
            <a:r>
              <a:rPr kumimoji="0" lang="en-US" sz="3200" b="1" i="0" u="none" strike="noStrike" kern="1200" cap="none" spc="0" normalizeH="0" baseline="0" noProof="0">
                <a:ln>
                  <a:noFill/>
                </a:ln>
                <a:solidFill>
                  <a:srgbClr val="343741"/>
                </a:solidFill>
                <a:effectLst/>
                <a:uLnTx/>
                <a:uFillTx/>
                <a:latin typeface="Roboto Light" panose="02000000000000000000" pitchFamily="2" charset="0"/>
                <a:ea typeface="Roboto Light" panose="02000000000000000000" pitchFamily="2" charset="0"/>
                <a:cs typeface="+mn-cs"/>
              </a:rPr>
              <a:t>newly enrolled </a:t>
            </a:r>
            <a:r>
              <a:rPr kumimoji="0" lang="en-US" sz="3200" b="0" i="0" u="none" strike="noStrike" kern="1200" cap="none" spc="0" normalizeH="0" baseline="0" noProof="0">
                <a:ln>
                  <a:noFill/>
                </a:ln>
                <a:solidFill>
                  <a:srgbClr val="343741"/>
                </a:solidFill>
                <a:effectLst/>
                <a:uLnTx/>
                <a:uFillTx/>
                <a:latin typeface="Roboto Light" panose="02000000000000000000" pitchFamily="2" charset="0"/>
                <a:ea typeface="Roboto Light" panose="02000000000000000000" pitchFamily="2" charset="0"/>
                <a:cs typeface="+mn-cs"/>
              </a:rPr>
              <a:t>Service Codes!</a:t>
            </a:r>
          </a:p>
        </p:txBody>
      </p:sp>
      <p:pic>
        <p:nvPicPr>
          <p:cNvPr id="8" name="Picture 7" descr="A drawing of a face&#10;&#10;Description generated with high confidence">
            <a:extLst>
              <a:ext uri="{FF2B5EF4-FFF2-40B4-BE49-F238E27FC236}">
                <a16:creationId xmlns:a16="http://schemas.microsoft.com/office/drawing/2014/main" id="{F0347308-252B-BCE5-BE90-FDC0BCEA90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3685" y="116329"/>
            <a:ext cx="677037" cy="677037"/>
          </a:xfrm>
          <a:prstGeom prst="rect">
            <a:avLst/>
          </a:prstGeom>
        </p:spPr>
      </p:pic>
    </p:spTree>
    <p:extLst>
      <p:ext uri="{BB962C8B-B14F-4D97-AF65-F5344CB8AC3E}">
        <p14:creationId xmlns:p14="http://schemas.microsoft.com/office/powerpoint/2010/main" val="4292951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454E0-932B-88A8-D453-239F227DFD95}"/>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B820733E-C6B2-10DA-71BF-7E7665B3DA8C}"/>
              </a:ext>
            </a:extLst>
          </p:cNvPr>
          <p:cNvPicPr>
            <a:picLocks noChangeAspect="1"/>
          </p:cNvPicPr>
          <p:nvPr/>
        </p:nvPicPr>
        <p:blipFill>
          <a:blip r:embed="rId3"/>
          <a:srcRect t="15413"/>
          <a:stretch>
            <a:fillRect/>
          </a:stretch>
        </p:blipFill>
        <p:spPr>
          <a:xfrm>
            <a:off x="20" y="10"/>
            <a:ext cx="12191980" cy="6857990"/>
          </a:xfrm>
          <a:prstGeom prst="rect">
            <a:avLst/>
          </a:prstGeom>
          <a:noFill/>
        </p:spPr>
      </p:pic>
    </p:spTree>
    <p:extLst>
      <p:ext uri="{BB962C8B-B14F-4D97-AF65-F5344CB8AC3E}">
        <p14:creationId xmlns:p14="http://schemas.microsoft.com/office/powerpoint/2010/main" val="22779348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eading_Whit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P_Partner Connect 2025_Template" id="{25A40C3E-C32F-4040-A97F-17D09FC1801F}" vid="{502AC3CA-46FA-430A-B758-20571289A913}"/>
    </a:ext>
  </a:extLst>
</a:theme>
</file>

<file path=ppt/theme/theme3.xml><?xml version="1.0" encoding="utf-8"?>
<a:theme xmlns:a="http://schemas.openxmlformats.org/drawingml/2006/main" name="3_Office Theme">
  <a:themeElements>
    <a:clrScheme name="PURE 061617">
      <a:dk1>
        <a:srgbClr val="57585B"/>
      </a:dk1>
      <a:lt1>
        <a:srgbClr val="FEFDFF"/>
      </a:lt1>
      <a:dk2>
        <a:srgbClr val="202020"/>
      </a:dk2>
      <a:lt2>
        <a:srgbClr val="918E8E"/>
      </a:lt2>
      <a:accent1>
        <a:srgbClr val="00BDB7"/>
      </a:accent1>
      <a:accent2>
        <a:srgbClr val="567689"/>
      </a:accent2>
      <a:accent3>
        <a:srgbClr val="004065"/>
      </a:accent3>
      <a:accent4>
        <a:srgbClr val="5B5A69"/>
      </a:accent4>
      <a:accent5>
        <a:srgbClr val="CAE1F3"/>
      </a:accent5>
      <a:accent6>
        <a:srgbClr val="A9BDCD"/>
      </a:accent6>
      <a:hlink>
        <a:srgbClr val="00BDB7"/>
      </a:hlink>
      <a:folHlink>
        <a:srgbClr val="00A4A7"/>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41275">
          <a:solidFill>
            <a:schemeClr val="bg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URE_PPT_Template_20190123" id="{1945D879-08CB-1549-8709-C02CA97866B8}" vid="{AAD961A5-1BC8-B348-A14A-96D83634DABE}"/>
    </a:ext>
  </a:extLst>
</a:theme>
</file>

<file path=ppt/theme/theme4.xml><?xml version="1.0" encoding="utf-8"?>
<a:theme xmlns:a="http://schemas.openxmlformats.org/drawingml/2006/main" name="Center aligned slides">
  <a:themeElements>
    <a:clrScheme name="Custom 10">
      <a:dk1>
        <a:srgbClr val="000000"/>
      </a:dk1>
      <a:lt1>
        <a:srgbClr val="FFFFFF"/>
      </a:lt1>
      <a:dk2>
        <a:srgbClr val="44546A"/>
      </a:dk2>
      <a:lt2>
        <a:srgbClr val="F3F9FC"/>
      </a:lt2>
      <a:accent1>
        <a:srgbClr val="146FED"/>
      </a:accent1>
      <a:accent2>
        <a:srgbClr val="FFA351"/>
      </a:accent2>
      <a:accent3>
        <a:srgbClr val="44B2F2"/>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Main_Components">
  <a:themeElements>
    <a:clrScheme name="LM PRINT COLORS 2018">
      <a:dk1>
        <a:srgbClr val="343741"/>
      </a:dk1>
      <a:lt1>
        <a:srgbClr val="F5F5F5"/>
      </a:lt1>
      <a:dk2>
        <a:srgbClr val="1A1446"/>
      </a:dk2>
      <a:lt2>
        <a:srgbClr val="FFFFFF"/>
      </a:lt2>
      <a:accent1>
        <a:srgbClr val="FFD000"/>
      </a:accent1>
      <a:accent2>
        <a:srgbClr val="1A1446"/>
      </a:accent2>
      <a:accent3>
        <a:srgbClr val="78E1E1"/>
      </a:accent3>
      <a:accent4>
        <a:srgbClr val="06748C"/>
      </a:accent4>
      <a:accent5>
        <a:srgbClr val="B0B0B0"/>
      </a:accent5>
      <a:accent6>
        <a:srgbClr val="343741"/>
      </a:accent6>
      <a:hlink>
        <a:srgbClr val="06748C"/>
      </a:hlink>
      <a:folHlink>
        <a:srgbClr val="000000"/>
      </a:folHlink>
    </a:clrScheme>
    <a:fontScheme name="LM 2018 corporate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000" dirty="0"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LM_SA_TEMPLATE" id="{9372F4E7-A00D-714D-A1B9-DE2021505C48}" vid="{66127452-B8F0-F04F-88ED-3C71F54154BD}"/>
    </a:ext>
  </a:extLst>
</a:theme>
</file>

<file path=ppt/theme/theme6.xml><?xml version="1.0" encoding="utf-8"?>
<a:theme xmlns:a="http://schemas.openxmlformats.org/drawingml/2006/main" name="2_LM/Safeco Brand Template 2019">
  <a:themeElements>
    <a:clrScheme name="Custom 2">
      <a:dk1>
        <a:srgbClr val="343741"/>
      </a:dk1>
      <a:lt1>
        <a:srgbClr val="F5F5F5"/>
      </a:lt1>
      <a:dk2>
        <a:srgbClr val="1A1446"/>
      </a:dk2>
      <a:lt2>
        <a:srgbClr val="FFFFFF"/>
      </a:lt2>
      <a:accent1>
        <a:srgbClr val="FFD000"/>
      </a:accent1>
      <a:accent2>
        <a:srgbClr val="1A1446"/>
      </a:accent2>
      <a:accent3>
        <a:srgbClr val="78E1E1"/>
      </a:accent3>
      <a:accent4>
        <a:srgbClr val="06748C"/>
      </a:accent4>
      <a:accent5>
        <a:srgbClr val="B0B0B0"/>
      </a:accent5>
      <a:accent6>
        <a:srgbClr val="343741"/>
      </a:accent6>
      <a:hlink>
        <a:srgbClr val="28A3AF"/>
      </a:hlink>
      <a:folHlink>
        <a:srgbClr val="06748C"/>
      </a:folHlink>
    </a:clrScheme>
    <a:fontScheme name="LM 2018 corporate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000" dirty="0"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Ignite 2022_v2" id="{EC811049-A9AF-DE47-9485-7C4490CB63E9}" vid="{E1A60B2D-23DE-DC4D-AEDB-8DA957DED5DC}"/>
    </a:ext>
  </a:extLst>
</a:theme>
</file>

<file path=ppt/theme/theme7.xml><?xml version="1.0" encoding="utf-8"?>
<a:theme xmlns:a="http://schemas.openxmlformats.org/drawingml/2006/main" name="2_LM Brand Template 2018 Print">
  <a:themeElements>
    <a:clrScheme name="LM PRINT COLORS 2018">
      <a:dk1>
        <a:srgbClr val="343741"/>
      </a:dk1>
      <a:lt1>
        <a:srgbClr val="F5F5F5"/>
      </a:lt1>
      <a:dk2>
        <a:srgbClr val="1A1446"/>
      </a:dk2>
      <a:lt2>
        <a:srgbClr val="FFFFFF"/>
      </a:lt2>
      <a:accent1>
        <a:srgbClr val="FFD000"/>
      </a:accent1>
      <a:accent2>
        <a:srgbClr val="1A1446"/>
      </a:accent2>
      <a:accent3>
        <a:srgbClr val="78E1E1"/>
      </a:accent3>
      <a:accent4>
        <a:srgbClr val="06748C"/>
      </a:accent4>
      <a:accent5>
        <a:srgbClr val="B0B0B0"/>
      </a:accent5>
      <a:accent6>
        <a:srgbClr val="343741"/>
      </a:accent6>
      <a:hlink>
        <a:srgbClr val="06748C"/>
      </a:hlink>
      <a:folHlink>
        <a:srgbClr val="000000"/>
      </a:folHlink>
    </a:clrScheme>
    <a:fontScheme name="LM 2018 corporate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000" dirty="0"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3" id="{2BFC066F-1E97-4D79-AD23-C5654AA1C12D}" vid="{EAA1360F-7DC2-49BE-8173-92E9F14D1359}"/>
    </a:ext>
  </a:extLst>
</a:theme>
</file>

<file path=ppt/theme/theme8.xml><?xml version="1.0" encoding="utf-8"?>
<a:theme xmlns:a="http://schemas.openxmlformats.org/drawingml/2006/main" name="Prophet">
  <a:themeElements>
    <a:clrScheme name="Prophet">
      <a:dk1>
        <a:srgbClr val="000000"/>
      </a:dk1>
      <a:lt1>
        <a:srgbClr val="FFFFFF"/>
      </a:lt1>
      <a:dk2>
        <a:srgbClr val="334AFF"/>
      </a:dk2>
      <a:lt2>
        <a:srgbClr val="00FFB5"/>
      </a:lt2>
      <a:accent1>
        <a:srgbClr val="C214B9"/>
      </a:accent1>
      <a:accent2>
        <a:srgbClr val="4888FF"/>
      </a:accent2>
      <a:accent3>
        <a:srgbClr val="B4B4B4"/>
      </a:accent3>
      <a:accent4>
        <a:srgbClr val="8037D0"/>
      </a:accent4>
      <a:accent5>
        <a:srgbClr val="FF0053"/>
      </a:accent5>
      <a:accent6>
        <a:srgbClr val="887BFF"/>
      </a:accent6>
      <a:hlink>
        <a:srgbClr val="4888FF"/>
      </a:hlink>
      <a:folHlink>
        <a:srgbClr val="4888FF"/>
      </a:folHlink>
    </a:clrScheme>
    <a:fontScheme name="Prophet">
      <a:majorFont>
        <a:latin typeface="Graphik Bold"/>
        <a:ea typeface=""/>
        <a:cs typeface=""/>
      </a:majorFont>
      <a:minorFont>
        <a:latin typeface="Graphik Regular"/>
        <a:ea typeface=""/>
        <a:cs typeface=""/>
      </a:minorFont>
    </a:fontScheme>
    <a:fmtScheme name="Prophet">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spDef>
      <a:spPr>
        <a:noFill/>
        <a:ln>
          <a:solidFill>
            <a:schemeClr val="accent1"/>
          </a:solidFill>
        </a:ln>
      </a:spPr>
      <a:bodyPr/>
      <a:lstStyle>
        <a:defPPr algn="ctr">
          <a:lnSpc>
            <a:spcPct val="100000"/>
          </a:lnSpc>
          <a:defRPr sz="1200"/>
        </a:defPPr>
      </a:lstStyle>
      <a:style>
        <a:lnRef idx="1">
          <a:schemeClr val="accent1"/>
        </a:lnRef>
        <a:fillRef idx="0">
          <a:schemeClr val="accent1"/>
        </a:fillRef>
        <a:effectRef idx="0">
          <a:schemeClr val="dk1"/>
        </a:effectRef>
        <a:fontRef idx="minor">
          <a:schemeClr val="dk1"/>
        </a:fontRef>
      </a:style>
    </a:spDef>
    <a:lnDef>
      <a:spPr>
        <a:ln w="12700" cap="sq"/>
      </a:spPr>
      <a:bodyPr/>
      <a:lstStyle/>
      <a:style>
        <a:lnRef idx="1">
          <a:schemeClr val="accent1"/>
        </a:lnRef>
        <a:fillRef idx="0">
          <a:schemeClr val="accent1"/>
        </a:fillRef>
        <a:effectRef idx="0">
          <a:schemeClr val="dk1"/>
        </a:effectRef>
        <a:fontRef idx="minor">
          <a:schemeClr val="dk1"/>
        </a:fontRef>
      </a:style>
    </a:lnDef>
    <a:txDef>
      <a:spPr>
        <a:noFill/>
      </a:spPr>
      <a:bodyPr wrap="square" lIns="0" tIns="0" rIns="0" bIns="0" rtlCol="0">
        <a:noAutofit/>
      </a:bodyPr>
      <a:lstStyle>
        <a:defPPr marL="171450" indent="-171450">
          <a:lnSpc>
            <a:spcPct val="100000"/>
          </a:lnSpc>
          <a:spcBef>
            <a:spcPts val="1200"/>
          </a:spcBef>
          <a:buClr>
            <a:schemeClr val="tx1"/>
          </a:buClr>
          <a:buSzPct val="100000"/>
          <a:buFont typeface="Graphik Regular"/>
          <a:buChar char="•"/>
          <a:defRPr sz="1200"/>
        </a:defPPr>
      </a:lstStyle>
    </a:txDef>
  </a:objectDefaults>
  <a:extraClrSchemeLst/>
  <a:custClrLst>
    <a:custClr name="Pantone 394">
      <a:srgbClr val="DEFF00"/>
    </a:custClr>
    <a:custClr name="Pantone 3375">
      <a:srgbClr val="00FFB5"/>
    </a:custClr>
    <a:custClr name="Pantone 331">
      <a:srgbClr val="A4EDD6"/>
    </a:custClr>
    <a:custClr name="Pantone 280">
      <a:srgbClr val="002668"/>
    </a:custClr>
    <a:custClr name="Pantone 2132">
      <a:srgbClr val="334AFF"/>
    </a:custClr>
    <a:custClr name="Pantone 2129">
      <a:srgbClr val="4888FF"/>
    </a:custClr>
    <a:custClr name="Pantone 2665">
      <a:srgbClr val="8037D0"/>
    </a:custClr>
    <a:custClr name="Pantone 2715">
      <a:srgbClr val="887BFF"/>
    </a:custClr>
    <a:custClr name="Pantone Purple">
      <a:srgbClr val="C214B9"/>
    </a:custClr>
    <a:custClr name="Pantone Rubine Red">
      <a:srgbClr val="FF0053"/>
    </a:custClr>
    <a:custClr name="Pantone Cool Gray 1">
      <a:srgbClr val="DADADA"/>
    </a:custClr>
    <a:custClr name="Pantone Cool Gray 5">
      <a:srgbClr val="B4B4B4"/>
    </a:custClr>
    <a:custClr name="Pantone Cool Gray 10">
      <a:srgbClr val="606060"/>
    </a:custClr>
    <a:custClr name="Pantone 7513">
      <a:srgbClr val="E1B7A7"/>
    </a:custClr>
    <a:custClr name="Pantone 4685">
      <a:srgbClr val="E0C6AD"/>
    </a:custClr>
    <a:custClr name="Pantone 4725">
      <a:srgbClr val="A28079"/>
    </a:custClr>
    <a:custClr name="Pantone 7515">
      <a:srgbClr val="B98068"/>
    </a:custClr>
    <a:custClr name="Pantone 4705">
      <a:srgbClr val="7C4D3A"/>
    </a:custClr>
    <a:custClr name="Pantone 7516">
      <a:srgbClr val="99552B"/>
    </a:custClr>
    <a:custClr name="Pantone 4625">
      <a:srgbClr val="4F2C1D"/>
    </a:custClr>
  </a:custClrLst>
</a:theme>
</file>

<file path=ppt/theme/theme9.xml><?xml version="1.0" encoding="utf-8"?>
<a:theme xmlns:a="http://schemas.openxmlformats.org/drawingml/2006/main" name="Prophet">
  <a:themeElements>
    <a:clrScheme name="Prophet">
      <a:dk1>
        <a:srgbClr val="000000"/>
      </a:dk1>
      <a:lt1>
        <a:srgbClr val="FFFFFF"/>
      </a:lt1>
      <a:dk2>
        <a:srgbClr val="334AFF"/>
      </a:dk2>
      <a:lt2>
        <a:srgbClr val="00FFB5"/>
      </a:lt2>
      <a:accent1>
        <a:srgbClr val="C214B9"/>
      </a:accent1>
      <a:accent2>
        <a:srgbClr val="4888FF"/>
      </a:accent2>
      <a:accent3>
        <a:srgbClr val="B4B4B4"/>
      </a:accent3>
      <a:accent4>
        <a:srgbClr val="8037D0"/>
      </a:accent4>
      <a:accent5>
        <a:srgbClr val="FF0053"/>
      </a:accent5>
      <a:accent6>
        <a:srgbClr val="887BFF"/>
      </a:accent6>
      <a:hlink>
        <a:srgbClr val="4888FF"/>
      </a:hlink>
      <a:folHlink>
        <a:srgbClr val="4888FF"/>
      </a:folHlink>
    </a:clrScheme>
    <a:fontScheme name="Prophet">
      <a:majorFont>
        <a:latin typeface="Graphik Bold"/>
        <a:ea typeface=""/>
        <a:cs typeface=""/>
      </a:majorFont>
      <a:minorFont>
        <a:latin typeface="Graphik Regular"/>
        <a:ea typeface=""/>
        <a:cs typeface=""/>
      </a:minorFont>
    </a:fontScheme>
    <a:fmtScheme name="Prophet">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spDef>
      <a:spPr>
        <a:noFill/>
        <a:ln>
          <a:solidFill>
            <a:schemeClr val="accent1"/>
          </a:solidFill>
        </a:ln>
      </a:spPr>
      <a:bodyPr/>
      <a:lstStyle>
        <a:defPPr algn="ctr">
          <a:lnSpc>
            <a:spcPct val="100000"/>
          </a:lnSpc>
          <a:defRPr sz="1200"/>
        </a:defPPr>
      </a:lstStyle>
      <a:style>
        <a:lnRef idx="1">
          <a:schemeClr val="accent1"/>
        </a:lnRef>
        <a:fillRef idx="0">
          <a:schemeClr val="accent1"/>
        </a:fillRef>
        <a:effectRef idx="0">
          <a:schemeClr val="dk1"/>
        </a:effectRef>
        <a:fontRef idx="minor">
          <a:schemeClr val="dk1"/>
        </a:fontRef>
      </a:style>
    </a:spDef>
    <a:lnDef>
      <a:spPr>
        <a:ln w="12700" cap="sq"/>
      </a:spPr>
      <a:bodyPr/>
      <a:lstStyle/>
      <a:style>
        <a:lnRef idx="1">
          <a:schemeClr val="accent1"/>
        </a:lnRef>
        <a:fillRef idx="0">
          <a:schemeClr val="accent1"/>
        </a:fillRef>
        <a:effectRef idx="0">
          <a:schemeClr val="dk1"/>
        </a:effectRef>
        <a:fontRef idx="minor">
          <a:schemeClr val="dk1"/>
        </a:fontRef>
      </a:style>
    </a:lnDef>
    <a:txDef>
      <a:spPr>
        <a:noFill/>
      </a:spPr>
      <a:bodyPr wrap="square" lIns="0" tIns="0" rIns="0" bIns="0" rtlCol="0">
        <a:noAutofit/>
      </a:bodyPr>
      <a:lstStyle>
        <a:defPPr marL="171450" indent="-171450">
          <a:lnSpc>
            <a:spcPct val="100000"/>
          </a:lnSpc>
          <a:spcBef>
            <a:spcPts val="1200"/>
          </a:spcBef>
          <a:buClr>
            <a:schemeClr val="tx1"/>
          </a:buClr>
          <a:buSzPct val="100000"/>
          <a:buFont typeface="Graphik Regular"/>
          <a:buChar char="•"/>
          <a:defRPr sz="1200"/>
        </a:defPPr>
      </a:lstStyle>
    </a:txDef>
  </a:objectDefaults>
  <a:extraClrSchemeLst/>
  <a:custClrLst>
    <a:custClr name="Pantone 394">
      <a:srgbClr val="DEFF00"/>
    </a:custClr>
    <a:custClr name="Pantone 3375">
      <a:srgbClr val="00FFB5"/>
    </a:custClr>
    <a:custClr name="Pantone 331">
      <a:srgbClr val="A4EDD6"/>
    </a:custClr>
    <a:custClr name="Pantone 280">
      <a:srgbClr val="002668"/>
    </a:custClr>
    <a:custClr name="Pantone 2132">
      <a:srgbClr val="334AFF"/>
    </a:custClr>
    <a:custClr name="Pantone 2129">
      <a:srgbClr val="4888FF"/>
    </a:custClr>
    <a:custClr name="Pantone 2665">
      <a:srgbClr val="8037D0"/>
    </a:custClr>
    <a:custClr name="Pantone 2715">
      <a:srgbClr val="887BFF"/>
    </a:custClr>
    <a:custClr name="Pantone Purple">
      <a:srgbClr val="C214B9"/>
    </a:custClr>
    <a:custClr name="Pantone Rubine Red">
      <a:srgbClr val="FF0053"/>
    </a:custClr>
    <a:custClr name="Pantone Cool Gray 1">
      <a:srgbClr val="DADADA"/>
    </a:custClr>
    <a:custClr name="Pantone Cool Gray 5">
      <a:srgbClr val="B4B4B4"/>
    </a:custClr>
    <a:custClr name="Pantone Cool Gray 10">
      <a:srgbClr val="606060"/>
    </a:custClr>
    <a:custClr name="Pantone 7513">
      <a:srgbClr val="E1B7A7"/>
    </a:custClr>
    <a:custClr name="Pantone 4685">
      <a:srgbClr val="E0C6AD"/>
    </a:custClr>
    <a:custClr name="Pantone 4725">
      <a:srgbClr val="A28079"/>
    </a:custClr>
    <a:custClr name="Pantone 7515">
      <a:srgbClr val="B98068"/>
    </a:custClr>
    <a:custClr name="Pantone 4705">
      <a:srgbClr val="7C4D3A"/>
    </a:custClr>
    <a:custClr name="Pantone 7516">
      <a:srgbClr val="99552B"/>
    </a:custClr>
    <a:custClr name="Pantone 4625">
      <a:srgbClr val="4F2C1D"/>
    </a:custClr>
  </a:custClrLst>
</a:theme>
</file>

<file path=ppt/theme/themeOverride1.xml><?xml version="1.0" encoding="utf-8"?>
<a:themeOverride xmlns:a="http://schemas.openxmlformats.org/drawingml/2006/main">
  <a:clrScheme name="Custom 10">
    <a:dk1>
      <a:srgbClr val="000000"/>
    </a:dk1>
    <a:lt1>
      <a:srgbClr val="FFFFFF"/>
    </a:lt1>
    <a:dk2>
      <a:srgbClr val="44546A"/>
    </a:dk2>
    <a:lt2>
      <a:srgbClr val="F3F9FC"/>
    </a:lt2>
    <a:accent1>
      <a:srgbClr val="146FED"/>
    </a:accent1>
    <a:accent2>
      <a:srgbClr val="FFA351"/>
    </a:accent2>
    <a:accent3>
      <a:srgbClr val="44B2F2"/>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d8edfa0b-2933-4479-a511-c24d5d820c34" xsi:nil="true"/>
    <lcf76f155ced4ddcb4097134ff3c332f xmlns="0e45851e-b01a-4780-9c3c-958e1b44d0d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1F75AF41BEA7A46AF0C61A4B0DC3F7A" ma:contentTypeVersion="12" ma:contentTypeDescription="Create a new document." ma:contentTypeScope="" ma:versionID="6a042bc40ed9fcdc294d59091bcf0896">
  <xsd:schema xmlns:xsd="http://www.w3.org/2001/XMLSchema" xmlns:xs="http://www.w3.org/2001/XMLSchema" xmlns:p="http://schemas.microsoft.com/office/2006/metadata/properties" xmlns:ns2="0e45851e-b01a-4780-9c3c-958e1b44d0d4" xmlns:ns3="d8edfa0b-2933-4479-a511-c24d5d820c34" targetNamespace="http://schemas.microsoft.com/office/2006/metadata/properties" ma:root="true" ma:fieldsID="f9d19509c7d1d2614e79c23bf01f0636" ns2:_="" ns3:_="">
    <xsd:import namespace="0e45851e-b01a-4780-9c3c-958e1b44d0d4"/>
    <xsd:import namespace="d8edfa0b-2933-4479-a511-c24d5d820c3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45851e-b01a-4780-9c3c-958e1b44d0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ffb934c5-757e-4ff2-a28d-8870a440f492"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BillingMetadata" ma:index="1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edfa0b-2933-4479-a511-c24d5d820c34"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73a2112d-ddd3-4032-a43f-ef7f625095af}" ma:internalName="TaxCatchAll" ma:showField="CatchAllData" ma:web="d8edfa0b-2933-4479-a511-c24d5d820c3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B92538B-39E0-4CB9-8ABD-F13C5CDDB28D}">
  <ds:schemaRefs>
    <ds:schemaRef ds:uri="http://schemas.microsoft.com/sharepoint/v3/contenttype/forms"/>
  </ds:schemaRefs>
</ds:datastoreItem>
</file>

<file path=customXml/itemProps2.xml><?xml version="1.0" encoding="utf-8"?>
<ds:datastoreItem xmlns:ds="http://schemas.openxmlformats.org/officeDocument/2006/customXml" ds:itemID="{B99094FA-386B-4935-8AE2-CF5452EEC739}">
  <ds:schemaRefs>
    <ds:schemaRef ds:uri="0e45851e-b01a-4780-9c3c-958e1b44d0d4"/>
    <ds:schemaRef ds:uri="d8edfa0b-2933-4479-a511-c24d5d820c3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ED37241-906D-4B72-9584-267469AF8F6C}">
  <ds:schemaRefs>
    <ds:schemaRef ds:uri="0e45851e-b01a-4780-9c3c-958e1b44d0d4"/>
    <ds:schemaRef ds:uri="d8edfa0b-2933-4479-a511-c24d5d820c3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Prophet</Template>
  <TotalTime>0</TotalTime>
  <Words>318</Words>
  <Application>Microsoft Office PowerPoint</Application>
  <PresentationFormat>Widescreen</PresentationFormat>
  <Paragraphs>63</Paragraphs>
  <Slides>9</Slides>
  <Notes>7</Notes>
  <HiddenSlides>0</HiddenSlides>
  <MMClips>0</MMClips>
  <ScaleCrop>false</ScaleCrop>
  <HeadingPairs>
    <vt:vector size="8" baseType="variant">
      <vt:variant>
        <vt:lpstr>Fonts Used</vt:lpstr>
      </vt:variant>
      <vt:variant>
        <vt:i4>16</vt:i4>
      </vt:variant>
      <vt:variant>
        <vt:lpstr>Theme</vt:lpstr>
      </vt:variant>
      <vt:variant>
        <vt:i4>7</vt:i4>
      </vt:variant>
      <vt:variant>
        <vt:lpstr>Embedded OLE Servers</vt:lpstr>
      </vt:variant>
      <vt:variant>
        <vt:i4>1</vt:i4>
      </vt:variant>
      <vt:variant>
        <vt:lpstr>Slide Titles</vt:lpstr>
      </vt:variant>
      <vt:variant>
        <vt:i4>9</vt:i4>
      </vt:variant>
    </vt:vector>
  </HeadingPairs>
  <TitlesOfParts>
    <vt:vector size="33" baseType="lpstr">
      <vt:lpstr>Aptos</vt:lpstr>
      <vt:lpstr>Arial</vt:lpstr>
      <vt:lpstr>Arial Black</vt:lpstr>
      <vt:lpstr>Calibri</vt:lpstr>
      <vt:lpstr>Calibri Light</vt:lpstr>
      <vt:lpstr>Franklin Gothic Book</vt:lpstr>
      <vt:lpstr>Gotham Bold</vt:lpstr>
      <vt:lpstr>Gotham Medium</vt:lpstr>
      <vt:lpstr>Guardian Sans Bold</vt:lpstr>
      <vt:lpstr>Guardian Sans Regular</vt:lpstr>
      <vt:lpstr>Guardian Sans Semibold</vt:lpstr>
      <vt:lpstr>Roboto</vt:lpstr>
      <vt:lpstr>Roboto Light</vt:lpstr>
      <vt:lpstr>Roboto Medium</vt:lpstr>
      <vt:lpstr>Trebuchet MS</vt:lpstr>
      <vt:lpstr>Wingdings 2</vt:lpstr>
      <vt:lpstr>Custom Design</vt:lpstr>
      <vt:lpstr>Heading_White</vt:lpstr>
      <vt:lpstr>3_Office Theme</vt:lpstr>
      <vt:lpstr>Center aligned slides</vt:lpstr>
      <vt:lpstr>2_Main_Components</vt:lpstr>
      <vt:lpstr>2_LM/Safeco Brand Template 2019</vt:lpstr>
      <vt:lpstr>2_LM Brand Template 2018 Print</vt:lpstr>
      <vt:lpstr>think-cell Slide</vt:lpstr>
      <vt:lpstr>PowerPoint Presentation</vt:lpstr>
      <vt:lpstr>PowerPoint Presentation</vt:lpstr>
      <vt:lpstr>Your Safeco &amp; Liberty Mutual team here today!</vt:lpstr>
      <vt:lpstr>PowerPoint Presentation</vt:lpstr>
      <vt:lpstr>PowerPoint Presentation</vt:lpstr>
      <vt:lpstr>       </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Prophet  PowerPoint template</dc:title>
  <dc:subject/>
  <dc:creator>Llewellyn Hensley</dc:creator>
  <cp:keywords/>
  <dc:description/>
  <cp:lastModifiedBy>Lynne Tseng</cp:lastModifiedBy>
  <cp:revision>1</cp:revision>
  <cp:lastPrinted>2019-07-23T15:29:27Z</cp:lastPrinted>
  <dcterms:created xsi:type="dcterms:W3CDTF">2019-07-14T22:11:54Z</dcterms:created>
  <dcterms:modified xsi:type="dcterms:W3CDTF">2025-08-20T13:03:50Z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90f5e94-b30f-4e73-9b6b-e333361c0d6b_Enabled">
    <vt:lpwstr>true</vt:lpwstr>
  </property>
  <property fmtid="{D5CDD505-2E9C-101B-9397-08002B2CF9AE}" pid="3" name="MSIP_Label_290f5e94-b30f-4e73-9b6b-e333361c0d6b_SetDate">
    <vt:lpwstr>2023-11-21T19:43:48Z</vt:lpwstr>
  </property>
  <property fmtid="{D5CDD505-2E9C-101B-9397-08002B2CF9AE}" pid="4" name="MSIP_Label_290f5e94-b30f-4e73-9b6b-e333361c0d6b_Method">
    <vt:lpwstr>Standard</vt:lpwstr>
  </property>
  <property fmtid="{D5CDD505-2E9C-101B-9397-08002B2CF9AE}" pid="5" name="MSIP_Label_290f5e94-b30f-4e73-9b6b-e333361c0d6b_Name">
    <vt:lpwstr>290f5e94-b30f-4e73-9b6b-e333361c0d6b</vt:lpwstr>
  </property>
  <property fmtid="{D5CDD505-2E9C-101B-9397-08002B2CF9AE}" pid="6" name="MSIP_Label_290f5e94-b30f-4e73-9b6b-e333361c0d6b_SiteId">
    <vt:lpwstr>399ead0d-c7c4-4583-88a4-d98814f80b0e</vt:lpwstr>
  </property>
  <property fmtid="{D5CDD505-2E9C-101B-9397-08002B2CF9AE}" pid="7" name="MSIP_Label_290f5e94-b30f-4e73-9b6b-e333361c0d6b_ActionId">
    <vt:lpwstr>0fc1dd83-66de-4e67-b5f8-3489d7efa29d</vt:lpwstr>
  </property>
  <property fmtid="{D5CDD505-2E9C-101B-9397-08002B2CF9AE}" pid="8" name="MSIP_Label_290f5e94-b30f-4e73-9b6b-e333361c0d6b_ContentBits">
    <vt:lpwstr>0</vt:lpwstr>
  </property>
  <property fmtid="{D5CDD505-2E9C-101B-9397-08002B2CF9AE}" pid="9" name="ContentTypeId">
    <vt:lpwstr>0x01010081F75AF41BEA7A46AF0C61A4B0DC3F7A</vt:lpwstr>
  </property>
  <property fmtid="{D5CDD505-2E9C-101B-9397-08002B2CF9AE}" pid="10" name="xd_ProgID">
    <vt:lpwstr/>
  </property>
  <property fmtid="{D5CDD505-2E9C-101B-9397-08002B2CF9AE}" pid="11" name="MediaServiceImageTags">
    <vt:lpwstr/>
  </property>
  <property fmtid="{D5CDD505-2E9C-101B-9397-08002B2CF9AE}" pid="12" name="ComplianceAssetId">
    <vt:lpwstr/>
  </property>
  <property fmtid="{D5CDD505-2E9C-101B-9397-08002B2CF9AE}" pid="13" name="TemplateUrl">
    <vt:lpwstr/>
  </property>
  <property fmtid="{D5CDD505-2E9C-101B-9397-08002B2CF9AE}" pid="14" name="_ExtendedDescription">
    <vt:lpwstr/>
  </property>
  <property fmtid="{D5CDD505-2E9C-101B-9397-08002B2CF9AE}" pid="15" name="TriggerFlowInfo">
    <vt:lpwstr/>
  </property>
  <property fmtid="{D5CDD505-2E9C-101B-9397-08002B2CF9AE}" pid="16" name="xd_Signature">
    <vt:lpwstr/>
  </property>
</Properties>
</file>