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  <p:sldMasterId id="2147483681" r:id="rId17"/>
  </p:sldMasterIdLst>
  <p:notesMasterIdLst>
    <p:notesMasterId r:id="rId20"/>
  </p:notesMasterIdLst>
  <p:sldIdLst>
    <p:sldId id="257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857"/>
    <a:srgbClr val="E7E6E6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FDBF7-CD73-4E8C-AD15-B018CA952F72}" v="4" dt="2025-08-06T18:50:09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2"/>
    <p:restoredTop sz="94694"/>
  </p:normalViewPr>
  <p:slideViewPr>
    <p:cSldViewPr snapToGrid="0">
      <p:cViewPr varScale="1">
        <p:scale>
          <a:sx n="75" d="100"/>
          <a:sy n="75" d="100"/>
        </p:scale>
        <p:origin x="105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197FDBF7-CD73-4E8C-AD15-B018CA952F72}"/>
    <pc:docChg chg="undo custSel addSld modSld">
      <pc:chgData name="Lynne Tseng" userId="e9d1f81c-e197-44b9-8310-442fc7287f94" providerId="ADAL" clId="{197FDBF7-CD73-4E8C-AD15-B018CA952F72}" dt="2025-08-06T18:50:09.926" v="23"/>
      <pc:docMkLst>
        <pc:docMk/>
      </pc:docMkLst>
      <pc:sldChg chg="modSp add mod">
        <pc:chgData name="Lynne Tseng" userId="e9d1f81c-e197-44b9-8310-442fc7287f94" providerId="ADAL" clId="{197FDBF7-CD73-4E8C-AD15-B018CA952F72}" dt="2025-08-06T18:50:09.926" v="23"/>
        <pc:sldMkLst>
          <pc:docMk/>
          <pc:sldMk cId="716994031" sldId="257"/>
        </pc:sldMkLst>
        <pc:spChg chg="mod">
          <ac:chgData name="Lynne Tseng" userId="e9d1f81c-e197-44b9-8310-442fc7287f94" providerId="ADAL" clId="{197FDBF7-CD73-4E8C-AD15-B018CA952F72}" dt="2025-08-06T18:49:52.574" v="21" actId="20577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197FDBF7-CD73-4E8C-AD15-B018CA952F72}" dt="2025-08-06T18:50:09.926" v="23"/>
          <ac:spMkLst>
            <pc:docMk/>
            <pc:sldMk cId="716994031" sldId="257"/>
            <ac:spMk id="3" creationId="{2FB24759-9994-A26F-6A44-00C3A409EA5A}"/>
          </ac:spMkLst>
        </pc:spChg>
      </pc:sldChg>
      <pc:sldChg chg="modSp mod">
        <pc:chgData name="Lynne Tseng" userId="e9d1f81c-e197-44b9-8310-442fc7287f94" providerId="ADAL" clId="{197FDBF7-CD73-4E8C-AD15-B018CA952F72}" dt="2025-08-06T12:43:01.881" v="14" actId="14100"/>
        <pc:sldMkLst>
          <pc:docMk/>
          <pc:sldMk cId="3356669905" sldId="267"/>
        </pc:sldMkLst>
        <pc:spChg chg="mod">
          <ac:chgData name="Lynne Tseng" userId="e9d1f81c-e197-44b9-8310-442fc7287f94" providerId="ADAL" clId="{197FDBF7-CD73-4E8C-AD15-B018CA952F72}" dt="2025-08-06T12:42:25.509" v="2" actId="113"/>
          <ac:spMkLst>
            <pc:docMk/>
            <pc:sldMk cId="3356669905" sldId="267"/>
            <ac:spMk id="2" creationId="{75F25A4D-D63E-42E5-CE49-6927A4DA817B}"/>
          </ac:spMkLst>
        </pc:spChg>
        <pc:spChg chg="mod">
          <ac:chgData name="Lynne Tseng" userId="e9d1f81c-e197-44b9-8310-442fc7287f94" providerId="ADAL" clId="{197FDBF7-CD73-4E8C-AD15-B018CA952F72}" dt="2025-08-06T12:42:35.108" v="7" actId="404"/>
          <ac:spMkLst>
            <pc:docMk/>
            <pc:sldMk cId="3356669905" sldId="267"/>
            <ac:spMk id="3" creationId="{8CB7C45D-7BE2-F55A-B03F-8462872D8F73}"/>
          </ac:spMkLst>
        </pc:spChg>
        <pc:spChg chg="mod">
          <ac:chgData name="Lynne Tseng" userId="e9d1f81c-e197-44b9-8310-442fc7287f94" providerId="ADAL" clId="{197FDBF7-CD73-4E8C-AD15-B018CA952F72}" dt="2025-08-06T12:43:01.881" v="14" actId="14100"/>
          <ac:spMkLst>
            <pc:docMk/>
            <pc:sldMk cId="3356669905" sldId="267"/>
            <ac:spMk id="6" creationId="{4387D992-633A-75BF-D622-15708D8164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84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emf"/><Relationship Id="rId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0" y="140482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AGRIBUSINESS: </a:t>
            </a:r>
            <a:b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</a:b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ROOTED IN RESULTS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GINA EKSTAM</a:t>
            </a: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F25A4D-D63E-42E5-CE49-6927A4DA817B}"/>
              </a:ext>
            </a:extLst>
          </p:cNvPr>
          <p:cNvSpPr txBox="1"/>
          <p:nvPr/>
        </p:nvSpPr>
        <p:spPr>
          <a:xfrm>
            <a:off x="694088" y="707292"/>
            <a:ext cx="7323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182857"/>
                </a:solidFill>
                <a:latin typeface="Gotham Medium" pitchFamily="50" charset="0"/>
                <a:cs typeface="Gotham Medium" pitchFamily="50" charset="0"/>
              </a:rPr>
              <a:t>Agribusiness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7C45D-7BE2-F55A-B03F-8462872D8F73}"/>
              </a:ext>
            </a:extLst>
          </p:cNvPr>
          <p:cNvSpPr txBox="1"/>
          <p:nvPr/>
        </p:nvSpPr>
        <p:spPr>
          <a:xfrm>
            <a:off x="694088" y="1851136"/>
            <a:ext cx="6592235" cy="4328283"/>
          </a:xfrm>
          <a:prstGeom prst="rect">
            <a:avLst/>
          </a:prstGeom>
          <a:noFill/>
        </p:spPr>
        <p:txBody>
          <a:bodyPr wrap="square" tIns="91440" bIns="91440" numCol="2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Aquaculture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Cannabis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Chemical &amp; Fertilizer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Dairies/creameries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Diversified Ag / Cooperative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Farm/Ranch/Equine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Feedlots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Food manufacturing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Forestry/Lumber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Fuel haulers / Petroleum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Grower, packer, shipper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Hops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Hydroponics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Logging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Nurseries/Greenhouses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Orchards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Poultry – growers vs. aggregators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Swine Operations – growers vs. aggregators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Vineyards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7D992-633A-75BF-D622-15708D816421}"/>
              </a:ext>
            </a:extLst>
          </p:cNvPr>
          <p:cNvSpPr txBox="1"/>
          <p:nvPr/>
        </p:nvSpPr>
        <p:spPr>
          <a:xfrm>
            <a:off x="7605563" y="1851136"/>
            <a:ext cx="4239596" cy="4299572"/>
          </a:xfrm>
          <a:prstGeom prst="rect">
            <a:avLst/>
          </a:prstGeom>
          <a:solidFill>
            <a:srgbClr val="E7E6E6"/>
          </a:solidFill>
        </p:spPr>
        <p:txBody>
          <a:bodyPr wrap="square" lIns="91440" tIns="91440" rIns="91440" bIns="91440" numCol="1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182857"/>
                </a:solidFill>
                <a:latin typeface="Gotham Medium" pitchFamily="2" charset="0"/>
              </a:rPr>
              <a:t>Services we deliver: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Streamlined Marketing/Submission/Proposal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SOV/Maps/Valuation Assistance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Dedicated Claims Advocacy/ Mitigation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Sales &amp; Service Support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Comprehensive Coverage Review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Sample HR &amp; Safety Programs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GeoMapping</a:t>
            </a: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/Benchmarking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82857"/>
                </a:solidFill>
                <a:latin typeface="Gotham" pitchFamily="50" charset="0"/>
                <a:cs typeface="Gotham" pitchFamily="50" charset="0"/>
              </a:rPr>
              <a:t>Stewardship Reports</a:t>
            </a:r>
          </a:p>
        </p:txBody>
      </p:sp>
    </p:spTree>
    <p:extLst>
      <p:ext uri="{BB962C8B-B14F-4D97-AF65-F5344CB8AC3E}">
        <p14:creationId xmlns:p14="http://schemas.microsoft.com/office/powerpoint/2010/main" val="3356669905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1_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2A984-9EC8-4AAE-8AE7-6ADA881A9643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customXml/itemProps2.xml><?xml version="1.0" encoding="utf-8"?>
<ds:datastoreItem xmlns:ds="http://schemas.openxmlformats.org/officeDocument/2006/customXml" ds:itemID="{F1DC6E9B-1861-4DF8-9D43-F50976BC5E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100</Words>
  <Application>Microsoft Office PowerPoint</Application>
  <PresentationFormat>Widescreen</PresentationFormat>
  <Paragraphs>31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</vt:i4>
      </vt:variant>
    </vt:vector>
  </HeadingPairs>
  <TitlesOfParts>
    <vt:vector size="21" baseType="lpstr">
      <vt:lpstr>Aptos</vt:lpstr>
      <vt:lpstr>Arial</vt:lpstr>
      <vt:lpstr>Gotham</vt:lpstr>
      <vt:lpstr>Gotham Bold</vt:lpstr>
      <vt:lpstr>Gotham Medium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1_Heading_White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Kayla Cress</dc:creator>
  <cp:lastModifiedBy>Lynne Tseng</cp:lastModifiedBy>
  <cp:revision>6</cp:revision>
  <dcterms:created xsi:type="dcterms:W3CDTF">2025-06-19T19:35:38Z</dcterms:created>
  <dcterms:modified xsi:type="dcterms:W3CDTF">2025-08-06T18:50:10Z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