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95" r:id="rId3"/>
    <p:sldId id="296" r:id="rId4"/>
    <p:sldId id="297" r:id="rId5"/>
    <p:sldId id="293" r:id="rId6"/>
    <p:sldId id="29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D55"/>
    <a:srgbClr val="CF2127"/>
    <a:srgbClr val="AB332C"/>
    <a:srgbClr val="172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DF370-9B21-429B-AF65-A4C7DDEEB5B0}" v="1" dt="2025-08-11T14:59:10.556"/>
    <p1510:client id="{35F717EF-FF01-43A2-AE0E-B19118D93B45}" v="1" dt="2025-08-11T14:57:13.471"/>
    <p1510:client id="{BAF78529-2FDC-46CE-9E0F-7D0B7FB2B970}" v="334" dt="2025-08-10T12:36:23.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oughlin" userId="jcCny/2pIB8HMyMhNgK6cHgmjxZa4+XM2sCzHDQ0h7g=" providerId="None" clId="Web-{075DF370-9B21-429B-AF65-A4C7DDEEB5B0}"/>
    <pc:docChg chg="modSld">
      <pc:chgData name="Jennifer Coughlin" userId="jcCny/2pIB8HMyMhNgK6cHgmjxZa4+XM2sCzHDQ0h7g=" providerId="None" clId="Web-{075DF370-9B21-429B-AF65-A4C7DDEEB5B0}" dt="2025-08-11T14:59:10.556" v="0" actId="1076"/>
      <pc:docMkLst>
        <pc:docMk/>
      </pc:docMkLst>
      <pc:sldChg chg="modSp">
        <pc:chgData name="Jennifer Coughlin" userId="jcCny/2pIB8HMyMhNgK6cHgmjxZa4+XM2sCzHDQ0h7g=" providerId="None" clId="Web-{075DF370-9B21-429B-AF65-A4C7DDEEB5B0}" dt="2025-08-11T14:59:10.556" v="0" actId="1076"/>
        <pc:sldMkLst>
          <pc:docMk/>
          <pc:sldMk cId="303472595" sldId="296"/>
        </pc:sldMkLst>
        <pc:grpChg chg="mod">
          <ac:chgData name="Jennifer Coughlin" userId="jcCny/2pIB8HMyMhNgK6cHgmjxZa4+XM2sCzHDQ0h7g=" providerId="None" clId="Web-{075DF370-9B21-429B-AF65-A4C7DDEEB5B0}" dt="2025-08-11T14:59:10.556" v="0" actId="1076"/>
          <ac:grpSpMkLst>
            <pc:docMk/>
            <pc:sldMk cId="303472595" sldId="296"/>
            <ac:grpSpMk id="10" creationId="{4CEC9EEA-231F-7F2C-206C-4FC31F12FB02}"/>
          </ac:grpSpMkLst>
        </pc:grpChg>
      </pc:sldChg>
    </pc:docChg>
  </pc:docChgLst>
  <pc:docChgLst>
    <pc:chgData name="Jennifer Coughlin" userId="jcCny/2pIB8HMyMhNgK6cHgmjxZa4+XM2sCzHDQ0h7g=" providerId="None" clId="Web-{35F717EF-FF01-43A2-AE0E-B19118D93B45}"/>
    <pc:docChg chg="modSld">
      <pc:chgData name="Jennifer Coughlin" userId="jcCny/2pIB8HMyMhNgK6cHgmjxZa4+XM2sCzHDQ0h7g=" providerId="None" clId="Web-{35F717EF-FF01-43A2-AE0E-B19118D93B45}" dt="2025-08-11T14:57:13.471" v="0" actId="1076"/>
      <pc:docMkLst>
        <pc:docMk/>
      </pc:docMkLst>
      <pc:sldChg chg="modSp">
        <pc:chgData name="Jennifer Coughlin" userId="jcCny/2pIB8HMyMhNgK6cHgmjxZa4+XM2sCzHDQ0h7g=" providerId="None" clId="Web-{35F717EF-FF01-43A2-AE0E-B19118D93B45}" dt="2025-08-11T14:57:13.471" v="0" actId="1076"/>
        <pc:sldMkLst>
          <pc:docMk/>
          <pc:sldMk cId="303472595" sldId="296"/>
        </pc:sldMkLst>
        <pc:grpChg chg="mod">
          <ac:chgData name="Jennifer Coughlin" userId="jcCny/2pIB8HMyMhNgK6cHgmjxZa4+XM2sCzHDQ0h7g=" providerId="None" clId="Web-{35F717EF-FF01-43A2-AE0E-B19118D93B45}" dt="2025-08-11T14:57:13.471" v="0" actId="1076"/>
          <ac:grpSpMkLst>
            <pc:docMk/>
            <pc:sldMk cId="303472595" sldId="296"/>
            <ac:grpSpMk id="10" creationId="{4CEC9EEA-231F-7F2C-206C-4FC31F12FB02}"/>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5061F-A232-40FC-A610-97E2A1C21169}"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6FA55-27EA-4534-82F6-CCB59583F64E}" type="slidenum">
              <a:rPr lang="en-US" smtClean="0"/>
              <a:t>‹#›</a:t>
            </a:fld>
            <a:endParaRPr lang="en-US"/>
          </a:p>
        </p:txBody>
      </p:sp>
    </p:spTree>
    <p:extLst>
      <p:ext uri="{BB962C8B-B14F-4D97-AF65-F5344CB8AC3E}">
        <p14:creationId xmlns:p14="http://schemas.microsoft.com/office/powerpoint/2010/main" val="265611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8E1E-F021-4E1B-A9BF-69233641C326}"/>
              </a:ext>
            </a:extLst>
          </p:cNvPr>
          <p:cNvSpPr>
            <a:spLocks noGrp="1"/>
          </p:cNvSpPr>
          <p:nvPr>
            <p:ph type="ctrTitle"/>
          </p:nvPr>
        </p:nvSpPr>
        <p:spPr>
          <a:xfrm>
            <a:off x="4158531" y="1122363"/>
            <a:ext cx="7853751" cy="2387600"/>
          </a:xfrm>
        </p:spPr>
        <p:txBody>
          <a:bodyPr anchor="b"/>
          <a:lstStyle>
            <a:lvl1pPr algn="ctr">
              <a:defRPr sz="6000" b="1">
                <a:solidFill>
                  <a:srgbClr val="AB332C"/>
                </a:solidFill>
                <a:latin typeface="Sitka Heading" panose="02000505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8E512E59-E58C-42FE-A6F1-4DBE8A01226D}"/>
              </a:ext>
            </a:extLst>
          </p:cNvPr>
          <p:cNvSpPr>
            <a:spLocks noGrp="1"/>
          </p:cNvSpPr>
          <p:nvPr>
            <p:ph type="subTitle" idx="1"/>
          </p:nvPr>
        </p:nvSpPr>
        <p:spPr>
          <a:xfrm>
            <a:off x="4158531" y="3627917"/>
            <a:ext cx="7853752" cy="2569464"/>
          </a:xfrm>
        </p:spPr>
        <p:txBody>
          <a:bodyPr>
            <a:normAutofit/>
          </a:bodyPr>
          <a:lstStyle>
            <a:lvl1pPr marL="0" indent="0" algn="ctr">
              <a:lnSpc>
                <a:spcPct val="108000"/>
              </a:lnSpc>
              <a:buNone/>
              <a:defRPr sz="1600">
                <a:solidFill>
                  <a:schemeClr val="tx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149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83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lide _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9B37-6C30-4551-8B7F-38E5B5C37227}"/>
              </a:ext>
            </a:extLst>
          </p:cNvPr>
          <p:cNvSpPr>
            <a:spLocks noGrp="1"/>
          </p:cNvSpPr>
          <p:nvPr>
            <p:ph type="title"/>
          </p:nvPr>
        </p:nvSpPr>
        <p:spPr>
          <a:xfrm>
            <a:off x="2712720" y="1911096"/>
            <a:ext cx="6766560" cy="1938528"/>
          </a:xfrm>
        </p:spPr>
        <p:txBody>
          <a:bodyPr anchor="b"/>
          <a:lstStyle>
            <a:lvl1pPr algn="ctr">
              <a:defRPr sz="60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457942C-06CB-4CFC-BA26-ED965C36E448}"/>
              </a:ext>
            </a:extLst>
          </p:cNvPr>
          <p:cNvSpPr>
            <a:spLocks noGrp="1"/>
          </p:cNvSpPr>
          <p:nvPr>
            <p:ph type="body" idx="1"/>
          </p:nvPr>
        </p:nvSpPr>
        <p:spPr>
          <a:xfrm>
            <a:off x="2712720" y="3995928"/>
            <a:ext cx="6766560" cy="40233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40339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lide _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9B37-6C30-4551-8B7F-38E5B5C37227}"/>
              </a:ext>
            </a:extLst>
          </p:cNvPr>
          <p:cNvSpPr>
            <a:spLocks noGrp="1"/>
          </p:cNvSpPr>
          <p:nvPr>
            <p:ph type="title"/>
          </p:nvPr>
        </p:nvSpPr>
        <p:spPr>
          <a:xfrm>
            <a:off x="2712720" y="1911096"/>
            <a:ext cx="6766560" cy="1938528"/>
          </a:xfrm>
        </p:spPr>
        <p:txBody>
          <a:bodyPr anchor="b"/>
          <a:lstStyle>
            <a:lvl1pPr algn="ctr">
              <a:defRPr sz="6000" b="1">
                <a:solidFill>
                  <a:srgbClr val="AB332C"/>
                </a:solidFill>
              </a:defRPr>
            </a:lvl1pPr>
          </a:lstStyle>
          <a:p>
            <a:r>
              <a:rPr lang="en-US"/>
              <a:t>Click to edit Master title style</a:t>
            </a:r>
          </a:p>
        </p:txBody>
      </p:sp>
      <p:sp>
        <p:nvSpPr>
          <p:cNvPr id="3" name="Text Placeholder 2">
            <a:extLst>
              <a:ext uri="{FF2B5EF4-FFF2-40B4-BE49-F238E27FC236}">
                <a16:creationId xmlns:a16="http://schemas.microsoft.com/office/drawing/2014/main" id="{C457942C-06CB-4CFC-BA26-ED965C36E448}"/>
              </a:ext>
            </a:extLst>
          </p:cNvPr>
          <p:cNvSpPr>
            <a:spLocks noGrp="1"/>
          </p:cNvSpPr>
          <p:nvPr>
            <p:ph type="body" idx="1"/>
          </p:nvPr>
        </p:nvSpPr>
        <p:spPr>
          <a:xfrm>
            <a:off x="2712720" y="3995928"/>
            <a:ext cx="6766560" cy="402336"/>
          </a:xfrm>
        </p:spPr>
        <p:txBody>
          <a:bodyPr/>
          <a:lstStyle>
            <a:lvl1pPr marL="0" indent="0" algn="ctr">
              <a:buNone/>
              <a:defRPr sz="2400">
                <a:solidFill>
                  <a:srgbClr val="AB33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283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ngle Content Slide _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6E63-A167-41BB-9D9A-9E96F2A6C647}"/>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D5F6FEB-144F-48E1-AD22-40DA4BDDAB74}"/>
              </a:ext>
            </a:extLst>
          </p:cNvPr>
          <p:cNvSpPr>
            <a:spLocks noGrp="1"/>
          </p:cNvSpPr>
          <p:nvPr>
            <p:ph idx="1"/>
          </p:nvPr>
        </p:nvSpPr>
        <p:spPr/>
        <p:txBody>
          <a:bodyPr/>
          <a:lstStyle>
            <a:lvl1pPr>
              <a:lnSpc>
                <a:spcPct val="108000"/>
              </a:lnSpc>
              <a:spcBef>
                <a:spcPts val="1000"/>
              </a:spcBef>
              <a:defRPr>
                <a:solidFill>
                  <a:schemeClr val="tx1"/>
                </a:solidFill>
              </a:defRPr>
            </a:lvl1pPr>
            <a:lvl2pPr>
              <a:lnSpc>
                <a:spcPct val="108000"/>
              </a:lnSpc>
              <a:spcBef>
                <a:spcPts val="1000"/>
              </a:spcBef>
              <a:defRPr>
                <a:solidFill>
                  <a:schemeClr val="tx1"/>
                </a:solidFill>
              </a:defRPr>
            </a:lvl2pPr>
            <a:lvl3pPr>
              <a:lnSpc>
                <a:spcPct val="108000"/>
              </a:lnSpc>
              <a:spcBef>
                <a:spcPts val="1000"/>
              </a:spcBef>
              <a:defRPr>
                <a:solidFill>
                  <a:schemeClr val="tx1"/>
                </a:solidFill>
              </a:defRPr>
            </a:lvl3pPr>
            <a:lvl4pPr>
              <a:lnSpc>
                <a:spcPct val="108000"/>
              </a:lnSpc>
              <a:spcBef>
                <a:spcPts val="1000"/>
              </a:spcBef>
              <a:defRPr>
                <a:solidFill>
                  <a:schemeClr val="tx1"/>
                </a:solidFill>
              </a:defRPr>
            </a:lvl4pPr>
            <a:lvl5pPr>
              <a:lnSpc>
                <a:spcPct val="108000"/>
              </a:lnSpc>
              <a:spcBef>
                <a:spcPts val="10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D1B033B-3303-4AC1-87BF-39F422687398}"/>
              </a:ext>
            </a:extLst>
          </p:cNvPr>
          <p:cNvSpPr txBox="1"/>
          <p:nvPr userDrawn="1"/>
        </p:nvSpPr>
        <p:spPr>
          <a:xfrm>
            <a:off x="11506200" y="6596390"/>
            <a:ext cx="923925" cy="246221"/>
          </a:xfrm>
          <a:prstGeom prst="rect">
            <a:avLst/>
          </a:prstGeom>
          <a:noFill/>
        </p:spPr>
        <p:txBody>
          <a:bodyPr wrap="square" rtlCol="0">
            <a:spAutoFit/>
          </a:bodyPr>
          <a:lstStyle/>
          <a:p>
            <a:r>
              <a:rPr lang="en-US" sz="1000">
                <a:solidFill>
                  <a:schemeClr val="bg1"/>
                </a:solidFill>
                <a:latin typeface="+mj-lt"/>
              </a:rPr>
              <a:t>Slide </a:t>
            </a:r>
            <a:fld id="{81C81270-B727-4BAA-8FAA-CA6FDA405B55}" type="slidenum">
              <a:rPr lang="en-US" sz="1000" smtClean="0">
                <a:solidFill>
                  <a:schemeClr val="bg1"/>
                </a:solidFill>
                <a:latin typeface="+mj-lt"/>
              </a:rPr>
              <a:t>‹#›</a:t>
            </a:fld>
            <a:endParaRPr lang="en-US" sz="1000">
              <a:solidFill>
                <a:schemeClr val="bg1"/>
              </a:solidFill>
              <a:latin typeface="+mj-lt"/>
            </a:endParaRPr>
          </a:p>
        </p:txBody>
      </p:sp>
    </p:spTree>
    <p:extLst>
      <p:ext uri="{BB962C8B-B14F-4D97-AF65-F5344CB8AC3E}">
        <p14:creationId xmlns:p14="http://schemas.microsoft.com/office/powerpoint/2010/main" val="69260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uble Content Slide _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6D60-FB5C-4739-92DE-F0E4015A001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09CA60-2AC6-48C9-A8DD-160D87DC967A}"/>
              </a:ext>
            </a:extLst>
          </p:cNvPr>
          <p:cNvSpPr>
            <a:spLocks noGrp="1"/>
          </p:cNvSpPr>
          <p:nvPr>
            <p:ph sz="half" idx="1"/>
          </p:nvPr>
        </p:nvSpPr>
        <p:spPr>
          <a:xfrm>
            <a:off x="838200" y="1825625"/>
            <a:ext cx="5181600" cy="4351338"/>
          </a:xfrm>
        </p:spPr>
        <p:txBody>
          <a:bodyPr/>
          <a:lstStyle>
            <a:lvl1pPr>
              <a:lnSpc>
                <a:spcPct val="108000"/>
              </a:lnSpc>
              <a:spcBef>
                <a:spcPts val="1000"/>
              </a:spcBef>
              <a:defRPr>
                <a:solidFill>
                  <a:schemeClr val="tx1"/>
                </a:solidFill>
              </a:defRPr>
            </a:lvl1pPr>
            <a:lvl2pPr>
              <a:lnSpc>
                <a:spcPct val="108000"/>
              </a:lnSpc>
              <a:spcBef>
                <a:spcPts val="1000"/>
              </a:spcBef>
              <a:defRPr>
                <a:solidFill>
                  <a:schemeClr val="tx1"/>
                </a:solidFill>
              </a:defRPr>
            </a:lvl2pPr>
            <a:lvl3pPr>
              <a:lnSpc>
                <a:spcPct val="108000"/>
              </a:lnSpc>
              <a:spcBef>
                <a:spcPts val="1000"/>
              </a:spcBef>
              <a:defRPr>
                <a:solidFill>
                  <a:schemeClr val="tx1"/>
                </a:solidFill>
              </a:defRPr>
            </a:lvl3pPr>
            <a:lvl4pPr>
              <a:lnSpc>
                <a:spcPct val="108000"/>
              </a:lnSpc>
              <a:spcBef>
                <a:spcPts val="1000"/>
              </a:spcBef>
              <a:defRPr>
                <a:solidFill>
                  <a:schemeClr val="tx1"/>
                </a:solidFill>
              </a:defRPr>
            </a:lvl4pPr>
            <a:lvl5pPr>
              <a:lnSpc>
                <a:spcPct val="108000"/>
              </a:lnSpc>
              <a:spcBef>
                <a:spcPts val="10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89C2D-E579-4B4D-B635-FA27648CE329}"/>
              </a:ext>
            </a:extLst>
          </p:cNvPr>
          <p:cNvSpPr>
            <a:spLocks noGrp="1"/>
          </p:cNvSpPr>
          <p:nvPr>
            <p:ph sz="half" idx="2"/>
          </p:nvPr>
        </p:nvSpPr>
        <p:spPr>
          <a:xfrm>
            <a:off x="6172200" y="1825625"/>
            <a:ext cx="5181600" cy="4351338"/>
          </a:xfrm>
        </p:spPr>
        <p:txBody>
          <a:bodyPr>
            <a:normAutofit/>
          </a:bodyPr>
          <a:lstStyle>
            <a:lvl1pPr marL="228600" indent="-228600" algn="l" defTabSz="914400" rtl="0" eaLnBrk="1" latinLnBrk="0" hangingPunct="1">
              <a:lnSpc>
                <a:spcPct val="108000"/>
              </a:lnSpc>
              <a:spcBef>
                <a:spcPts val="1000"/>
              </a:spcBef>
              <a:buFont typeface="Arial" panose="020B0604020202020204" pitchFamily="34" charset="0"/>
              <a:buChar char="•"/>
              <a:defRPr lang="en-US" sz="2800" kern="1200" dirty="0">
                <a:solidFill>
                  <a:schemeClr val="tx1"/>
                </a:solidFill>
                <a:latin typeface="+mn-lt"/>
                <a:ea typeface="+mn-ea"/>
                <a:cs typeface="+mn-cs"/>
              </a:defRPr>
            </a:lvl1pPr>
            <a:lvl2pPr marL="685800" indent="-228600" algn="l" defTabSz="914400" rtl="0" eaLnBrk="1" latinLnBrk="0" hangingPunct="1">
              <a:lnSpc>
                <a:spcPct val="108000"/>
              </a:lnSpc>
              <a:spcBef>
                <a:spcPts val="1000"/>
              </a:spcBef>
              <a:buFont typeface="Arial" panose="020B0604020202020204" pitchFamily="34" charset="0"/>
              <a:buChar char="•"/>
              <a:defRPr lang="en-US" sz="2800" kern="1200" dirty="0">
                <a:solidFill>
                  <a:schemeClr val="tx1"/>
                </a:solidFill>
                <a:latin typeface="+mn-lt"/>
                <a:ea typeface="+mn-ea"/>
                <a:cs typeface="+mn-cs"/>
              </a:defRPr>
            </a:lvl2pPr>
            <a:lvl3pPr marL="1143000" indent="-228600" algn="l" defTabSz="914400" rtl="0" eaLnBrk="1" latinLnBrk="0" hangingPunct="1">
              <a:lnSpc>
                <a:spcPct val="108000"/>
              </a:lnSpc>
              <a:spcBef>
                <a:spcPts val="1000"/>
              </a:spcBef>
              <a:buFont typeface="Arial" panose="020B0604020202020204" pitchFamily="34" charset="0"/>
              <a:buChar char="•"/>
              <a:defRPr lang="en-US" sz="2800" kern="1200" dirty="0">
                <a:solidFill>
                  <a:schemeClr val="tx1"/>
                </a:solidFill>
                <a:latin typeface="+mn-lt"/>
                <a:ea typeface="+mn-ea"/>
                <a:cs typeface="+mn-cs"/>
              </a:defRPr>
            </a:lvl3pPr>
            <a:lvl4pPr marL="1600200" indent="-228600" algn="l" defTabSz="914400" rtl="0" eaLnBrk="1" latinLnBrk="0" hangingPunct="1">
              <a:lnSpc>
                <a:spcPct val="108000"/>
              </a:lnSpc>
              <a:spcBef>
                <a:spcPts val="1000"/>
              </a:spcBef>
              <a:buFont typeface="Arial" panose="020B0604020202020204" pitchFamily="34" charset="0"/>
              <a:buChar char="•"/>
              <a:defRPr lang="en-US" sz="2800" kern="1200" dirty="0">
                <a:solidFill>
                  <a:schemeClr val="tx1"/>
                </a:solidFill>
                <a:latin typeface="+mn-lt"/>
                <a:ea typeface="+mn-ea"/>
                <a:cs typeface="+mn-cs"/>
              </a:defRPr>
            </a:lvl4pPr>
            <a:lvl5pPr marL="2057400" indent="-228600" algn="l" defTabSz="914400" rtl="0" eaLnBrk="1" latinLnBrk="0" hangingPunct="1">
              <a:lnSpc>
                <a:spcPct val="108000"/>
              </a:lnSpc>
              <a:spcBef>
                <a:spcPts val="1000"/>
              </a:spcBef>
              <a:buFont typeface="Arial" panose="020B0604020202020204" pitchFamily="34" charset="0"/>
              <a:buChar char="•"/>
              <a:defRPr lang="en-US" sz="28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DC25B99-E0AB-ACF3-AAA4-F68BD2A30031}"/>
              </a:ext>
            </a:extLst>
          </p:cNvPr>
          <p:cNvSpPr txBox="1"/>
          <p:nvPr userDrawn="1"/>
        </p:nvSpPr>
        <p:spPr>
          <a:xfrm>
            <a:off x="11506200" y="6596390"/>
            <a:ext cx="923925" cy="246221"/>
          </a:xfrm>
          <a:prstGeom prst="rect">
            <a:avLst/>
          </a:prstGeom>
          <a:noFill/>
        </p:spPr>
        <p:txBody>
          <a:bodyPr wrap="square" rtlCol="0">
            <a:spAutoFit/>
          </a:bodyPr>
          <a:lstStyle/>
          <a:p>
            <a:r>
              <a:rPr lang="en-US" sz="1000">
                <a:solidFill>
                  <a:schemeClr val="bg1"/>
                </a:solidFill>
                <a:latin typeface="+mj-lt"/>
              </a:rPr>
              <a:t>Slide </a:t>
            </a:r>
            <a:fld id="{81C81270-B727-4BAA-8FAA-CA6FDA405B55}" type="slidenum">
              <a:rPr lang="en-US" sz="1000" smtClean="0">
                <a:solidFill>
                  <a:schemeClr val="bg1"/>
                </a:solidFill>
                <a:latin typeface="+mj-lt"/>
              </a:rPr>
              <a:t>‹#›</a:t>
            </a:fld>
            <a:endParaRPr lang="en-US" sz="1000">
              <a:solidFill>
                <a:schemeClr val="bg1"/>
              </a:solidFill>
              <a:latin typeface="+mj-lt"/>
            </a:endParaRPr>
          </a:p>
        </p:txBody>
      </p:sp>
    </p:spTree>
    <p:extLst>
      <p:ext uri="{BB962C8B-B14F-4D97-AF65-F5344CB8AC3E}">
        <p14:creationId xmlns:p14="http://schemas.microsoft.com/office/powerpoint/2010/main" val="395722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6E63-A167-41BB-9D9A-9E96F2A6C647}"/>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D5F6FEB-144F-48E1-AD22-40DA4BDDAB74}"/>
              </a:ext>
            </a:extLst>
          </p:cNvPr>
          <p:cNvSpPr>
            <a:spLocks noGrp="1"/>
          </p:cNvSpPr>
          <p:nvPr>
            <p:ph idx="1"/>
          </p:nvPr>
        </p:nvSpPr>
        <p:spPr/>
        <p:txBody>
          <a:bodyPr/>
          <a:lstStyle>
            <a:lvl1pPr>
              <a:lnSpc>
                <a:spcPct val="108000"/>
              </a:lnSpc>
              <a:spcBef>
                <a:spcPts val="1000"/>
              </a:spcBef>
              <a:defRPr>
                <a:solidFill>
                  <a:schemeClr val="tx1"/>
                </a:solidFill>
              </a:defRPr>
            </a:lvl1pPr>
            <a:lvl2pPr>
              <a:lnSpc>
                <a:spcPct val="108000"/>
              </a:lnSpc>
              <a:spcBef>
                <a:spcPts val="1000"/>
              </a:spcBef>
              <a:defRPr>
                <a:solidFill>
                  <a:schemeClr val="tx1"/>
                </a:solidFill>
              </a:defRPr>
            </a:lvl2pPr>
            <a:lvl3pPr>
              <a:lnSpc>
                <a:spcPct val="108000"/>
              </a:lnSpc>
              <a:spcBef>
                <a:spcPts val="1000"/>
              </a:spcBef>
              <a:defRPr>
                <a:solidFill>
                  <a:schemeClr val="tx1"/>
                </a:solidFill>
              </a:defRPr>
            </a:lvl3pPr>
            <a:lvl4pPr>
              <a:lnSpc>
                <a:spcPct val="108000"/>
              </a:lnSpc>
              <a:spcBef>
                <a:spcPts val="1000"/>
              </a:spcBef>
              <a:defRPr>
                <a:solidFill>
                  <a:schemeClr val="tx1"/>
                </a:solidFill>
              </a:defRPr>
            </a:lvl4pPr>
            <a:lvl5pPr>
              <a:lnSpc>
                <a:spcPct val="108000"/>
              </a:lnSpc>
              <a:spcBef>
                <a:spcPts val="10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1FE11FF-A723-43C5-AF2D-84C20E1DC771}"/>
              </a:ext>
            </a:extLst>
          </p:cNvPr>
          <p:cNvSpPr txBox="1"/>
          <p:nvPr userDrawn="1"/>
        </p:nvSpPr>
        <p:spPr>
          <a:xfrm>
            <a:off x="11506200" y="6596390"/>
            <a:ext cx="923925" cy="261610"/>
          </a:xfrm>
          <a:prstGeom prst="rect">
            <a:avLst/>
          </a:prstGeom>
          <a:noFill/>
        </p:spPr>
        <p:txBody>
          <a:bodyPr wrap="square" rtlCol="0">
            <a:spAutoFit/>
          </a:bodyPr>
          <a:lstStyle/>
          <a:p>
            <a:r>
              <a:rPr lang="en-US" sz="1100">
                <a:solidFill>
                  <a:srgbClr val="CF2127"/>
                </a:solidFill>
                <a:latin typeface="+mj-lt"/>
              </a:rPr>
              <a:t>Slide </a:t>
            </a:r>
            <a:fld id="{81C81270-B727-4BAA-8FAA-CA6FDA405B55}" type="slidenum">
              <a:rPr lang="en-US" sz="1100" smtClean="0">
                <a:solidFill>
                  <a:srgbClr val="CF2127"/>
                </a:solidFill>
                <a:latin typeface="+mj-lt"/>
              </a:rPr>
              <a:t>‹#›</a:t>
            </a:fld>
            <a:endParaRPr lang="en-US" sz="1100">
              <a:solidFill>
                <a:srgbClr val="CF2127"/>
              </a:solidFill>
              <a:latin typeface="+mj-lt"/>
            </a:endParaRPr>
          </a:p>
        </p:txBody>
      </p:sp>
      <p:sp>
        <p:nvSpPr>
          <p:cNvPr id="6" name="TextBox 5">
            <a:extLst>
              <a:ext uri="{FF2B5EF4-FFF2-40B4-BE49-F238E27FC236}">
                <a16:creationId xmlns:a16="http://schemas.microsoft.com/office/drawing/2014/main" id="{675E9F02-C7E9-5FD3-C361-DF2AA891B870}"/>
              </a:ext>
            </a:extLst>
          </p:cNvPr>
          <p:cNvSpPr txBox="1"/>
          <p:nvPr userDrawn="1"/>
        </p:nvSpPr>
        <p:spPr>
          <a:xfrm>
            <a:off x="11506200" y="6596390"/>
            <a:ext cx="923925" cy="246221"/>
          </a:xfrm>
          <a:prstGeom prst="rect">
            <a:avLst/>
          </a:prstGeom>
          <a:noFill/>
        </p:spPr>
        <p:txBody>
          <a:bodyPr wrap="square" rtlCol="0">
            <a:spAutoFit/>
          </a:bodyPr>
          <a:lstStyle/>
          <a:p>
            <a:r>
              <a:rPr lang="en-US" sz="1000">
                <a:solidFill>
                  <a:schemeClr val="bg1"/>
                </a:solidFill>
                <a:latin typeface="+mj-lt"/>
              </a:rPr>
              <a:t>Slide </a:t>
            </a:r>
            <a:fld id="{81C81270-B727-4BAA-8FAA-CA6FDA405B55}" type="slidenum">
              <a:rPr lang="en-US" sz="1000" smtClean="0">
                <a:solidFill>
                  <a:schemeClr val="bg1"/>
                </a:solidFill>
                <a:latin typeface="+mj-lt"/>
              </a:rPr>
              <a:t>‹#›</a:t>
            </a:fld>
            <a:endParaRPr lang="en-US" sz="1000">
              <a:solidFill>
                <a:schemeClr val="bg1"/>
              </a:solidFill>
              <a:latin typeface="+mj-lt"/>
            </a:endParaRPr>
          </a:p>
        </p:txBody>
      </p:sp>
    </p:spTree>
    <p:extLst>
      <p:ext uri="{BB962C8B-B14F-4D97-AF65-F5344CB8AC3E}">
        <p14:creationId xmlns:p14="http://schemas.microsoft.com/office/powerpoint/2010/main" val="348358492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9B37-6C30-4551-8B7F-38E5B5C37227}"/>
              </a:ext>
            </a:extLst>
          </p:cNvPr>
          <p:cNvSpPr>
            <a:spLocks noGrp="1"/>
          </p:cNvSpPr>
          <p:nvPr>
            <p:ph type="title"/>
          </p:nvPr>
        </p:nvSpPr>
        <p:spPr>
          <a:xfrm>
            <a:off x="632669" y="4013700"/>
            <a:ext cx="6766560" cy="1938528"/>
          </a:xfrm>
        </p:spPr>
        <p:txBody>
          <a:bodyPr anchor="b"/>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60467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73146E-3DB7-4A2A-B4B2-07AB350865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ABE4D0-15D6-4F78-BCDF-5DAC005C5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7105C-08A0-4D4A-9046-3BD797C05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D4B19-0A6B-4C30-A3E4-CD8AC5BEBE48}" type="datetimeFigureOut">
              <a:rPr lang="en-US" smtClean="0"/>
              <a:t>8/11/2025</a:t>
            </a:fld>
            <a:endParaRPr lang="en-US"/>
          </a:p>
        </p:txBody>
      </p:sp>
      <p:sp>
        <p:nvSpPr>
          <p:cNvPr id="5" name="Footer Placeholder 4">
            <a:extLst>
              <a:ext uri="{FF2B5EF4-FFF2-40B4-BE49-F238E27FC236}">
                <a16:creationId xmlns:a16="http://schemas.microsoft.com/office/drawing/2014/main" id="{86F2F676-9BF5-4169-BAE9-C106B45A5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11646A-7B8C-4F41-8EFE-E83A2FD65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543A3-60E6-4452-BA8C-CAD41A7C1BA5}" type="slidenum">
              <a:rPr lang="en-US" smtClean="0"/>
              <a:t>‹#›</a:t>
            </a:fld>
            <a:endParaRPr lang="en-US"/>
          </a:p>
        </p:txBody>
      </p:sp>
    </p:spTree>
    <p:extLst>
      <p:ext uri="{BB962C8B-B14F-4D97-AF65-F5344CB8AC3E}">
        <p14:creationId xmlns:p14="http://schemas.microsoft.com/office/powerpoint/2010/main" val="66047778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60" r:id="rId4"/>
    <p:sldLayoutId id="2147483663" r:id="rId5"/>
    <p:sldLayoutId id="2147483652" r:id="rId6"/>
    <p:sldLayoutId id="2147483666"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8.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png"/><Relationship Id="rId5" Type="http://schemas.microsoft.com/office/2007/relationships/media" Target="../media/media3.mp4"/><Relationship Id="rId10" Type="http://schemas.openxmlformats.org/officeDocument/2006/relationships/image" Target="../media/image5.png"/><Relationship Id="rId4" Type="http://schemas.openxmlformats.org/officeDocument/2006/relationships/video" Target="../media/media2.mp4"/><Relationship Id="rId9"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6.mp3"/><Relationship Id="rId7" Type="http://schemas.openxmlformats.org/officeDocument/2006/relationships/slideLayout" Target="../slideLayouts/slideLayout5.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audio" Target="../media/media7.mp3"/><Relationship Id="rId5" Type="http://schemas.microsoft.com/office/2007/relationships/media" Target="../media/media7.mp3"/><Relationship Id="rId4" Type="http://schemas.openxmlformats.org/officeDocument/2006/relationships/audio" Target="../media/media6.mp3"/></Relationships>
</file>

<file path=ppt/slides/_rels/slide5.xml.rels><?xml version="1.0" encoding="UTF-8" standalone="yes"?>
<Relationships xmlns="http://schemas.openxmlformats.org/package/2006/relationships"><Relationship Id="rId3" Type="http://schemas.openxmlformats.org/officeDocument/2006/relationships/hyperlink" Target="mailto:jcoughlin@mullen.law" TargetMode="External"/><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hyperlink" Target="mailto:assuredpartners.breachhotline@mullen.law" TargetMode="External"/><Relationship Id="rId5" Type="http://schemas.openxmlformats.org/officeDocument/2006/relationships/hyperlink" Target="https://www.linkedin.com/company/mullen-coughlin" TargetMode="External"/><Relationship Id="rId4" Type="http://schemas.openxmlformats.org/officeDocument/2006/relationships/hyperlink" Target="http://www.mullen.la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1BE2-2F75-3658-1591-2E6A55C9C52A}"/>
              </a:ext>
            </a:extLst>
          </p:cNvPr>
          <p:cNvSpPr>
            <a:spLocks noGrp="1"/>
          </p:cNvSpPr>
          <p:nvPr>
            <p:ph type="ctrTitle"/>
          </p:nvPr>
        </p:nvSpPr>
        <p:spPr/>
        <p:txBody>
          <a:bodyPr>
            <a:normAutofit fontScale="90000"/>
          </a:bodyPr>
          <a:lstStyle/>
          <a:p>
            <a:r>
              <a:rPr lang="en-US"/>
              <a:t>It’s Me, I Promise – Advances in Social Engineering</a:t>
            </a:r>
          </a:p>
        </p:txBody>
      </p:sp>
      <p:sp>
        <p:nvSpPr>
          <p:cNvPr id="3" name="Subtitle 2">
            <a:extLst>
              <a:ext uri="{FF2B5EF4-FFF2-40B4-BE49-F238E27FC236}">
                <a16:creationId xmlns:a16="http://schemas.microsoft.com/office/drawing/2014/main" id="{A225B663-A3D5-E38B-DBBC-398324247A46}"/>
              </a:ext>
            </a:extLst>
          </p:cNvPr>
          <p:cNvSpPr>
            <a:spLocks noGrp="1"/>
          </p:cNvSpPr>
          <p:nvPr>
            <p:ph type="subTitle" idx="1"/>
          </p:nvPr>
        </p:nvSpPr>
        <p:spPr/>
        <p:txBody>
          <a:bodyPr>
            <a:normAutofit/>
          </a:bodyPr>
          <a:lstStyle/>
          <a:p>
            <a:endParaRPr lang="en-US"/>
          </a:p>
          <a:p>
            <a:pPr>
              <a:spcAft>
                <a:spcPts val="1000"/>
              </a:spcAft>
            </a:pPr>
            <a:r>
              <a:rPr lang="en-US"/>
              <a:t>Presented to </a:t>
            </a:r>
            <a:r>
              <a:rPr lang="en-US" b="1" err="1"/>
              <a:t>AssuredPartners</a:t>
            </a:r>
            <a:r>
              <a:rPr lang="en-US" b="1"/>
              <a:t> </a:t>
            </a:r>
            <a:r>
              <a:rPr lang="en-US"/>
              <a:t>By:</a:t>
            </a:r>
          </a:p>
          <a:p>
            <a:pPr>
              <a:spcAft>
                <a:spcPts val="1000"/>
              </a:spcAft>
            </a:pPr>
            <a:r>
              <a:rPr lang="en-US"/>
              <a:t>Jennifer A. Coughlin, </a:t>
            </a:r>
            <a:r>
              <a:rPr lang="en-US" i="1"/>
              <a:t>Managing Member</a:t>
            </a:r>
            <a:r>
              <a:rPr lang="en-US"/>
              <a:t> – Mullen Coughlin LLC</a:t>
            </a:r>
          </a:p>
          <a:p>
            <a:r>
              <a:rPr lang="en-US" b="1"/>
              <a:t>August 13, 2025</a:t>
            </a:r>
          </a:p>
        </p:txBody>
      </p:sp>
    </p:spTree>
    <p:extLst>
      <p:ext uri="{BB962C8B-B14F-4D97-AF65-F5344CB8AC3E}">
        <p14:creationId xmlns:p14="http://schemas.microsoft.com/office/powerpoint/2010/main" val="10798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2746-A3FA-BB44-94DB-97C2EADEAA85}"/>
              </a:ext>
            </a:extLst>
          </p:cNvPr>
          <p:cNvSpPr>
            <a:spLocks noGrp="1"/>
          </p:cNvSpPr>
          <p:nvPr>
            <p:ph type="title"/>
          </p:nvPr>
        </p:nvSpPr>
        <p:spPr/>
        <p:txBody>
          <a:bodyPr/>
          <a:lstStyle/>
          <a:p>
            <a:r>
              <a:rPr lang="en-US"/>
              <a:t>Social Engineering </a:t>
            </a:r>
          </a:p>
        </p:txBody>
      </p:sp>
      <p:sp>
        <p:nvSpPr>
          <p:cNvPr id="3" name="Content Placeholder 2">
            <a:extLst>
              <a:ext uri="{FF2B5EF4-FFF2-40B4-BE49-F238E27FC236}">
                <a16:creationId xmlns:a16="http://schemas.microsoft.com/office/drawing/2014/main" id="{A9F49941-F000-95DD-D74D-1F50B1C287D1}"/>
              </a:ext>
            </a:extLst>
          </p:cNvPr>
          <p:cNvSpPr>
            <a:spLocks noGrp="1"/>
          </p:cNvSpPr>
          <p:nvPr>
            <p:ph idx="1"/>
          </p:nvPr>
        </p:nvSpPr>
        <p:spPr/>
        <p:txBody>
          <a:bodyPr vert="horz" lIns="91440" tIns="45720" rIns="91440" bIns="45720" rtlCol="0" anchor="t">
            <a:normAutofit fontScale="92500"/>
          </a:bodyPr>
          <a:lstStyle/>
          <a:p>
            <a:pPr algn="just"/>
            <a:r>
              <a:rPr lang="en-US">
                <a:ea typeface="Verdana"/>
              </a:rPr>
              <a:t>Social engineering is a </a:t>
            </a:r>
            <a:r>
              <a:rPr lang="en-US" b="1">
                <a:ea typeface="Verdana"/>
              </a:rPr>
              <a:t>manipulation technique </a:t>
            </a:r>
            <a:r>
              <a:rPr lang="en-US">
                <a:ea typeface="Verdana"/>
              </a:rPr>
              <a:t>wherein a fraudster weaponizes trust, fear, or another emotion to convince a victim to </a:t>
            </a:r>
            <a:r>
              <a:rPr lang="en-US" b="1">
                <a:ea typeface="Verdana"/>
              </a:rPr>
              <a:t>perform actions or provide information</a:t>
            </a:r>
            <a:r>
              <a:rPr lang="en-US">
                <a:ea typeface="Verdana"/>
              </a:rPr>
              <a:t>, </a:t>
            </a:r>
            <a:r>
              <a:rPr lang="en-US" b="1">
                <a:ea typeface="Verdana"/>
              </a:rPr>
              <a:t>currency</a:t>
            </a:r>
            <a:r>
              <a:rPr lang="en-US">
                <a:ea typeface="Verdana"/>
              </a:rPr>
              <a:t>, or another </a:t>
            </a:r>
            <a:r>
              <a:rPr lang="en-US" b="1">
                <a:ea typeface="Verdana"/>
              </a:rPr>
              <a:t>valuable</a:t>
            </a:r>
            <a:r>
              <a:rPr lang="en-US">
                <a:ea typeface="Verdana"/>
              </a:rPr>
              <a:t> to the fraudster </a:t>
            </a:r>
          </a:p>
          <a:p>
            <a:pPr algn="just"/>
            <a:r>
              <a:rPr lang="en-US">
                <a:ea typeface="Verdana"/>
              </a:rPr>
              <a:t>Per the FBI, </a:t>
            </a:r>
            <a:r>
              <a:rPr lang="en-US" b="1">
                <a:ea typeface="Verdana"/>
              </a:rPr>
              <a:t>over $1 billion</a:t>
            </a:r>
            <a:r>
              <a:rPr lang="en-US">
                <a:ea typeface="Verdana"/>
              </a:rPr>
              <a:t> was lost as a result of deceptive, social engineering-like attacks</a:t>
            </a:r>
          </a:p>
          <a:p>
            <a:pPr algn="just"/>
            <a:r>
              <a:rPr lang="en-US">
                <a:ea typeface="Verdana"/>
              </a:rPr>
              <a:t>Fraudsters are using </a:t>
            </a:r>
            <a:r>
              <a:rPr lang="en-US" b="1">
                <a:ea typeface="Verdana"/>
              </a:rPr>
              <a:t>deep fake audio</a:t>
            </a:r>
            <a:r>
              <a:rPr lang="en-US">
                <a:ea typeface="Verdana"/>
              </a:rPr>
              <a:t>, and </a:t>
            </a:r>
            <a:r>
              <a:rPr lang="en-US" b="1">
                <a:ea typeface="Verdana"/>
              </a:rPr>
              <a:t>now video</a:t>
            </a:r>
            <a:r>
              <a:rPr lang="en-US">
                <a:ea typeface="Verdana"/>
              </a:rPr>
              <a:t>, more and more frequently in their social engineering attacks</a:t>
            </a:r>
          </a:p>
        </p:txBody>
      </p:sp>
    </p:spTree>
    <p:extLst>
      <p:ext uri="{BB962C8B-B14F-4D97-AF65-F5344CB8AC3E}">
        <p14:creationId xmlns:p14="http://schemas.microsoft.com/office/powerpoint/2010/main" val="149066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96ED-5C07-E7E1-47B7-A236263EEE1F}"/>
              </a:ext>
            </a:extLst>
          </p:cNvPr>
          <p:cNvSpPr>
            <a:spLocks noGrp="1"/>
          </p:cNvSpPr>
          <p:nvPr>
            <p:ph type="title"/>
          </p:nvPr>
        </p:nvSpPr>
        <p:spPr/>
        <p:txBody>
          <a:bodyPr/>
          <a:lstStyle/>
          <a:p>
            <a:r>
              <a:rPr lang="en-US"/>
              <a:t>Deep Fakes - Video</a:t>
            </a:r>
          </a:p>
        </p:txBody>
      </p:sp>
      <p:grpSp>
        <p:nvGrpSpPr>
          <p:cNvPr id="10" name="Group 9">
            <a:extLst>
              <a:ext uri="{FF2B5EF4-FFF2-40B4-BE49-F238E27FC236}">
                <a16:creationId xmlns:a16="http://schemas.microsoft.com/office/drawing/2014/main" id="{4CEC9EEA-231F-7F2C-206C-4FC31F12FB02}"/>
              </a:ext>
            </a:extLst>
          </p:cNvPr>
          <p:cNvGrpSpPr/>
          <p:nvPr/>
        </p:nvGrpSpPr>
        <p:grpSpPr>
          <a:xfrm>
            <a:off x="2511769" y="2113691"/>
            <a:ext cx="1271973" cy="2630618"/>
            <a:chOff x="4405940" y="1990462"/>
            <a:chExt cx="1271973" cy="2630618"/>
          </a:xfrm>
        </p:grpSpPr>
        <p:sp>
          <p:nvSpPr>
            <p:cNvPr id="6" name="TextBox 5">
              <a:extLst>
                <a:ext uri="{FF2B5EF4-FFF2-40B4-BE49-F238E27FC236}">
                  <a16:creationId xmlns:a16="http://schemas.microsoft.com/office/drawing/2014/main" id="{3A396EE2-A5D7-B81E-2F3A-127ACE0E1872}"/>
                </a:ext>
              </a:extLst>
            </p:cNvPr>
            <p:cNvSpPr txBox="1"/>
            <p:nvPr/>
          </p:nvSpPr>
          <p:spPr>
            <a:xfrm>
              <a:off x="4451891" y="1990462"/>
              <a:ext cx="1180070" cy="369332"/>
            </a:xfrm>
            <a:prstGeom prst="rect">
              <a:avLst/>
            </a:prstGeom>
            <a:noFill/>
          </p:spPr>
          <p:txBody>
            <a:bodyPr wrap="square" rtlCol="0">
              <a:spAutoFit/>
            </a:bodyPr>
            <a:lstStyle/>
            <a:p>
              <a:pPr algn="ctr"/>
              <a:r>
                <a:rPr lang="en-US" b="1"/>
                <a:t>Video 1</a:t>
              </a:r>
            </a:p>
          </p:txBody>
        </p:sp>
        <p:pic>
          <p:nvPicPr>
            <p:cNvPr id="13" name="Heygen video and audio 1">
              <a:hlinkClick r:id="" action="ppaction://media"/>
              <a:extLst>
                <a:ext uri="{FF2B5EF4-FFF2-40B4-BE49-F238E27FC236}">
                  <a16:creationId xmlns:a16="http://schemas.microsoft.com/office/drawing/2014/main" id="{168EB6A5-7F65-751A-6D15-4DBA941E8CE0}"/>
                </a:ext>
              </a:extLst>
            </p:cNvPr>
            <p:cNvPicPr>
              <a:picLocks noChangeAspect="1"/>
            </p:cNvPicPr>
            <p:nvPr>
              <a:videoFile r:link="rId8"/>
              <p:extLst>
                <p:ext uri="{DAA4B4D4-6D71-4841-9C94-3DE7FCFB9230}">
                  <p14:media xmlns:p14="http://schemas.microsoft.com/office/powerpoint/2010/main" r:embed="rId7"/>
                </p:ext>
              </p:extLst>
            </p:nvPr>
          </p:nvPicPr>
          <p:blipFill>
            <a:blip r:embed="rId10"/>
            <a:stretch>
              <a:fillRect/>
            </a:stretch>
          </p:blipFill>
          <p:spPr>
            <a:xfrm>
              <a:off x="4405940" y="2359794"/>
              <a:ext cx="1271973" cy="2261286"/>
            </a:xfrm>
            <a:prstGeom prst="rect">
              <a:avLst/>
            </a:prstGeom>
          </p:spPr>
        </p:pic>
      </p:grpSp>
      <p:grpSp>
        <p:nvGrpSpPr>
          <p:cNvPr id="9" name="Group 8">
            <a:extLst>
              <a:ext uri="{FF2B5EF4-FFF2-40B4-BE49-F238E27FC236}">
                <a16:creationId xmlns:a16="http://schemas.microsoft.com/office/drawing/2014/main" id="{C5F6D635-0EF9-1508-9631-8BEAF08D12FB}"/>
              </a:ext>
            </a:extLst>
          </p:cNvPr>
          <p:cNvGrpSpPr/>
          <p:nvPr/>
        </p:nvGrpSpPr>
        <p:grpSpPr>
          <a:xfrm>
            <a:off x="4497844" y="2113691"/>
            <a:ext cx="1270445" cy="2627900"/>
            <a:chOff x="6334864" y="1990462"/>
            <a:chExt cx="1270445" cy="2627900"/>
          </a:xfrm>
        </p:grpSpPr>
        <p:sp>
          <p:nvSpPr>
            <p:cNvPr id="7" name="TextBox 6">
              <a:extLst>
                <a:ext uri="{FF2B5EF4-FFF2-40B4-BE49-F238E27FC236}">
                  <a16:creationId xmlns:a16="http://schemas.microsoft.com/office/drawing/2014/main" id="{10D1D79A-ECE2-7D56-A1A7-218F503E85C2}"/>
                </a:ext>
              </a:extLst>
            </p:cNvPr>
            <p:cNvSpPr txBox="1"/>
            <p:nvPr/>
          </p:nvSpPr>
          <p:spPr>
            <a:xfrm>
              <a:off x="6380051" y="1990462"/>
              <a:ext cx="1180070" cy="369332"/>
            </a:xfrm>
            <a:prstGeom prst="rect">
              <a:avLst/>
            </a:prstGeom>
            <a:noFill/>
          </p:spPr>
          <p:txBody>
            <a:bodyPr wrap="square" rtlCol="0">
              <a:spAutoFit/>
            </a:bodyPr>
            <a:lstStyle/>
            <a:p>
              <a:pPr algn="ctr"/>
              <a:r>
                <a:rPr lang="en-US" b="1"/>
                <a:t>Video 2</a:t>
              </a:r>
            </a:p>
          </p:txBody>
        </p:sp>
        <p:pic>
          <p:nvPicPr>
            <p:cNvPr id="14" name="Heygen video and audio 2">
              <a:hlinkClick r:id="" action="ppaction://media"/>
              <a:extLst>
                <a:ext uri="{FF2B5EF4-FFF2-40B4-BE49-F238E27FC236}">
                  <a16:creationId xmlns:a16="http://schemas.microsoft.com/office/drawing/2014/main" id="{055B8CDF-E9DC-ED03-6452-F5AF2237BF5A}"/>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34864" y="2359794"/>
              <a:ext cx="1270445" cy="2258568"/>
            </a:xfrm>
            <a:prstGeom prst="rect">
              <a:avLst/>
            </a:prstGeom>
          </p:spPr>
        </p:pic>
      </p:grpSp>
      <p:grpSp>
        <p:nvGrpSpPr>
          <p:cNvPr id="8" name="Group 7">
            <a:extLst>
              <a:ext uri="{FF2B5EF4-FFF2-40B4-BE49-F238E27FC236}">
                <a16:creationId xmlns:a16="http://schemas.microsoft.com/office/drawing/2014/main" id="{AC2AEA8D-E898-65EE-0D58-5F874308CC70}"/>
              </a:ext>
            </a:extLst>
          </p:cNvPr>
          <p:cNvGrpSpPr/>
          <p:nvPr/>
        </p:nvGrpSpPr>
        <p:grpSpPr>
          <a:xfrm>
            <a:off x="6425241" y="2113691"/>
            <a:ext cx="1270445" cy="2627900"/>
            <a:chOff x="8262260" y="1990462"/>
            <a:chExt cx="1270445" cy="2627900"/>
          </a:xfrm>
        </p:grpSpPr>
        <p:sp>
          <p:nvSpPr>
            <p:cNvPr id="15" name="TextBox 14">
              <a:extLst>
                <a:ext uri="{FF2B5EF4-FFF2-40B4-BE49-F238E27FC236}">
                  <a16:creationId xmlns:a16="http://schemas.microsoft.com/office/drawing/2014/main" id="{8AD3808B-9AD0-8B15-2D38-2B54E6342536}"/>
                </a:ext>
              </a:extLst>
            </p:cNvPr>
            <p:cNvSpPr txBox="1"/>
            <p:nvPr/>
          </p:nvSpPr>
          <p:spPr>
            <a:xfrm>
              <a:off x="8307447" y="1990462"/>
              <a:ext cx="1180070" cy="369332"/>
            </a:xfrm>
            <a:prstGeom prst="rect">
              <a:avLst/>
            </a:prstGeom>
            <a:noFill/>
          </p:spPr>
          <p:txBody>
            <a:bodyPr wrap="square" rtlCol="0">
              <a:spAutoFit/>
            </a:bodyPr>
            <a:lstStyle/>
            <a:p>
              <a:pPr algn="ctr"/>
              <a:r>
                <a:rPr lang="en-US" b="1"/>
                <a:t>Video 3</a:t>
              </a:r>
            </a:p>
          </p:txBody>
        </p:sp>
        <p:pic>
          <p:nvPicPr>
            <p:cNvPr id="23" name="Heygen video elevenlabs audio 1">
              <a:hlinkClick r:id="" action="ppaction://media"/>
              <a:extLst>
                <a:ext uri="{FF2B5EF4-FFF2-40B4-BE49-F238E27FC236}">
                  <a16:creationId xmlns:a16="http://schemas.microsoft.com/office/drawing/2014/main" id="{5FAB78C6-A887-2C1D-0453-8402C17010F9}"/>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62260" y="2359794"/>
              <a:ext cx="1270445" cy="2258568"/>
            </a:xfrm>
            <a:prstGeom prst="rect">
              <a:avLst/>
            </a:prstGeom>
          </p:spPr>
        </p:pic>
      </p:grpSp>
      <p:grpSp>
        <p:nvGrpSpPr>
          <p:cNvPr id="3" name="Group 2">
            <a:extLst>
              <a:ext uri="{FF2B5EF4-FFF2-40B4-BE49-F238E27FC236}">
                <a16:creationId xmlns:a16="http://schemas.microsoft.com/office/drawing/2014/main" id="{967A11CA-DB27-1E26-D211-2B55DBE6D022}"/>
              </a:ext>
            </a:extLst>
          </p:cNvPr>
          <p:cNvGrpSpPr/>
          <p:nvPr/>
        </p:nvGrpSpPr>
        <p:grpSpPr>
          <a:xfrm>
            <a:off x="8352637" y="2113691"/>
            <a:ext cx="1270445" cy="2627900"/>
            <a:chOff x="10189658" y="1990462"/>
            <a:chExt cx="1270445" cy="2627900"/>
          </a:xfrm>
        </p:grpSpPr>
        <p:sp>
          <p:nvSpPr>
            <p:cNvPr id="17" name="TextBox 16">
              <a:extLst>
                <a:ext uri="{FF2B5EF4-FFF2-40B4-BE49-F238E27FC236}">
                  <a16:creationId xmlns:a16="http://schemas.microsoft.com/office/drawing/2014/main" id="{2DA8FEF4-6FE6-955E-C7F7-BA3219172145}"/>
                </a:ext>
              </a:extLst>
            </p:cNvPr>
            <p:cNvSpPr txBox="1"/>
            <p:nvPr/>
          </p:nvSpPr>
          <p:spPr>
            <a:xfrm>
              <a:off x="10234845" y="1990462"/>
              <a:ext cx="1180070" cy="369332"/>
            </a:xfrm>
            <a:prstGeom prst="rect">
              <a:avLst/>
            </a:prstGeom>
            <a:noFill/>
          </p:spPr>
          <p:txBody>
            <a:bodyPr wrap="square" rtlCol="0">
              <a:spAutoFit/>
            </a:bodyPr>
            <a:lstStyle/>
            <a:p>
              <a:pPr algn="ctr"/>
              <a:r>
                <a:rPr lang="en-US" b="1"/>
                <a:t>Video 4</a:t>
              </a:r>
            </a:p>
          </p:txBody>
        </p:sp>
        <p:pic>
          <p:nvPicPr>
            <p:cNvPr id="24" name="Heygen video elevenlabs audio 2">
              <a:hlinkClick r:id="" action="ppaction://media"/>
              <a:extLst>
                <a:ext uri="{FF2B5EF4-FFF2-40B4-BE49-F238E27FC236}">
                  <a16:creationId xmlns:a16="http://schemas.microsoft.com/office/drawing/2014/main" id="{8A8479FA-98C6-4148-F756-1C4EEC06662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189658" y="2359794"/>
              <a:ext cx="1270445" cy="2258568"/>
            </a:xfrm>
            <a:prstGeom prst="rect">
              <a:avLst/>
            </a:prstGeom>
          </p:spPr>
        </p:pic>
      </p:grpSp>
    </p:spTree>
    <p:extLst>
      <p:ext uri="{BB962C8B-B14F-4D97-AF65-F5344CB8AC3E}">
        <p14:creationId xmlns:p14="http://schemas.microsoft.com/office/powerpoint/2010/main" val="303472595"/>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23"/>
                </p:tgtEl>
              </p:cMediaNode>
            </p:video>
            <p:video>
              <p:cMediaNode vol="80000">
                <p:cTn id="4" fill="hold" display="0">
                  <p:stCondLst>
                    <p:cond delay="indefinite"/>
                  </p:stCondLst>
                </p:cTn>
                <p:tgtEl>
                  <p:spTgt spid="2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C3F4-6730-16F3-0365-B24B196C5784}"/>
              </a:ext>
            </a:extLst>
          </p:cNvPr>
          <p:cNvSpPr>
            <a:spLocks noGrp="1"/>
          </p:cNvSpPr>
          <p:nvPr>
            <p:ph type="title"/>
          </p:nvPr>
        </p:nvSpPr>
        <p:spPr/>
        <p:txBody>
          <a:bodyPr/>
          <a:lstStyle/>
          <a:p>
            <a:r>
              <a:rPr lang="en-US"/>
              <a:t>Deep Fakes - Audio</a:t>
            </a:r>
          </a:p>
        </p:txBody>
      </p:sp>
      <p:grpSp>
        <p:nvGrpSpPr>
          <p:cNvPr id="16" name="Group 15">
            <a:extLst>
              <a:ext uri="{FF2B5EF4-FFF2-40B4-BE49-F238E27FC236}">
                <a16:creationId xmlns:a16="http://schemas.microsoft.com/office/drawing/2014/main" id="{42256BAC-B4FC-9254-EE24-9775C2D3A0D4}"/>
              </a:ext>
            </a:extLst>
          </p:cNvPr>
          <p:cNvGrpSpPr/>
          <p:nvPr/>
        </p:nvGrpSpPr>
        <p:grpSpPr>
          <a:xfrm>
            <a:off x="3146765" y="2672834"/>
            <a:ext cx="1180070" cy="1512332"/>
            <a:chOff x="2538628" y="2942967"/>
            <a:chExt cx="1180070" cy="1512332"/>
          </a:xfrm>
        </p:grpSpPr>
        <p:sp>
          <p:nvSpPr>
            <p:cNvPr id="4" name="TextBox 3">
              <a:extLst>
                <a:ext uri="{FF2B5EF4-FFF2-40B4-BE49-F238E27FC236}">
                  <a16:creationId xmlns:a16="http://schemas.microsoft.com/office/drawing/2014/main" id="{89CDC3E9-E72F-D7EF-200F-99ACA2C9A589}"/>
                </a:ext>
              </a:extLst>
            </p:cNvPr>
            <p:cNvSpPr txBox="1"/>
            <p:nvPr/>
          </p:nvSpPr>
          <p:spPr>
            <a:xfrm>
              <a:off x="2538628" y="2942967"/>
              <a:ext cx="1180070" cy="369332"/>
            </a:xfrm>
            <a:prstGeom prst="rect">
              <a:avLst/>
            </a:prstGeom>
            <a:noFill/>
          </p:spPr>
          <p:txBody>
            <a:bodyPr wrap="square" rtlCol="0">
              <a:spAutoFit/>
            </a:bodyPr>
            <a:lstStyle/>
            <a:p>
              <a:pPr algn="ctr"/>
              <a:r>
                <a:rPr lang="en-US" b="1"/>
                <a:t>Audio 1</a:t>
              </a:r>
            </a:p>
          </p:txBody>
        </p:sp>
        <p:pic>
          <p:nvPicPr>
            <p:cNvPr id="5" name="Elevenlabs audio 1">
              <a:hlinkClick r:id="" action="ppaction://media"/>
              <a:extLst>
                <a:ext uri="{FF2B5EF4-FFF2-40B4-BE49-F238E27FC236}">
                  <a16:creationId xmlns:a16="http://schemas.microsoft.com/office/drawing/2014/main" id="{404A9C90-9536-0834-2B4B-B6DB6C51C4D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557163" y="3312299"/>
              <a:ext cx="1143000" cy="1143000"/>
            </a:xfrm>
            <a:prstGeom prst="rect">
              <a:avLst/>
            </a:prstGeom>
          </p:spPr>
        </p:pic>
      </p:grpSp>
      <p:grpSp>
        <p:nvGrpSpPr>
          <p:cNvPr id="17" name="Group 16">
            <a:extLst>
              <a:ext uri="{FF2B5EF4-FFF2-40B4-BE49-F238E27FC236}">
                <a16:creationId xmlns:a16="http://schemas.microsoft.com/office/drawing/2014/main" id="{41768241-55E7-F8BB-0C28-375F27D5A6D0}"/>
              </a:ext>
            </a:extLst>
          </p:cNvPr>
          <p:cNvGrpSpPr/>
          <p:nvPr/>
        </p:nvGrpSpPr>
        <p:grpSpPr>
          <a:xfrm>
            <a:off x="5505965" y="2672834"/>
            <a:ext cx="1180070" cy="1512332"/>
            <a:chOff x="4861189" y="2942967"/>
            <a:chExt cx="1180070" cy="1512332"/>
          </a:xfrm>
        </p:grpSpPr>
        <p:sp>
          <p:nvSpPr>
            <p:cNvPr id="6" name="TextBox 5">
              <a:extLst>
                <a:ext uri="{FF2B5EF4-FFF2-40B4-BE49-F238E27FC236}">
                  <a16:creationId xmlns:a16="http://schemas.microsoft.com/office/drawing/2014/main" id="{49AD698F-2EB2-3C24-6A61-6A71F948D4D7}"/>
                </a:ext>
              </a:extLst>
            </p:cNvPr>
            <p:cNvSpPr txBox="1"/>
            <p:nvPr/>
          </p:nvSpPr>
          <p:spPr>
            <a:xfrm>
              <a:off x="4861189" y="2942967"/>
              <a:ext cx="1180070" cy="369332"/>
            </a:xfrm>
            <a:prstGeom prst="rect">
              <a:avLst/>
            </a:prstGeom>
            <a:noFill/>
          </p:spPr>
          <p:txBody>
            <a:bodyPr wrap="square" rtlCol="0">
              <a:spAutoFit/>
            </a:bodyPr>
            <a:lstStyle/>
            <a:p>
              <a:pPr algn="ctr"/>
              <a:r>
                <a:rPr lang="en-US" b="1"/>
                <a:t>Audio 2</a:t>
              </a:r>
            </a:p>
          </p:txBody>
        </p:sp>
        <p:pic>
          <p:nvPicPr>
            <p:cNvPr id="7" name="Elevenlabs audio 2">
              <a:hlinkClick r:id="" action="ppaction://media"/>
              <a:extLst>
                <a:ext uri="{FF2B5EF4-FFF2-40B4-BE49-F238E27FC236}">
                  <a16:creationId xmlns:a16="http://schemas.microsoft.com/office/drawing/2014/main" id="{F518D6B9-1237-B364-FC06-5630CB3EFC7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879724" y="3312299"/>
              <a:ext cx="1143000" cy="1143000"/>
            </a:xfrm>
            <a:prstGeom prst="rect">
              <a:avLst/>
            </a:prstGeom>
          </p:spPr>
        </p:pic>
      </p:grpSp>
      <p:grpSp>
        <p:nvGrpSpPr>
          <p:cNvPr id="18" name="Group 17">
            <a:extLst>
              <a:ext uri="{FF2B5EF4-FFF2-40B4-BE49-F238E27FC236}">
                <a16:creationId xmlns:a16="http://schemas.microsoft.com/office/drawing/2014/main" id="{E3F0C523-1E39-1F51-FC42-1755C48144EC}"/>
              </a:ext>
            </a:extLst>
          </p:cNvPr>
          <p:cNvGrpSpPr/>
          <p:nvPr/>
        </p:nvGrpSpPr>
        <p:grpSpPr>
          <a:xfrm>
            <a:off x="7865165" y="2672834"/>
            <a:ext cx="1180070" cy="1512332"/>
            <a:chOff x="7257028" y="2942967"/>
            <a:chExt cx="1180070" cy="1512332"/>
          </a:xfrm>
        </p:grpSpPr>
        <p:sp>
          <p:nvSpPr>
            <p:cNvPr id="8" name="TextBox 7">
              <a:extLst>
                <a:ext uri="{FF2B5EF4-FFF2-40B4-BE49-F238E27FC236}">
                  <a16:creationId xmlns:a16="http://schemas.microsoft.com/office/drawing/2014/main" id="{EB9D7270-5AD5-E191-9B16-803E2C4068FA}"/>
                </a:ext>
              </a:extLst>
            </p:cNvPr>
            <p:cNvSpPr txBox="1"/>
            <p:nvPr/>
          </p:nvSpPr>
          <p:spPr>
            <a:xfrm>
              <a:off x="7257028" y="2942967"/>
              <a:ext cx="1180070" cy="369332"/>
            </a:xfrm>
            <a:prstGeom prst="rect">
              <a:avLst/>
            </a:prstGeom>
            <a:noFill/>
          </p:spPr>
          <p:txBody>
            <a:bodyPr wrap="square" lIns="91440" tIns="45720" rIns="91440" bIns="45720" rtlCol="0" anchor="t">
              <a:spAutoFit/>
            </a:bodyPr>
            <a:lstStyle/>
            <a:p>
              <a:pPr algn="ctr"/>
              <a:r>
                <a:rPr lang="en-US" b="1"/>
                <a:t>Audio 3</a:t>
              </a:r>
            </a:p>
          </p:txBody>
        </p:sp>
        <p:pic>
          <p:nvPicPr>
            <p:cNvPr id="9" name="Coughlin Originial">
              <a:hlinkClick r:id="" action="ppaction://media"/>
              <a:extLst>
                <a:ext uri="{FF2B5EF4-FFF2-40B4-BE49-F238E27FC236}">
                  <a16:creationId xmlns:a16="http://schemas.microsoft.com/office/drawing/2014/main" id="{8BA95D3A-B704-5BDE-1AE9-63348C4C184B}"/>
                </a:ext>
              </a:extLst>
            </p:cNvPr>
            <p:cNvPicPr>
              <a:picLocks noChangeAspect="1"/>
            </p:cNvPicPr>
            <p:nvPr>
              <a:audioFile r:link="rId1"/>
              <p:extLst>
                <p:ext uri="{DAA4B4D4-6D71-4841-9C94-3DE7FCFB9230}">
                  <p14:media xmlns:p14="http://schemas.microsoft.com/office/powerpoint/2010/main" r:embed="rId2">
                    <p14:trim st="1400" end="13800"/>
                  </p14:media>
                </p:ext>
              </p:extLst>
            </p:nvPr>
          </p:nvPicPr>
          <p:blipFill>
            <a:blip r:embed="rId8"/>
            <a:stretch>
              <a:fillRect/>
            </a:stretch>
          </p:blipFill>
          <p:spPr>
            <a:xfrm>
              <a:off x="7275563" y="3312299"/>
              <a:ext cx="1143000" cy="1143000"/>
            </a:xfrm>
            <a:prstGeom prst="rect">
              <a:avLst/>
            </a:prstGeom>
          </p:spPr>
        </p:pic>
      </p:grpSp>
    </p:spTree>
    <p:extLst>
      <p:ext uri="{BB962C8B-B14F-4D97-AF65-F5344CB8AC3E}">
        <p14:creationId xmlns:p14="http://schemas.microsoft.com/office/powerpoint/2010/main" val="9980410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BF19-DA0A-42CB-A5F8-65017BC0A688}"/>
              </a:ext>
            </a:extLst>
          </p:cNvPr>
          <p:cNvSpPr>
            <a:spLocks noGrp="1"/>
          </p:cNvSpPr>
          <p:nvPr>
            <p:ph type="title"/>
          </p:nvPr>
        </p:nvSpPr>
        <p:spPr>
          <a:xfrm>
            <a:off x="838200" y="365125"/>
            <a:ext cx="10515600" cy="1325563"/>
          </a:xfrm>
        </p:spPr>
        <p:txBody>
          <a:bodyPr/>
          <a:lstStyle/>
          <a:p>
            <a:r>
              <a:rPr lang="en-US">
                <a:solidFill>
                  <a:schemeClr val="tx1"/>
                </a:solidFill>
              </a:rPr>
              <a:t>Contact Information</a:t>
            </a:r>
          </a:p>
        </p:txBody>
      </p:sp>
      <p:pic>
        <p:nvPicPr>
          <p:cNvPr id="5" name="Graphic 5">
            <a:extLst>
              <a:ext uri="{FF2B5EF4-FFF2-40B4-BE49-F238E27FC236}">
                <a16:creationId xmlns:a16="http://schemas.microsoft.com/office/drawing/2014/main" id="{CA20C3B5-43C1-1217-D4A0-9DEE41339ED9}"/>
              </a:ext>
            </a:extLst>
          </p:cNvPr>
          <p:cNvPicPr>
            <a:picLocks/>
          </p:cNvPicPr>
          <p:nvPr/>
        </p:nvPicPr>
        <p:blipFill>
          <a:blip r:embed="rId2">
            <a:extLst>
              <a:ext uri="{28A0092B-C50C-407E-A947-70E740481C1C}">
                <a14:useLocalDpi xmlns:a14="http://schemas.microsoft.com/office/drawing/2010/main" val="0"/>
              </a:ext>
            </a:extLst>
          </a:blip>
          <a:srcRect t="3488" b="3488"/>
          <a:stretch/>
        </p:blipFill>
        <p:spPr>
          <a:xfrm>
            <a:off x="838200" y="1690688"/>
            <a:ext cx="1133856" cy="1133856"/>
          </a:xfrm>
          <a:prstGeom prst="rect">
            <a:avLst/>
          </a:prstGeom>
        </p:spPr>
      </p:pic>
      <p:sp>
        <p:nvSpPr>
          <p:cNvPr id="6" name="Content Placeholder 2">
            <a:extLst>
              <a:ext uri="{FF2B5EF4-FFF2-40B4-BE49-F238E27FC236}">
                <a16:creationId xmlns:a16="http://schemas.microsoft.com/office/drawing/2014/main" id="{F3164DE5-5020-78E0-DC64-CAF6D7E4674C}"/>
              </a:ext>
            </a:extLst>
          </p:cNvPr>
          <p:cNvSpPr>
            <a:spLocks noGrp="1"/>
          </p:cNvSpPr>
          <p:nvPr>
            <p:ph idx="1"/>
          </p:nvPr>
        </p:nvSpPr>
        <p:spPr>
          <a:xfrm>
            <a:off x="2091766" y="1690689"/>
            <a:ext cx="4518040" cy="1133855"/>
          </a:xfrm>
        </p:spPr>
        <p:txBody>
          <a:bodyPr>
            <a:noAutofit/>
          </a:bodyPr>
          <a:lstStyle/>
          <a:p>
            <a:pPr marL="0" indent="0">
              <a:lnSpc>
                <a:spcPct val="108000"/>
              </a:lnSpc>
              <a:buNone/>
            </a:pPr>
            <a:r>
              <a:rPr lang="en-US" sz="1400" b="1">
                <a:solidFill>
                  <a:schemeClr val="tx1"/>
                </a:solidFill>
                <a:latin typeface="Sitka Heading" panose="02000505000000020004" pitchFamily="2" charset="0"/>
              </a:rPr>
              <a:t>Jennifer A. Coughlin</a:t>
            </a:r>
            <a:br>
              <a:rPr lang="en-US" sz="1400">
                <a:solidFill>
                  <a:schemeClr val="tx1"/>
                </a:solidFill>
                <a:latin typeface="Sitka Heading" panose="02000505000000020004" pitchFamily="2" charset="0"/>
              </a:rPr>
            </a:br>
            <a:r>
              <a:rPr lang="en-US" sz="1400" i="1">
                <a:latin typeface="Sitka Heading" panose="02000505000000020004" pitchFamily="2" charset="0"/>
              </a:rPr>
              <a:t>Managing Member – </a:t>
            </a:r>
            <a:r>
              <a:rPr lang="en-US" sz="1400">
                <a:solidFill>
                  <a:schemeClr val="tx1"/>
                </a:solidFill>
                <a:latin typeface="Sitka Heading" panose="02000505000000020004" pitchFamily="2" charset="0"/>
              </a:rPr>
              <a:t>Mullen Coughlin LLC</a:t>
            </a:r>
          </a:p>
          <a:p>
            <a:pPr marL="0" indent="0">
              <a:lnSpc>
                <a:spcPct val="108000"/>
              </a:lnSpc>
              <a:buNone/>
            </a:pPr>
            <a:r>
              <a:rPr lang="en-US" sz="1200" b="1">
                <a:solidFill>
                  <a:schemeClr val="tx1"/>
                </a:solidFill>
                <a:latin typeface="Verdana" panose="020B0604030504040204" pitchFamily="34" charset="0"/>
                <a:ea typeface="Verdana" panose="020B0604030504040204" pitchFamily="34" charset="0"/>
              </a:rPr>
              <a:t>E:</a:t>
            </a:r>
            <a:r>
              <a:rPr lang="en-US" sz="1200">
                <a:solidFill>
                  <a:schemeClr val="tx1"/>
                </a:solidFill>
              </a:rPr>
              <a:t> </a:t>
            </a:r>
            <a:r>
              <a:rPr lang="en-US" sz="1100">
                <a:latin typeface="Verdana" panose="020B0604030504040204" pitchFamily="34" charset="0"/>
                <a:ea typeface="Verdana" panose="020B0604030504040204" pitchFamily="34" charset="0"/>
                <a:hlinkClick r:id="rId3"/>
              </a:rPr>
              <a:t>jcoughlin@mullen.law</a:t>
            </a:r>
            <a:r>
              <a:rPr lang="en-US" sz="1100">
                <a:latin typeface="Verdana" panose="020B0604030504040204" pitchFamily="34" charset="0"/>
                <a:ea typeface="Verdana" panose="020B0604030504040204" pitchFamily="34" charset="0"/>
              </a:rPr>
              <a:t> | </a:t>
            </a:r>
            <a:r>
              <a:rPr lang="en-US" sz="1100" b="1">
                <a:solidFill>
                  <a:schemeClr val="tx1"/>
                </a:solidFill>
                <a:latin typeface="Verdana" panose="020B0604030504040204" pitchFamily="34" charset="0"/>
                <a:ea typeface="Verdana" panose="020B0604030504040204" pitchFamily="34" charset="0"/>
              </a:rPr>
              <a:t>P:</a:t>
            </a:r>
            <a:r>
              <a:rPr lang="en-US" sz="1100">
                <a:solidFill>
                  <a:schemeClr val="tx1"/>
                </a:solidFill>
                <a:latin typeface="Verdana" panose="020B0604030504040204" pitchFamily="34" charset="0"/>
                <a:ea typeface="Verdana" panose="020B0604030504040204" pitchFamily="34" charset="0"/>
              </a:rPr>
              <a:t> 267.930.4774</a:t>
            </a:r>
            <a:endParaRPr lang="en-US" sz="1200">
              <a:solidFill>
                <a:schemeClr val="tx1"/>
              </a:solidFill>
              <a:latin typeface="Verdana" panose="020B0604030504040204" pitchFamily="34" charset="0"/>
              <a:ea typeface="Verdana" panose="020B0604030504040204" pitchFamily="34" charset="0"/>
            </a:endParaRPr>
          </a:p>
        </p:txBody>
      </p:sp>
      <p:sp>
        <p:nvSpPr>
          <p:cNvPr id="7" name="Content Placeholder 2">
            <a:extLst>
              <a:ext uri="{FF2B5EF4-FFF2-40B4-BE49-F238E27FC236}">
                <a16:creationId xmlns:a16="http://schemas.microsoft.com/office/drawing/2014/main" id="{5882AA0F-0906-A751-823A-CB0F45CF5C74}"/>
              </a:ext>
            </a:extLst>
          </p:cNvPr>
          <p:cNvSpPr txBox="1">
            <a:spLocks/>
          </p:cNvSpPr>
          <p:nvPr/>
        </p:nvSpPr>
        <p:spPr>
          <a:xfrm>
            <a:off x="3591968" y="4978598"/>
            <a:ext cx="5008064" cy="1535413"/>
          </a:xfrm>
          <a:prstGeom prst="rect">
            <a:avLst/>
          </a:prstGeom>
          <a:ln>
            <a:solidFill>
              <a:srgbClr val="CF2127"/>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lang="en-US" sz="1800" kern="1200" dirty="0">
                <a:solidFill>
                  <a:srgbClr val="172747"/>
                </a:solidFill>
                <a:latin typeface="Verdana" panose="020B0604030504040204" pitchFamily="34" charset="0"/>
                <a:ea typeface="Verdana" panose="020B0604030504040204" pitchFamily="34" charset="0"/>
                <a:cs typeface="+mn-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
              <a:defRPr lang="en-US" sz="1600" kern="1200" dirty="0">
                <a:solidFill>
                  <a:srgbClr val="172747"/>
                </a:solidFill>
                <a:latin typeface="Verdana" panose="020B0604030504040204" pitchFamily="34" charset="0"/>
                <a:ea typeface="Verdana" panose="020B0604030504040204" pitchFamily="34" charset="0"/>
                <a:cs typeface="+mn-cs"/>
              </a:defRPr>
            </a:lvl2pPr>
            <a:lvl3pPr marL="1143000" indent="-228600" algn="l" defTabSz="457200" rtl="0" eaLnBrk="1" latinLnBrk="0" hangingPunct="1">
              <a:spcBef>
                <a:spcPts val="1000"/>
              </a:spcBef>
              <a:spcAft>
                <a:spcPts val="0"/>
              </a:spcAft>
              <a:buClr>
                <a:schemeClr val="accent1"/>
              </a:buClr>
              <a:buSzPct val="80000"/>
              <a:buFont typeface="Courier New" panose="02070309020205020404" pitchFamily="49" charset="0"/>
              <a:buChar char="o"/>
              <a:defRPr lang="en-US" sz="1400" kern="1200" dirty="0">
                <a:solidFill>
                  <a:srgbClr val="172747"/>
                </a:solidFill>
                <a:latin typeface="Verdana" panose="020B0604030504040204" pitchFamily="34" charset="0"/>
                <a:ea typeface="Verdana" panose="020B0604030504040204" pitchFamily="34" charset="0"/>
                <a:cs typeface="+mn-cs"/>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200" kern="1200" dirty="0">
                <a:solidFill>
                  <a:srgbClr val="172747"/>
                </a:solidFill>
                <a:latin typeface="Verdana" panose="020B0604030504040204" pitchFamily="34" charset="0"/>
                <a:ea typeface="Verdana" panose="020B0604030504040204" pitchFamily="34" charset="0"/>
                <a:cs typeface="+mn-cs"/>
              </a:defRPr>
            </a:lvl4pPr>
            <a:lvl5pPr marL="2057400" indent="-228600" algn="l" defTabSz="457200" rtl="0" eaLnBrk="1" latinLnBrk="0" hangingPunct="1">
              <a:spcBef>
                <a:spcPts val="1000"/>
              </a:spcBef>
              <a:spcAft>
                <a:spcPts val="0"/>
              </a:spcAft>
              <a:buClr>
                <a:schemeClr val="accent1"/>
              </a:buClr>
              <a:buSzPct val="80000"/>
              <a:buFont typeface="Arial" panose="020B0604020202020204" pitchFamily="34" charset="0"/>
              <a:buChar char="•"/>
              <a:defRPr lang="en-US" sz="1000" kern="1200" dirty="0">
                <a:solidFill>
                  <a:srgbClr val="172747"/>
                </a:solidFill>
                <a:latin typeface="Verdana" panose="020B0604030504040204" pitchFamily="34" charset="0"/>
                <a:ea typeface="Verdana" panose="020B0604030504040204" pitchFamily="34" charset="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en-US" sz="1600" b="1">
                <a:solidFill>
                  <a:schemeClr val="tx1"/>
                </a:solidFill>
              </a:rPr>
              <a:t>24/7/365 Incident Response Hotline</a:t>
            </a:r>
          </a:p>
          <a:p>
            <a:pPr marL="0" indent="0" algn="ctr">
              <a:spcBef>
                <a:spcPts val="0"/>
              </a:spcBef>
              <a:buFont typeface="Wingdings 3" charset="2"/>
              <a:buNone/>
            </a:pPr>
            <a:r>
              <a:rPr lang="en-US" sz="1600">
                <a:solidFill>
                  <a:schemeClr val="tx1"/>
                </a:solidFill>
              </a:rPr>
              <a:t>844.885.1574 (U.S.) | +44 8085020579 (UK)</a:t>
            </a:r>
          </a:p>
          <a:p>
            <a:pPr marL="0" indent="0" algn="ctr">
              <a:spcBef>
                <a:spcPts val="0"/>
              </a:spcBef>
              <a:buFont typeface="Wingdings 3" charset="2"/>
              <a:buNone/>
            </a:pPr>
            <a:endParaRPr lang="en-US" sz="1400">
              <a:hlinkClick r:id="" action="ppaction://noaction"/>
            </a:endParaRPr>
          </a:p>
          <a:p>
            <a:pPr marL="0" indent="0" algn="ctr">
              <a:spcBef>
                <a:spcPts val="0"/>
              </a:spcBef>
              <a:buFont typeface="Wingdings 3" charset="2"/>
              <a:buNone/>
            </a:pPr>
            <a:endParaRPr lang="en-US" sz="1400">
              <a:hlinkClick r:id="" action="ppaction://noaction"/>
            </a:endParaRPr>
          </a:p>
          <a:p>
            <a:pPr marL="0" indent="0" algn="ctr">
              <a:spcBef>
                <a:spcPts val="0"/>
              </a:spcBef>
              <a:spcAft>
                <a:spcPts val="200"/>
              </a:spcAft>
              <a:buFont typeface="Wingdings 3" charset="2"/>
              <a:buNone/>
            </a:pPr>
            <a:r>
              <a:rPr lang="en-US" sz="1100">
                <a:hlinkClick r:id="rId4"/>
              </a:rPr>
              <a:t>MULLEN.LAW</a:t>
            </a:r>
            <a:r>
              <a:rPr lang="en-US" sz="1100"/>
              <a:t> | </a:t>
            </a:r>
            <a:r>
              <a:rPr lang="en-US" sz="1100">
                <a:hlinkClick r:id="rId5"/>
              </a:rPr>
              <a:t>LINKEDIN</a:t>
            </a:r>
            <a:endParaRPr lang="en-US" sz="1100"/>
          </a:p>
          <a:p>
            <a:pPr marL="0" indent="0" algn="ctr">
              <a:spcBef>
                <a:spcPts val="0"/>
              </a:spcBef>
              <a:buFont typeface="Wingdings 3" charset="2"/>
              <a:buNone/>
            </a:pPr>
            <a:r>
              <a:rPr lang="en-US" sz="1100">
                <a:solidFill>
                  <a:schemeClr val="tx1"/>
                </a:solidFill>
              </a:rPr>
              <a:t>426 W. Lancaster Avenue, Suite 200</a:t>
            </a:r>
          </a:p>
          <a:p>
            <a:pPr marL="0" indent="0" algn="ctr">
              <a:spcBef>
                <a:spcPts val="0"/>
              </a:spcBef>
              <a:buFont typeface="Wingdings 3" charset="2"/>
              <a:buNone/>
            </a:pPr>
            <a:r>
              <a:rPr lang="en-US" sz="1100">
                <a:solidFill>
                  <a:schemeClr val="tx1"/>
                </a:solidFill>
              </a:rPr>
              <a:t>Devon, PA 19333</a:t>
            </a:r>
          </a:p>
        </p:txBody>
      </p:sp>
      <p:sp>
        <p:nvSpPr>
          <p:cNvPr id="3" name="Content Placeholder 2">
            <a:extLst>
              <a:ext uri="{FF2B5EF4-FFF2-40B4-BE49-F238E27FC236}">
                <a16:creationId xmlns:a16="http://schemas.microsoft.com/office/drawing/2014/main" id="{DD0E927F-D1DA-8EC0-C6B5-5C3FBF812EB1}"/>
              </a:ext>
            </a:extLst>
          </p:cNvPr>
          <p:cNvSpPr txBox="1">
            <a:spLocks/>
          </p:cNvSpPr>
          <p:nvPr/>
        </p:nvSpPr>
        <p:spPr>
          <a:xfrm>
            <a:off x="6389115" y="1690688"/>
            <a:ext cx="5349804" cy="1535413"/>
          </a:xfrm>
          <a:prstGeom prst="rect">
            <a:avLst/>
          </a:prstGeom>
          <a:ln>
            <a:no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lang="en-US" sz="1800" kern="1200" dirty="0">
                <a:solidFill>
                  <a:srgbClr val="172747"/>
                </a:solidFill>
                <a:latin typeface="Verdana" panose="020B0604030504040204" pitchFamily="34" charset="0"/>
                <a:ea typeface="Verdana" panose="020B0604030504040204" pitchFamily="34" charset="0"/>
                <a:cs typeface="+mn-cs"/>
              </a:defRPr>
            </a:lvl1pPr>
            <a:lvl2pPr marL="742950" indent="-285750" algn="l" defTabSz="457200" rtl="0" eaLnBrk="1" latinLnBrk="0" hangingPunct="1">
              <a:spcBef>
                <a:spcPts val="1000"/>
              </a:spcBef>
              <a:spcAft>
                <a:spcPts val="0"/>
              </a:spcAft>
              <a:buClr>
                <a:schemeClr val="accent1"/>
              </a:buClr>
              <a:buSzPct val="80000"/>
              <a:buFont typeface="Wingdings" panose="05000000000000000000" pitchFamily="2" charset="2"/>
              <a:buChar char="§"/>
              <a:defRPr lang="en-US" sz="1600" kern="1200" dirty="0">
                <a:solidFill>
                  <a:srgbClr val="172747"/>
                </a:solidFill>
                <a:latin typeface="Verdana" panose="020B0604030504040204" pitchFamily="34" charset="0"/>
                <a:ea typeface="Verdana" panose="020B0604030504040204" pitchFamily="34" charset="0"/>
                <a:cs typeface="+mn-cs"/>
              </a:defRPr>
            </a:lvl2pPr>
            <a:lvl3pPr marL="1143000" indent="-228600" algn="l" defTabSz="457200" rtl="0" eaLnBrk="1" latinLnBrk="0" hangingPunct="1">
              <a:spcBef>
                <a:spcPts val="1000"/>
              </a:spcBef>
              <a:spcAft>
                <a:spcPts val="0"/>
              </a:spcAft>
              <a:buClr>
                <a:schemeClr val="accent1"/>
              </a:buClr>
              <a:buSzPct val="80000"/>
              <a:buFont typeface="Courier New" panose="02070309020205020404" pitchFamily="49" charset="0"/>
              <a:buChar char="o"/>
              <a:defRPr lang="en-US" sz="1400" kern="1200" dirty="0">
                <a:solidFill>
                  <a:srgbClr val="172747"/>
                </a:solidFill>
                <a:latin typeface="Verdana" panose="020B0604030504040204" pitchFamily="34" charset="0"/>
                <a:ea typeface="Verdana" panose="020B0604030504040204" pitchFamily="34" charset="0"/>
                <a:cs typeface="+mn-cs"/>
              </a:defRPr>
            </a:lvl3pPr>
            <a:lvl4pPr marL="16002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200" kern="1200" dirty="0">
                <a:solidFill>
                  <a:srgbClr val="172747"/>
                </a:solidFill>
                <a:latin typeface="Verdana" panose="020B0604030504040204" pitchFamily="34" charset="0"/>
                <a:ea typeface="Verdana" panose="020B0604030504040204" pitchFamily="34" charset="0"/>
                <a:cs typeface="+mn-cs"/>
              </a:defRPr>
            </a:lvl4pPr>
            <a:lvl5pPr marL="2057400" indent="-228600" algn="l" defTabSz="457200" rtl="0" eaLnBrk="1" latinLnBrk="0" hangingPunct="1">
              <a:spcBef>
                <a:spcPts val="1000"/>
              </a:spcBef>
              <a:spcAft>
                <a:spcPts val="0"/>
              </a:spcAft>
              <a:buClr>
                <a:schemeClr val="accent1"/>
              </a:buClr>
              <a:buSzPct val="80000"/>
              <a:buFont typeface="Arial" panose="020B0604020202020204" pitchFamily="34" charset="0"/>
              <a:buChar char="•"/>
              <a:defRPr lang="en-US" sz="1000" kern="1200" dirty="0">
                <a:solidFill>
                  <a:srgbClr val="172747"/>
                </a:solidFill>
                <a:latin typeface="Verdana" panose="020B0604030504040204" pitchFamily="34" charset="0"/>
                <a:ea typeface="Verdana" panose="020B0604030504040204" pitchFamily="34" charset="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en-US" sz="1600" b="1">
                <a:solidFill>
                  <a:schemeClr val="tx1"/>
                </a:solidFill>
              </a:rPr>
              <a:t>Mullen Coughlin’s </a:t>
            </a:r>
            <a:r>
              <a:rPr lang="en-US" sz="1600" b="1" err="1">
                <a:solidFill>
                  <a:schemeClr val="tx1"/>
                </a:solidFill>
              </a:rPr>
              <a:t>AssuredPartners</a:t>
            </a:r>
            <a:r>
              <a:rPr lang="en-US" sz="1600" b="1">
                <a:solidFill>
                  <a:schemeClr val="tx1"/>
                </a:solidFill>
              </a:rPr>
              <a:t> Hotline</a:t>
            </a:r>
          </a:p>
          <a:p>
            <a:pPr marL="0" indent="0" algn="ctr">
              <a:spcBef>
                <a:spcPts val="0"/>
              </a:spcBef>
              <a:buFont typeface="Wingdings 3" charset="2"/>
              <a:buNone/>
            </a:pPr>
            <a:endParaRPr lang="en-US" sz="1600" b="1">
              <a:solidFill>
                <a:schemeClr val="tx1"/>
              </a:solidFill>
            </a:endParaRPr>
          </a:p>
          <a:p>
            <a:pPr marL="0" indent="0" algn="ctr">
              <a:spcBef>
                <a:spcPts val="0"/>
              </a:spcBef>
              <a:buFont typeface="Wingdings 3" charset="2"/>
              <a:buNone/>
            </a:pPr>
            <a:r>
              <a:rPr lang="en-US" sz="1600" b="1">
                <a:solidFill>
                  <a:schemeClr val="tx1"/>
                </a:solidFill>
              </a:rPr>
              <a:t>P:</a:t>
            </a:r>
            <a:r>
              <a:rPr lang="en-US" sz="1600">
                <a:solidFill>
                  <a:schemeClr val="tx1"/>
                </a:solidFill>
              </a:rPr>
              <a:t> 844.717.6186</a:t>
            </a:r>
          </a:p>
          <a:p>
            <a:pPr marL="0" indent="0" algn="ctr">
              <a:spcBef>
                <a:spcPts val="0"/>
              </a:spcBef>
              <a:buFont typeface="Wingdings 3" charset="2"/>
              <a:buNone/>
            </a:pPr>
            <a:endParaRPr lang="en-US" sz="1600">
              <a:solidFill>
                <a:schemeClr val="tx1"/>
              </a:solidFill>
            </a:endParaRPr>
          </a:p>
          <a:p>
            <a:pPr marL="0" indent="0" algn="ctr">
              <a:spcBef>
                <a:spcPts val="0"/>
              </a:spcBef>
              <a:buFont typeface="Wingdings 3" charset="2"/>
              <a:buNone/>
            </a:pPr>
            <a:r>
              <a:rPr lang="en-US" sz="1600" b="1">
                <a:solidFill>
                  <a:schemeClr val="tx1"/>
                </a:solidFill>
              </a:rPr>
              <a:t>E: </a:t>
            </a:r>
            <a:r>
              <a:rPr lang="en-US" sz="1600">
                <a:solidFill>
                  <a:schemeClr val="tx1"/>
                </a:solidFill>
                <a:hlinkClick r:id="rId6"/>
              </a:rPr>
              <a:t>assuredpartners.breachhotline@mullen.law</a:t>
            </a:r>
            <a:endParaRPr lang="en-US" sz="1600">
              <a:solidFill>
                <a:schemeClr val="tx1"/>
              </a:solidFill>
            </a:endParaRPr>
          </a:p>
        </p:txBody>
      </p:sp>
    </p:spTree>
    <p:extLst>
      <p:ext uri="{BB962C8B-B14F-4D97-AF65-F5344CB8AC3E}">
        <p14:creationId xmlns:p14="http://schemas.microsoft.com/office/powerpoint/2010/main" val="333093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5B5B23-A0B4-EF5B-5E7C-0A9DA14745BA}"/>
              </a:ext>
            </a:extLst>
          </p:cNvPr>
          <p:cNvGrpSpPr/>
          <p:nvPr/>
        </p:nvGrpSpPr>
        <p:grpSpPr>
          <a:xfrm>
            <a:off x="2295474" y="1796920"/>
            <a:ext cx="7601053" cy="3264161"/>
            <a:chOff x="2295474" y="2004821"/>
            <a:chExt cx="7601053" cy="3264161"/>
          </a:xfrm>
        </p:grpSpPr>
        <p:sp>
          <p:nvSpPr>
            <p:cNvPr id="3" name="Title 1">
              <a:extLst>
                <a:ext uri="{FF2B5EF4-FFF2-40B4-BE49-F238E27FC236}">
                  <a16:creationId xmlns:a16="http://schemas.microsoft.com/office/drawing/2014/main" id="{3802C3A7-7FC8-FA4A-0290-0F0857A031A8}"/>
                </a:ext>
              </a:extLst>
            </p:cNvPr>
            <p:cNvSpPr txBox="1">
              <a:spLocks/>
            </p:cNvSpPr>
            <p:nvPr/>
          </p:nvSpPr>
          <p:spPr>
            <a:xfrm>
              <a:off x="4509511" y="4853179"/>
              <a:ext cx="3172977" cy="4158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1400" b="1">
                  <a:latin typeface="Verdana" panose="020B0604030504040204" pitchFamily="34" charset="0"/>
                  <a:ea typeface="Verdana" panose="020B0604030504040204" pitchFamily="34" charset="0"/>
                </a:rPr>
                <a:t>© 2025 Mullen Coughlin LLC</a:t>
              </a:r>
              <a:endParaRPr lang="en-US" sz="1400"/>
            </a:p>
          </p:txBody>
        </p:sp>
        <p:sp>
          <p:nvSpPr>
            <p:cNvPr id="4" name="Title 1">
              <a:extLst>
                <a:ext uri="{FF2B5EF4-FFF2-40B4-BE49-F238E27FC236}">
                  <a16:creationId xmlns:a16="http://schemas.microsoft.com/office/drawing/2014/main" id="{1F0DE75F-9DC9-91E2-9E18-98FBB17BFDB1}"/>
                </a:ext>
              </a:extLst>
            </p:cNvPr>
            <p:cNvSpPr txBox="1">
              <a:spLocks/>
            </p:cNvSpPr>
            <p:nvPr/>
          </p:nvSpPr>
          <p:spPr>
            <a:xfrm>
              <a:off x="2295474" y="2004821"/>
              <a:ext cx="7601053" cy="2848358"/>
            </a:xfrm>
            <a:prstGeom prst="rect">
              <a:avLst/>
            </a:prstGeom>
            <a:ln w="28575">
              <a:solidFill>
                <a:srgbClr val="CF2127"/>
              </a:solidFill>
              <a:extLst>
                <a:ext uri="{C807C97D-BFC1-408E-A445-0C87EB9F89A2}">
                  <ask:lineSketchStyleProps xmlns:ask="http://schemas.microsoft.com/office/drawing/2018/sketchyshapes" sd="981765707">
                    <a:custGeom>
                      <a:avLst/>
                      <a:gdLst>
                        <a:gd name="connsiteX0" fmla="*/ 0 w 6766560"/>
                        <a:gd name="connsiteY0" fmla="*/ 0 h 2012115"/>
                        <a:gd name="connsiteX1" fmla="*/ 6766560 w 6766560"/>
                        <a:gd name="connsiteY1" fmla="*/ 0 h 2012115"/>
                        <a:gd name="connsiteX2" fmla="*/ 6766560 w 6766560"/>
                        <a:gd name="connsiteY2" fmla="*/ 2012115 h 2012115"/>
                        <a:gd name="connsiteX3" fmla="*/ 0 w 6766560"/>
                        <a:gd name="connsiteY3" fmla="*/ 2012115 h 2012115"/>
                        <a:gd name="connsiteX4" fmla="*/ 0 w 6766560"/>
                        <a:gd name="connsiteY4" fmla="*/ 0 h 201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6560" h="2012115" fill="none" extrusionOk="0">
                          <a:moveTo>
                            <a:pt x="0" y="0"/>
                          </a:moveTo>
                          <a:cubicBezTo>
                            <a:pt x="1071218" y="-33775"/>
                            <a:pt x="3972700" y="138873"/>
                            <a:pt x="6766560" y="0"/>
                          </a:cubicBezTo>
                          <a:cubicBezTo>
                            <a:pt x="6692789" y="570048"/>
                            <a:pt x="6610677" y="1491256"/>
                            <a:pt x="6766560" y="2012115"/>
                          </a:cubicBezTo>
                          <a:cubicBezTo>
                            <a:pt x="4601386" y="1874785"/>
                            <a:pt x="1050330" y="1874259"/>
                            <a:pt x="0" y="2012115"/>
                          </a:cubicBezTo>
                          <a:cubicBezTo>
                            <a:pt x="152408" y="1635526"/>
                            <a:pt x="73868" y="316151"/>
                            <a:pt x="0" y="0"/>
                          </a:cubicBezTo>
                          <a:close/>
                        </a:path>
                        <a:path w="6766560" h="2012115" stroke="0" extrusionOk="0">
                          <a:moveTo>
                            <a:pt x="0" y="0"/>
                          </a:moveTo>
                          <a:cubicBezTo>
                            <a:pt x="923060" y="-101487"/>
                            <a:pt x="4838532" y="-162162"/>
                            <a:pt x="6766560" y="0"/>
                          </a:cubicBezTo>
                          <a:cubicBezTo>
                            <a:pt x="6827273" y="758374"/>
                            <a:pt x="6705488" y="1011736"/>
                            <a:pt x="6766560" y="2012115"/>
                          </a:cubicBezTo>
                          <a:cubicBezTo>
                            <a:pt x="4009680" y="2062180"/>
                            <a:pt x="2760729" y="1853666"/>
                            <a:pt x="0" y="2012115"/>
                          </a:cubicBezTo>
                          <a:cubicBezTo>
                            <a:pt x="-24452" y="1054278"/>
                            <a:pt x="-67663" y="920531"/>
                            <a:pt x="0" y="0"/>
                          </a:cubicBezTo>
                          <a:close/>
                        </a:path>
                      </a:pathLst>
                    </a:custGeom>
                    <ask:type>
                      <ask:lineSketchNone/>
                    </ask:type>
                  </ask:lineSketchStyleProps>
                </a:ext>
              </a:extLst>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800"/>
                </a:spcAft>
              </a:pPr>
              <a:r>
                <a:rPr lang="en-US" sz="1600">
                  <a:solidFill>
                    <a:schemeClr val="bg1"/>
                  </a:solidFill>
                  <a:latin typeface="Segoe UI" panose="020B0502040204020203" pitchFamily="34" charset="0"/>
                  <a:ea typeface="Verdana" panose="020B0604030504040204" pitchFamily="34" charset="0"/>
                  <a:cs typeface="Segoe UI" panose="020B0502040204020203" pitchFamily="34" charset="0"/>
                </a:rPr>
                <a:t>This presentation is the property of Mullen Coughlin LLC. It is shared for educational purposes and does not constitute legal advice, nor does it guarantee a specific result or outcome in any matter. The presentation and the information contained therein is current as of the date of this presentation and provided for this limited use by the intended recipient and may not be used, published or redistributed without the written prior consent of Mullen Coughlin LLC. The act of sending e-mail to a presenter, or viewing or downloading information from this presentation, does not create an attorney-client relationship.</a:t>
              </a:r>
            </a:p>
          </p:txBody>
        </p:sp>
      </p:grpSp>
    </p:spTree>
    <p:extLst>
      <p:ext uri="{BB962C8B-B14F-4D97-AF65-F5344CB8AC3E}">
        <p14:creationId xmlns:p14="http://schemas.microsoft.com/office/powerpoint/2010/main" val="3736459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ullen Coughlin">
      <a:majorFont>
        <a:latin typeface="Sitka Heading"/>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2" ma:contentTypeDescription="Create a new document." ma:contentTypeScope="" ma:versionID="6a042bc40ed9fcdc294d59091bcf0896">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f9d19509c7d1d2614e79c23bf01f0636"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45851e-b01a-4780-9c3c-958e1b44d0d4">
      <Terms xmlns="http://schemas.microsoft.com/office/infopath/2007/PartnerControls"/>
    </lcf76f155ced4ddcb4097134ff3c332f>
    <TaxCatchAll xmlns="d8edfa0b-2933-4479-a511-c24d5d820c34" xsi:nil="true"/>
  </documentManagement>
</p:properties>
</file>

<file path=customXml/itemProps1.xml><?xml version="1.0" encoding="utf-8"?>
<ds:datastoreItem xmlns:ds="http://schemas.openxmlformats.org/officeDocument/2006/customXml" ds:itemID="{09E1A41E-E377-4D28-8A1B-9D5BE1A0BD89}"/>
</file>

<file path=customXml/itemProps2.xml><?xml version="1.0" encoding="utf-8"?>
<ds:datastoreItem xmlns:ds="http://schemas.openxmlformats.org/officeDocument/2006/customXml" ds:itemID="{EA6E5F6F-CE75-4B4A-836D-A1A8DADBB422}"/>
</file>

<file path=customXml/itemProps3.xml><?xml version="1.0" encoding="utf-8"?>
<ds:datastoreItem xmlns:ds="http://schemas.openxmlformats.org/officeDocument/2006/customXml" ds:itemID="{5A2C3C52-0588-49FE-AB54-5F147E29B17E}"/>
</file>

<file path=docMetadata/LabelInfo.xml><?xml version="1.0" encoding="utf-8"?>
<clbl:labelList xmlns:clbl="http://schemas.microsoft.com/office/2020/mipLabelMetadata">
  <clbl:label id="{ccfc20d3-6aeb-4433-b0d6-3163609f0dbe}" enabled="0" method="" siteId="{ccfc20d3-6aeb-4433-b0d6-3163609f0dbe}"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It’s Me, I Promise – Advances in Social Engineering</vt:lpstr>
      <vt:lpstr>Social Engineering </vt:lpstr>
      <vt:lpstr>Deep Fakes - Video</vt:lpstr>
      <vt:lpstr>Deep Fakes - Audio</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Libor</dc:creator>
  <cp:revision>1</cp:revision>
  <dcterms:created xsi:type="dcterms:W3CDTF">2022-02-08T15:30:58Z</dcterms:created>
  <dcterms:modified xsi:type="dcterms:W3CDTF">2025-08-11T14:59:12Z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ies>
</file>