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  <p:sldMasterId id="2147483693" r:id="rId6"/>
    <p:sldMasterId id="2147483695" r:id="rId7"/>
    <p:sldMasterId id="2147483697" r:id="rId8"/>
  </p:sldMasterIdLst>
  <p:notesMasterIdLst>
    <p:notesMasterId r:id="rId13"/>
  </p:notesMasterIdLst>
  <p:handoutMasterIdLst>
    <p:handoutMasterId r:id="rId14"/>
  </p:handoutMasterIdLst>
  <p:sldIdLst>
    <p:sldId id="257" r:id="rId9"/>
    <p:sldId id="326" r:id="rId10"/>
    <p:sldId id="278" r:id="rId11"/>
    <p:sldId id="32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845AF-9953-4484-9CE2-FE789E7B89F7}" v="13" dt="2025-08-11T17:02:38.85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17" autoAdjust="0"/>
    <p:restoredTop sz="96327" autoAdjust="0"/>
  </p:normalViewPr>
  <p:slideViewPr>
    <p:cSldViewPr snapToGrid="0" showGuides="1">
      <p:cViewPr varScale="1">
        <p:scale>
          <a:sx n="78" d="100"/>
          <a:sy n="78" d="100"/>
        </p:scale>
        <p:origin x="984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26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4AF845AF-9953-4484-9CE2-FE789E7B89F7}"/>
    <pc:docChg chg="undo custSel addSld delSld modSld sldOrd">
      <pc:chgData name="Lynne Tseng" userId="e9d1f81c-e197-44b9-8310-442fc7287f94" providerId="ADAL" clId="{4AF845AF-9953-4484-9CE2-FE789E7B89F7}" dt="2025-08-11T17:02:38.843" v="78"/>
      <pc:docMkLst>
        <pc:docMk/>
      </pc:docMkLst>
      <pc:sldChg chg="modSp add mod ord">
        <pc:chgData name="Lynne Tseng" userId="e9d1f81c-e197-44b9-8310-442fc7287f94" providerId="ADAL" clId="{4AF845AF-9953-4484-9CE2-FE789E7B89F7}" dt="2025-08-06T19:23:56.828" v="21"/>
        <pc:sldMkLst>
          <pc:docMk/>
          <pc:sldMk cId="716994031" sldId="257"/>
        </pc:sldMkLst>
        <pc:spChg chg="mod">
          <ac:chgData name="Lynne Tseng" userId="e9d1f81c-e197-44b9-8310-442fc7287f94" providerId="ADAL" clId="{4AF845AF-9953-4484-9CE2-FE789E7B89F7}" dt="2025-08-06T19:23:05.066" v="7" actId="1076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4AF845AF-9953-4484-9CE2-FE789E7B89F7}" dt="2025-08-06T19:23:47.577" v="18" actId="948"/>
          <ac:spMkLst>
            <pc:docMk/>
            <pc:sldMk cId="716994031" sldId="257"/>
            <ac:spMk id="3" creationId="{2FB24759-9994-A26F-6A44-00C3A409EA5A}"/>
          </ac:spMkLst>
        </pc:spChg>
      </pc:sldChg>
      <pc:sldChg chg="del">
        <pc:chgData name="Lynne Tseng" userId="e9d1f81c-e197-44b9-8310-442fc7287f94" providerId="ADAL" clId="{4AF845AF-9953-4484-9CE2-FE789E7B89F7}" dt="2025-08-06T19:23:53.971" v="19" actId="47"/>
        <pc:sldMkLst>
          <pc:docMk/>
          <pc:sldMk cId="1063541721" sldId="263"/>
        </pc:sldMkLst>
      </pc:sldChg>
      <pc:sldChg chg="add del">
        <pc:chgData name="Lynne Tseng" userId="e9d1f81c-e197-44b9-8310-442fc7287f94" providerId="ADAL" clId="{4AF845AF-9953-4484-9CE2-FE789E7B89F7}" dt="2025-08-06T19:25:22.816" v="34" actId="47"/>
        <pc:sldMkLst>
          <pc:docMk/>
          <pc:sldMk cId="2497333809" sldId="277"/>
        </pc:sldMkLst>
      </pc:sldChg>
      <pc:sldChg chg="addSp modSp add del mod">
        <pc:chgData name="Lynne Tseng" userId="e9d1f81c-e197-44b9-8310-442fc7287f94" providerId="ADAL" clId="{4AF845AF-9953-4484-9CE2-FE789E7B89F7}" dt="2025-08-06T19:24:53.824" v="29" actId="1076"/>
        <pc:sldMkLst>
          <pc:docMk/>
          <pc:sldMk cId="2695825784" sldId="278"/>
        </pc:sldMkLst>
        <pc:spChg chg="add mod">
          <ac:chgData name="Lynne Tseng" userId="e9d1f81c-e197-44b9-8310-442fc7287f94" providerId="ADAL" clId="{4AF845AF-9953-4484-9CE2-FE789E7B89F7}" dt="2025-08-06T19:24:50.206" v="28" actId="207"/>
          <ac:spMkLst>
            <pc:docMk/>
            <pc:sldMk cId="2695825784" sldId="278"/>
            <ac:spMk id="2" creationId="{DA844B90-A5A6-77C6-80D8-904065D2101F}"/>
          </ac:spMkLst>
        </pc:spChg>
        <pc:picChg chg="add mod">
          <ac:chgData name="Lynne Tseng" userId="e9d1f81c-e197-44b9-8310-442fc7287f94" providerId="ADAL" clId="{4AF845AF-9953-4484-9CE2-FE789E7B89F7}" dt="2025-08-06T19:24:53.824" v="29" actId="1076"/>
          <ac:picMkLst>
            <pc:docMk/>
            <pc:sldMk cId="2695825784" sldId="278"/>
            <ac:picMk id="3" creationId="{5A1DBA1E-24A4-60FB-9730-B653EBEC0153}"/>
          </ac:picMkLst>
        </pc:picChg>
      </pc:sldChg>
      <pc:sldChg chg="add">
        <pc:chgData name="Lynne Tseng" userId="e9d1f81c-e197-44b9-8310-442fc7287f94" providerId="ADAL" clId="{4AF845AF-9953-4484-9CE2-FE789E7B89F7}" dt="2025-08-11T17:02:38.843" v="78"/>
        <pc:sldMkLst>
          <pc:docMk/>
          <pc:sldMk cId="724965366" sldId="326"/>
        </pc:sldMkLst>
      </pc:sldChg>
      <pc:sldChg chg="del">
        <pc:chgData name="Lynne Tseng" userId="e9d1f81c-e197-44b9-8310-442fc7287f94" providerId="ADAL" clId="{4AF845AF-9953-4484-9CE2-FE789E7B89F7}" dt="2025-08-06T19:24:55.718" v="30" actId="47"/>
        <pc:sldMkLst>
          <pc:docMk/>
          <pc:sldMk cId="2449530478" sldId="328"/>
        </pc:sldMkLst>
      </pc:sldChg>
      <pc:sldChg chg="addSp modSp mod">
        <pc:chgData name="Lynne Tseng" userId="e9d1f81c-e197-44b9-8310-442fc7287f94" providerId="ADAL" clId="{4AF845AF-9953-4484-9CE2-FE789E7B89F7}" dt="2025-08-06T19:25:57.622" v="77" actId="207"/>
        <pc:sldMkLst>
          <pc:docMk/>
          <pc:sldMk cId="3792809147" sldId="329"/>
        </pc:sldMkLst>
        <pc:spChg chg="add mod">
          <ac:chgData name="Lynne Tseng" userId="e9d1f81c-e197-44b9-8310-442fc7287f94" providerId="ADAL" clId="{4AF845AF-9953-4484-9CE2-FE789E7B89F7}" dt="2025-08-06T19:25:57.622" v="77" actId="207"/>
          <ac:spMkLst>
            <pc:docMk/>
            <pc:sldMk cId="3792809147" sldId="329"/>
            <ac:spMk id="2" creationId="{0D855D1D-45C9-1A5D-7559-6A82EBD05B58}"/>
          </ac:spMkLst>
        </pc:spChg>
        <pc:picChg chg="mod">
          <ac:chgData name="Lynne Tseng" userId="e9d1f81c-e197-44b9-8310-442fc7287f94" providerId="ADAL" clId="{4AF845AF-9953-4484-9CE2-FE789E7B89F7}" dt="2025-08-06T19:25:07.930" v="33" actId="1076"/>
          <ac:picMkLst>
            <pc:docMk/>
            <pc:sldMk cId="3792809147" sldId="329"/>
            <ac:picMk id="8" creationId="{22CE3E57-7E2A-8546-D86C-ACD292096F2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64ED5C-0265-2B30-130C-BFFB09A0E7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9B757-61EC-B35D-E309-59A5B2CEC6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4A8C5-ADA6-4C2D-A36C-1829CCFC64D0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E627-B914-4E2C-8383-E3B656A677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94A3C-8498-3A9B-C3B3-26877FFCFE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BD07D-E699-4343-9E5D-6E6D84B3EC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F285-71AA-40D8-B73A-B409A8A14957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5C6E-952F-4174-8503-05DA5E3DC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9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742949"/>
            <a:ext cx="7560000" cy="2682000"/>
          </a:xfrm>
        </p:spPr>
        <p:txBody>
          <a:bodyPr anchor="t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3672000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optional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5523723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22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741600"/>
            <a:ext cx="7560000" cy="650595"/>
          </a:xfrm>
        </p:spPr>
        <p:txBody>
          <a:bodyPr anchor="t"/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EC0CC6F-0FDF-C898-756B-1ECDFC82DD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8" y="504000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optional header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6412C3A-E095-1DAB-CCAF-C37FFE22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3531" y="504000"/>
            <a:ext cx="1228719" cy="252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1D337DD-C4FE-4883-9AC7-5C0C54C43F42}" type="datetime1">
              <a:rPr lang="en-US" smtClean="0"/>
              <a:pPr/>
              <a:t>8/11/2025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07B7F2-7172-1D8C-1F20-0B817C899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357120"/>
            <a:ext cx="7556457" cy="3591206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1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Contnets_w/Image_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338" y="827085"/>
            <a:ext cx="7222912" cy="554675"/>
          </a:xfrm>
        </p:spPr>
        <p:txBody>
          <a:bodyPr anchor="t"/>
          <a:lstStyle>
            <a:lvl1pPr algn="l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338" y="6443428"/>
            <a:ext cx="5554661" cy="252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338" y="503998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847DA67-B267-47EB-60A5-1BA95DE75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88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1BEC6-51B3-6166-7E47-4EB382C4D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456" y="2376806"/>
            <a:ext cx="6357304" cy="334800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/>
            </a:lvl3pPr>
            <a:lvl4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9" name="Date Placeholder 2">
            <a:extLst>
              <a:ext uri="{FF2B5EF4-FFF2-40B4-BE49-F238E27FC236}">
                <a16:creationId xmlns:a16="http://schemas.microsoft.com/office/drawing/2014/main" id="{E24310D4-99B2-F4C3-EAA1-38BDAD23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3531" y="504000"/>
            <a:ext cx="1228719" cy="252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F1D337DD-C4FE-4883-9AC7-5C0C54C43F42}" type="datetime1">
              <a:rPr lang="en-US" smtClean="0"/>
              <a:pPr/>
              <a:t>8/11/2025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ull picture - Shap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green and black triangle&#10;&#10;Description automatically generated">
            <a:extLst>
              <a:ext uri="{FF2B5EF4-FFF2-40B4-BE49-F238E27FC236}">
                <a16:creationId xmlns:a16="http://schemas.microsoft.com/office/drawing/2014/main" id="{205B36F9-6664-0D7B-5469-D3F08D889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" y="2982171"/>
            <a:ext cx="6847467" cy="3875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4140000"/>
            <a:ext cx="5554662" cy="1440000"/>
          </a:xfrm>
        </p:spPr>
        <p:txBody>
          <a:bodyPr anchor="b"/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5832000"/>
            <a:ext cx="5554662" cy="74297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AEC70C-F986-56EE-24D9-782D41ED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2306" y="543600"/>
            <a:ext cx="341729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337DD-C4FE-4883-9AC7-5C0C54C43F42}" type="datetime1">
              <a:rPr lang="en-US" smtClean="0"/>
              <a:pPr/>
              <a:t>8/11/2025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9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ull picture - Shap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CF5D1B-2BAF-72B7-6447-86C40972F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16" b="7916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 descr="A blue green and black triangle&#10;&#10;Description automatically generated">
            <a:extLst>
              <a:ext uri="{FF2B5EF4-FFF2-40B4-BE49-F238E27FC236}">
                <a16:creationId xmlns:a16="http://schemas.microsoft.com/office/drawing/2014/main" id="{22CB460B-231B-9800-9324-8BE7C43E86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7639"/>
            <a:ext cx="5999154" cy="5120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4140000"/>
            <a:ext cx="5554662" cy="1440000"/>
          </a:xfrm>
        </p:spPr>
        <p:txBody>
          <a:bodyPr anchor="b"/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5832000"/>
            <a:ext cx="5554662" cy="74297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AEC70C-F986-56EE-24D9-782D41ED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2306" y="543600"/>
            <a:ext cx="341729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337DD-C4FE-4883-9AC7-5C0C54C43F42}" type="datetime1">
              <a:rPr lang="en-US" smtClean="0"/>
              <a:pPr/>
              <a:t>8/11/2025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75A999-73DB-28F7-8E0F-96C56930B8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87" y="469804"/>
            <a:ext cx="2416320" cy="651592"/>
          </a:xfrm>
          <a:prstGeom prst="rect">
            <a:avLst/>
          </a:prstGeom>
        </p:spPr>
      </p:pic>
      <p:pic>
        <p:nvPicPr>
          <p:cNvPr id="36" name="Picture 3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51105B7-2125-5C94-2E31-38D3A4FD5F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466" y="5465398"/>
            <a:ext cx="2320716" cy="11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1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20ED41B-2518-1FF2-5190-FA39B70E17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03000" y="2448679"/>
            <a:ext cx="4986000" cy="196064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1CED40A-D8E5-0522-DFD2-7008AE243B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EF15588-5463-23E8-0022-CFEE01954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031C550-1471-2EB0-5AA2-788F45CCA3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B26B73A-68BF-7175-939B-55A9935352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96D4C79-1CFA-B118-A432-FBC7DEB5B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AA8E3B9-7E7E-64E8-7A94-2F8964539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B6A4B93-BFAE-E2D8-230B-537CE63A3E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167BAB9-18DA-334E-4E89-2D079C2EF6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4B3F84F-EBD0-EA13-59DC-2C83321B37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ABE1DA9-9916-7D39-BB1F-5D59DE94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F5305C-D7E9-3103-4D3C-E8424D1CF0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9FC0849-403C-4F5E-D789-825D85786C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0EDC3FA-BFE2-E4F7-F350-1699D8CD30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1C5FE90-4C1F-94C6-BB73-FE8744CAC0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833B674-734F-458E-0A21-CFEC260989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F50AFF2-9BAD-FA4D-254B-8E31D6D69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967E3D4-C08D-7067-C0A5-E8C06BB7CB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B50B249-2EE4-A851-5C42-3B59FB8AE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AC5EEA5-C5C7-7E64-32D4-D94B3BBC9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A360AC8B-F815-873F-03B7-C9E2995037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AE03622-842C-1459-9C0B-41AA650221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4026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green and black squares&#10;&#10;Description automatically generated">
            <a:extLst>
              <a:ext uri="{FF2B5EF4-FFF2-40B4-BE49-F238E27FC236}">
                <a16:creationId xmlns:a16="http://schemas.microsoft.com/office/drawing/2014/main" id="{E2841ADB-3488-2280-2577-59E1708EC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"/>
            <a:ext cx="12192000" cy="685514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20ED41B-2518-1FF2-5190-FA39B70E17B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03000" y="2448679"/>
            <a:ext cx="4986000" cy="196064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1CED40A-D8E5-0522-DFD2-7008AE243B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EF15588-5463-23E8-0022-CFEE01954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031C550-1471-2EB0-5AA2-788F45CCA3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DB26B73A-68BF-7175-939B-55A9935352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96D4C79-1CFA-B118-A432-FBC7DEB5B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AA8E3B9-7E7E-64E8-7A94-2F8964539F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B6A4B93-BFAE-E2D8-230B-537CE63A3E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167BAB9-18DA-334E-4E89-2D079C2EF6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64B3F84F-EBD0-EA13-59DC-2C83321B37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ABE1DA9-9916-7D39-BB1F-5D59DE9413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F5305C-D7E9-3103-4D3C-E8424D1CF0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9FC0849-403C-4F5E-D789-825D85786C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0EDC3FA-BFE2-E4F7-F350-1699D8CD30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1C5FE90-4C1F-94C6-BB73-FE8744CAC0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833B674-734F-458E-0A21-CFEC260989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F50AFF2-9BAD-FA4D-254B-8E31D6D69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967E3D4-C08D-7067-C0A5-E8C06BB7CB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B50B249-2EE4-A851-5C42-3B59FB8AE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AC5EEA5-C5C7-7E64-32D4-D94B3BBC91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A360AC8B-F815-873F-03B7-C9E2995037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9AE03622-842C-1459-9C0B-41AA650221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344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196AE-DF5C-6947-60A9-F8EE264F2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65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4689-B352-01A4-EA83-9332F5F9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7088"/>
            <a:ext cx="6275098" cy="3589048"/>
          </a:xfrm>
        </p:spPr>
        <p:txBody>
          <a:bodyPr anchor="b"/>
          <a:lstStyle>
            <a:lvl1pPr algn="l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1C1F2-6F5D-C5C8-3415-B6243CF992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BAEF9C-F632-6302-8B4C-2E0A3668E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528C2B0-22FB-A8B6-3550-361612CAC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2230A98-3DC4-650C-3470-32F85E1409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D6B1796-E7E9-99B6-62B0-4037A299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DF7FA93-0819-4BF8-30B0-444D87B2E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7FACE9-CED0-D3CE-ED80-201BCD282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D823284-CE22-D55A-0CB7-ABC6C13E0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CE4C82D-10F1-194D-FCEF-568BAF0E3D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A5F71C2-11B2-F5C6-AD6A-72FD8E27F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A6B7D77-609A-84B4-DD5F-5C8260533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9DE2051-F2BC-B352-6917-8FEA77A0D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6448E3B-B7DA-A213-5B62-0A5B591D8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4043716-F6CA-B1D3-63E5-BB49226C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170AC92-D7D4-0CEC-6EA7-71F7282383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C6CAC32-FC36-F5FD-5FB8-9527EE5BF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821825-693E-C936-6493-3E921D4E5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87821F1-CF85-EBBF-CC57-17D707677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B3A0E22-B22A-D9E8-40FC-8295D5BC3C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50DC407-E7E2-B23A-3A66-63BD0EEA58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53F82A4-058B-76A5-74D9-13FB6C9290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7AD150B-C52C-7357-B886-3EBFC6AAE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B4F3672-33C1-6335-30B2-D834915F74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627509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B0EC4DE-B3AA-C25B-9271-94B976C94E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338" y="4686300"/>
            <a:ext cx="6275098" cy="1263650"/>
          </a:xfrm>
        </p:spPr>
        <p:txBody>
          <a:bodyPr/>
          <a:lstStyle>
            <a:lvl1pPr>
              <a:defRPr cap="none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/>
              <a:t>Optional subtitle</a:t>
            </a:r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E3C782D6-06D6-4DF8-3946-C96076BF92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20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green and black squares&#10;&#10;Description automatically generated">
            <a:extLst>
              <a:ext uri="{FF2B5EF4-FFF2-40B4-BE49-F238E27FC236}">
                <a16:creationId xmlns:a16="http://schemas.microsoft.com/office/drawing/2014/main" id="{D04835B2-6441-1680-8378-B3B824D7E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"/>
            <a:ext cx="12192000" cy="6855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D4689-B352-01A4-EA83-9332F5F9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0" y="827088"/>
            <a:ext cx="9000000" cy="5122862"/>
          </a:xfrm>
        </p:spPr>
        <p:txBody>
          <a:bodyPr anchor="ctr"/>
          <a:lstStyle>
            <a:lvl1pPr algn="ctr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1C1F2-6F5D-C5C8-3415-B6243CF992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BAEF9C-F632-6302-8B4C-2E0A3668E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528C2B0-22FB-A8B6-3550-361612CAC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2230A98-3DC4-650C-3470-32F85E1409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D6B1796-E7E9-99B6-62B0-4037A299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DF7FA93-0819-4BF8-30B0-444D87B2E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7FACE9-CED0-D3CE-ED80-201BCD282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D823284-CE22-D55A-0CB7-ABC6C13E0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CE4C82D-10F1-194D-FCEF-568BAF0E3D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A5F71C2-11B2-F5C6-AD6A-72FD8E27F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A6B7D77-609A-84B4-DD5F-5C8260533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9DE2051-F2BC-B352-6917-8FEA77A0D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6448E3B-B7DA-A213-5B62-0A5B591D8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4043716-F6CA-B1D3-63E5-BB49226C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170AC92-D7D4-0CEC-6EA7-71F7282383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C6CAC32-FC36-F5FD-5FB8-9527EE5BF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821825-693E-C936-6493-3E921D4E5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87821F1-CF85-EBBF-CC57-17D707677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B3A0E22-B22A-D9E8-40FC-8295D5BC3C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50DC407-E7E2-B23A-3A66-63BD0EEA58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53F82A4-058B-76A5-74D9-13FB6C9290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7AD150B-C52C-7357-B886-3EBFC6AAE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2244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4835B2-6441-1680-8378-B3B824D7E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8"/>
            <a:ext cx="12191999" cy="6855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D4689-B352-01A4-EA83-9332F5F9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00" y="827088"/>
            <a:ext cx="9000000" cy="5122862"/>
          </a:xfrm>
        </p:spPr>
        <p:txBody>
          <a:bodyPr anchor="ctr"/>
          <a:lstStyle>
            <a:lvl1pPr algn="ctr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1C1F2-6F5D-C5C8-3415-B6243CF992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BAEF9C-F632-6302-8B4C-2E0A3668E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528C2B0-22FB-A8B6-3550-361612CAC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2230A98-3DC4-650C-3470-32F85E1409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D6B1796-E7E9-99B6-62B0-4037A299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DF7FA93-0819-4BF8-30B0-444D87B2E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7FACE9-CED0-D3CE-ED80-201BCD282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D823284-CE22-D55A-0CB7-ABC6C13E0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CE4C82D-10F1-194D-FCEF-568BAF0E3D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A5F71C2-11B2-F5C6-AD6A-72FD8E27F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A6B7D77-609A-84B4-DD5F-5C8260533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9DE2051-F2BC-B352-6917-8FEA77A0D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6448E3B-B7DA-A213-5B62-0A5B591D8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4043716-F6CA-B1D3-63E5-BB49226C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170AC92-D7D4-0CEC-6EA7-71F7282383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C6CAC32-FC36-F5FD-5FB8-9527EE5BF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821825-693E-C936-6493-3E921D4E5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87821F1-CF85-EBBF-CC57-17D707677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B3A0E22-B22A-D9E8-40FC-8295D5BC3C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50DC407-E7E2-B23A-3A66-63BD0EEA58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53F82A4-058B-76A5-74D9-13FB6C9290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7AD150B-C52C-7357-B886-3EBFC6AAE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17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741600"/>
            <a:ext cx="7560000" cy="2682552"/>
          </a:xfrm>
        </p:spPr>
        <p:txBody>
          <a:bodyPr anchor="t"/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3672000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5523723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92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key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4689-B352-01A4-EA83-9332F5F93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5555" y="827088"/>
            <a:ext cx="5868135" cy="5122862"/>
          </a:xfrm>
        </p:spPr>
        <p:txBody>
          <a:bodyPr anchor="ctr"/>
          <a:lstStyle>
            <a:lvl1pPr algn="ctr"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Key information or quotations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21C1F2-6F5D-C5C8-3415-B6243CF9921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BAEF9C-F632-6302-8B4C-2E0A3668ED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528C2B0-22FB-A8B6-3550-361612CAC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2230A98-3DC4-650C-3470-32F85E1409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D6B1796-E7E9-99B6-62B0-4037A299A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DF7FA93-0819-4BF8-30B0-444D87B2E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57FACE9-CED0-D3CE-ED80-201BCD2825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D823284-CE22-D55A-0CB7-ABC6C13E0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CE4C82D-10F1-194D-FCEF-568BAF0E3D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A5F71C2-11B2-F5C6-AD6A-72FD8E27FB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A6B7D77-609A-84B4-DD5F-5C82605330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9DE2051-F2BC-B352-6917-8FEA77A0D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6448E3B-B7DA-A213-5B62-0A5B591D83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4043716-F6CA-B1D3-63E5-BB49226C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170AC92-D7D4-0CEC-6EA7-71F7282383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C6CAC32-FC36-F5FD-5FB8-9527EE5BF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4821825-693E-C936-6493-3E921D4E5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87821F1-CF85-EBBF-CC57-17D707677A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B3A0E22-B22A-D9E8-40FC-8295D5BC3C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50DC407-E7E2-B23A-3A66-63BD0EEA58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53F82A4-058B-76A5-74D9-13FB6C9290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7AD150B-C52C-7357-B886-3EBFC6AAE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2AD83-3328-A189-2358-3B21971F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37DD-C4FE-4883-9AC7-5C0C54C43F42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B96DB-408F-8EC5-2B60-EA9BA39A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F99EA-4163-BE73-4E94-274BA712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56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info Picture - Shap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green and black background&#10;&#10;Description automatically generated">
            <a:extLst>
              <a:ext uri="{FF2B5EF4-FFF2-40B4-BE49-F238E27FC236}">
                <a16:creationId xmlns:a16="http://schemas.microsoft.com/office/drawing/2014/main" id="{A3620944-C8FA-007B-42C4-3A132CC6C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95" y="3017729"/>
            <a:ext cx="5547058" cy="3840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8" y="4018385"/>
            <a:ext cx="4565617" cy="2401076"/>
          </a:xfrm>
        </p:spPr>
        <p:txBody>
          <a:bodyPr anchor="ctr"/>
          <a:lstStyle>
            <a:lvl1pPr algn="ctr">
              <a:lnSpc>
                <a:spcPct val="95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information </a:t>
            </a:r>
            <a:r>
              <a:rPr lang="en-US"/>
              <a:t>or quotations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AEC70C-F986-56EE-24D9-782D41ED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2306" y="543600"/>
            <a:ext cx="341729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337DD-C4FE-4883-9AC7-5C0C54C43F42}" type="datetime1">
              <a:rPr lang="en-US" smtClean="0"/>
              <a:pPr/>
              <a:t>8/11/2025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79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2C6E39A-AA71-EAAD-9151-3C2F97525A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60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57D06CE-7B45-A913-0EEC-8A3D9E332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707200"/>
            <a:ext cx="5997600" cy="41508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4522236"/>
            <a:ext cx="4790891" cy="1038809"/>
          </a:xfrm>
        </p:spPr>
        <p:txBody>
          <a:bodyPr/>
          <a:lstStyle>
            <a:lvl1pPr>
              <a:lnSpc>
                <a:spcPct val="95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 dirty="0" err="1"/>
              <a:t>stylehdbf</a:t>
            </a:r>
            <a:r>
              <a:rPr lang="en-US" dirty="0"/>
              <a:t> </a:t>
            </a:r>
            <a:r>
              <a:rPr lang="en-US" err="1"/>
              <a:t>lvjfdb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F4E69A-940A-CFA1-3906-CDC29DD89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1338" y="5691188"/>
            <a:ext cx="4789552" cy="839787"/>
          </a:xfrm>
        </p:spPr>
        <p:txBody>
          <a:bodyPr/>
          <a:lstStyle>
            <a:lvl1pPr>
              <a:lnSpc>
                <a:spcPct val="120000"/>
              </a:lnSpc>
              <a:defRPr sz="1600">
                <a:solidFill>
                  <a:schemeClr val="bg1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AFC5F7-9185-0FAF-B941-6AD1405790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40763" y="1188000"/>
            <a:ext cx="3011487" cy="476195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20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1110932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6" y="2600326"/>
            <a:ext cx="4986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9D2D82-2434-1307-97CC-CCE74802C6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66250" y="2601950"/>
            <a:ext cx="4986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80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2" userDrawn="1">
          <p15:clr>
            <a:srgbClr val="FBAE40"/>
          </p15:clr>
        </p15:guide>
        <p15:guide id="2" pos="419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3887999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9D2D82-2434-1307-97CC-CCE74802C6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86000" y="2601950"/>
            <a:ext cx="3888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9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FBAE40"/>
          </p15:clr>
        </p15:guide>
        <p15:guide id="2" pos="31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3887999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A92D2150-2F02-BD9D-FF9E-CDA0FAF15A7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984750" y="2600325"/>
            <a:ext cx="6665913" cy="334803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02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FBAE40"/>
          </p15:clr>
        </p15:guide>
        <p15:guide id="2" pos="31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1111097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77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FBAE40"/>
          </p15:clr>
        </p15:guide>
        <p15:guide id="2" pos="31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A92D2150-2F02-BD9D-FF9E-CDA0FAF15A7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41338" y="2600325"/>
            <a:ext cx="11109325" cy="334803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776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FBAE40"/>
          </p15:clr>
        </p15:guide>
        <p15:guide id="2" pos="31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0" y="828000"/>
            <a:ext cx="8302660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000" y="2600326"/>
            <a:ext cx="3888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9D2D82-2434-1307-97CC-CCE74802C6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4250" y="2601950"/>
            <a:ext cx="3888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AA416-E526-F19F-5082-C2BEFEFF15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77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8000" y="503998"/>
            <a:ext cx="6535586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5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lumn -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0" y="828000"/>
            <a:ext cx="8302660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000" y="2600326"/>
            <a:ext cx="3888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9D2D82-2434-1307-97CC-CCE74802C6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4250" y="2601950"/>
            <a:ext cx="3888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AA416-E526-F19F-5082-C2BEFEFF15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77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8000" y="503998"/>
            <a:ext cx="6535586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5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827087"/>
            <a:ext cx="7560000" cy="2597861"/>
          </a:xfrm>
        </p:spPr>
        <p:txBody>
          <a:bodyPr anchor="t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3672000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5523723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8" y="504000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56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0" y="828000"/>
            <a:ext cx="6108250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998" y="2600326"/>
            <a:ext cx="6108251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AA416-E526-F19F-5082-C2BEFEFF15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98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3550" y="503998"/>
            <a:ext cx="4340035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7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9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28000"/>
            <a:ext cx="5556250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249" y="2600326"/>
            <a:ext cx="554400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AA416-E526-F19F-5082-C2BEFEFF15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503998"/>
            <a:ext cx="3787585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59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9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0" y="828001"/>
            <a:ext cx="8302660" cy="79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000" y="2600326"/>
            <a:ext cx="5148000" cy="334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buAutoNum type="arabicPeriod"/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CC2A-C047-403B-A711-50D2740E114D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AA416-E526-F19F-5082-C2BEFEFF15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77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8000" y="503998"/>
            <a:ext cx="6535586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70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pag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1"/>
            <a:ext cx="11109322" cy="79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00" y="2600326"/>
            <a:ext cx="5148000" cy="334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buAutoNum type="arabicPeriod"/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B3D3E-B933-CBC5-610E-9E1ACC0BF7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338" y="5228326"/>
            <a:ext cx="2520000" cy="720000"/>
          </a:xfrm>
        </p:spPr>
        <p:txBody>
          <a:bodyPr/>
          <a:lstStyle>
            <a:lvl1pPr>
              <a:defRPr sz="16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Add quote</a:t>
            </a:r>
            <a:endParaRPr lang="en-US" dirty="0"/>
          </a:p>
        </p:txBody>
      </p:sp>
      <p:pic>
        <p:nvPicPr>
          <p:cNvPr id="12" name="Picture 11" descr="A green and black logo&#10;&#10;Description automatically generated">
            <a:extLst>
              <a:ext uri="{FF2B5EF4-FFF2-40B4-BE49-F238E27FC236}">
                <a16:creationId xmlns:a16="http://schemas.microsoft.com/office/drawing/2014/main" id="{2CAC2DD6-3099-7C5D-C43E-7DD487EEF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8" y="4705915"/>
            <a:ext cx="818843" cy="2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07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7089"/>
            <a:ext cx="5040000" cy="268122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8" y="3701144"/>
            <a:ext cx="5040000" cy="2247182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  <a:latin typeface="Work Sans SemiBold" pitchFamily="2" charset="0"/>
              </a:defRPr>
            </a:lvl1pPr>
            <a:lvl2pPr>
              <a:defRPr sz="1800">
                <a:solidFill>
                  <a:schemeClr val="accent3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buAutoNum type="arabicPeriod"/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90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026C4-7FC7-6E38-BE35-69393F69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D369A-B57C-C87D-3017-E3D0870D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971E-448E-4DDB-8635-2424F3509803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D9B1F-AC67-668E-BD62-8D21F2E7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F68F5-BCE4-F5D0-A4BF-DAD412F8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00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0A2C32-D1F2-9155-120E-77AE865F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D5D7-22D6-4D40-AEAE-B7BF550980A5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A9D60-E1A9-0917-8923-F1956C78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F3F36-662A-5FAB-E7E8-2A1F9A22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37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437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232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49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Hea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827087"/>
            <a:ext cx="7560000" cy="2597861"/>
          </a:xfrm>
        </p:spPr>
        <p:txBody>
          <a:bodyPr anchor="t"/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3672000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5523723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8" y="504000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7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42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32C7CF8-9942-D241-2DEE-7557582CB1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88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5721" y="827085"/>
            <a:ext cx="7216529" cy="2597861"/>
          </a:xfrm>
        </p:spPr>
        <p:txBody>
          <a:bodyPr anchor="t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5721" y="3671998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35721" y="5523721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35721" y="6443428"/>
            <a:ext cx="5554661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5721" y="503998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1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Head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338" y="827085"/>
            <a:ext cx="7222912" cy="2597861"/>
          </a:xfrm>
        </p:spPr>
        <p:txBody>
          <a:bodyPr anchor="t"/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9338" y="3671998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9338" y="5523721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9338" y="6443428"/>
            <a:ext cx="5554661" cy="252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338" y="503998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847DA67-B267-47EB-60A5-1BA95DE75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88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38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rtner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green and black background&#10;&#10;Description automatically generated">
            <a:extLst>
              <a:ext uri="{FF2B5EF4-FFF2-40B4-BE49-F238E27FC236}">
                <a16:creationId xmlns:a16="http://schemas.microsoft.com/office/drawing/2014/main" id="{FD9B8090-5832-73A3-CBCC-1E5F14B6E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947" y="1788436"/>
            <a:ext cx="6375053" cy="5069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742949"/>
            <a:ext cx="7560000" cy="2682000"/>
          </a:xfrm>
        </p:spPr>
        <p:txBody>
          <a:bodyPr anchor="t"/>
          <a:lstStyle>
            <a:lvl1pPr algn="l">
              <a:lnSpc>
                <a:spcPct val="100000"/>
              </a:lnSpc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A52A2-D1ED-A39F-9096-70804795A5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38" y="3672000"/>
            <a:ext cx="5554662" cy="18517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3"/>
                </a:solidFill>
                <a:latin typeface="Work Sans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</a:t>
            </a:r>
            <a:r>
              <a:rPr lang="en-US"/>
              <a:t>optional subtitle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bg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70DEAA02-DC67-1CFA-1C79-7F3F98DE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5523723"/>
            <a:ext cx="5554662" cy="426228"/>
          </a:xfrm>
        </p:spPr>
        <p:txBody>
          <a:bodyPr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fld id="{F7A0F6E8-B336-4BB7-B742-8625052934FC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93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Contnet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8" y="827088"/>
            <a:ext cx="7560000" cy="647486"/>
          </a:xfrm>
        </p:spPr>
        <p:txBody>
          <a:bodyPr anchor="t"/>
          <a:lstStyle>
            <a:lvl1pPr algn="l">
              <a:lnSpc>
                <a:spcPct val="100000"/>
              </a:lnSpc>
              <a:defRPr sz="4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8" y="504000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optional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82C33F-DFBB-C8C1-582E-3116840B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357120"/>
            <a:ext cx="7556457" cy="3591206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00000"/>
              </a:lnSpc>
              <a:spcAft>
                <a:spcPts val="0"/>
              </a:spcAft>
              <a:defRPr/>
            </a:lvl4pPr>
            <a:lvl5pPr>
              <a:lnSpc>
                <a:spcPct val="100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BEB146B-784F-0318-C381-807CB1C1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3531" y="504000"/>
            <a:ext cx="1228719" cy="252000"/>
          </a:xfrm>
        </p:spPr>
        <p:txBody>
          <a:bodyPr/>
          <a:lstStyle/>
          <a:p>
            <a:fld id="{F1D337DD-C4FE-4883-9AC7-5C0C54C43F42}" type="datetime1">
              <a:rPr lang="en-US" smtClean="0"/>
              <a:t>8/11/2025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0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Contnets_w/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32C7CF8-9942-D241-2DEE-7557582CB1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88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5A726-047D-73E1-D681-DF8571E25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5721" y="827085"/>
            <a:ext cx="7216529" cy="585155"/>
          </a:xfrm>
        </p:spPr>
        <p:txBody>
          <a:bodyPr anchor="t"/>
          <a:lstStyle>
            <a:lvl1pPr algn="l">
              <a:lnSpc>
                <a:spcPct val="1000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25796D-15C2-95E2-DCB8-86017424D4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17600" y="5796000"/>
            <a:ext cx="1332000" cy="523781"/>
            <a:chOff x="0" y="1031875"/>
            <a:chExt cx="12192001" cy="4794251"/>
          </a:xfrm>
          <a:solidFill>
            <a:schemeClr val="accent1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3816C64-CA86-156E-84C1-0EBB5B2BD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9688" y="1031875"/>
              <a:ext cx="2416175" cy="270668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64D5ABB-AE14-F692-03BF-35A31F0993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463" y="3141663"/>
              <a:ext cx="1246188" cy="122238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864AA6C-99FB-F339-2B2E-8F174B36F9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2363" y="2898775"/>
              <a:ext cx="1290638" cy="122238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2B75B3-39FF-1F9F-6D2C-5A35BA74DD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19675" y="2667000"/>
              <a:ext cx="1181100" cy="120650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D225AF-653C-7EE2-C9DA-8D8508EAE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54563" y="3384550"/>
              <a:ext cx="839788" cy="11112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BF98B98-6DEB-9A7A-BF1B-028308E38E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6138" y="3616325"/>
              <a:ext cx="849313" cy="122238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28957FA-077B-1115-075E-74040BF13E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92600" y="4930775"/>
              <a:ext cx="727075" cy="884238"/>
            </a:xfrm>
            <a:custGeom>
              <a:avLst/>
              <a:gdLst>
                <a:gd name="T0" fmla="*/ 64 w 66"/>
                <a:gd name="T1" fmla="*/ 26 h 80"/>
                <a:gd name="T2" fmla="*/ 37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4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2 w 66"/>
                <a:gd name="T21" fmla="*/ 59 h 80"/>
                <a:gd name="T22" fmla="*/ 14 w 66"/>
                <a:gd name="T23" fmla="*/ 40 h 80"/>
                <a:gd name="T24" fmla="*/ 15 w 66"/>
                <a:gd name="T25" fmla="*/ 38 h 80"/>
                <a:gd name="T26" fmla="*/ 64 w 66"/>
                <a:gd name="T27" fmla="*/ 34 h 80"/>
                <a:gd name="T28" fmla="*/ 64 w 66"/>
                <a:gd name="T29" fmla="*/ 26 h 80"/>
                <a:gd name="T30" fmla="*/ 32 w 66"/>
                <a:gd name="T31" fmla="*/ 7 h 80"/>
                <a:gd name="T32" fmla="*/ 49 w 66"/>
                <a:gd name="T33" fmla="*/ 28 h 80"/>
                <a:gd name="T34" fmla="*/ 48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4" y="26"/>
                  </a:moveTo>
                  <a:cubicBezTo>
                    <a:pt x="62" y="16"/>
                    <a:pt x="56" y="0"/>
                    <a:pt x="37" y="0"/>
                  </a:cubicBezTo>
                  <a:cubicBezTo>
                    <a:pt x="31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4" y="80"/>
                    <a:pt x="34" y="80"/>
                  </a:cubicBezTo>
                  <a:cubicBezTo>
                    <a:pt x="43" y="80"/>
                    <a:pt x="56" y="76"/>
                    <a:pt x="65" y="66"/>
                  </a:cubicBezTo>
                  <a:cubicBezTo>
                    <a:pt x="65" y="66"/>
                    <a:pt x="66" y="62"/>
                    <a:pt x="66" y="61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4" y="68"/>
                    <a:pt x="28" y="65"/>
                    <a:pt x="22" y="59"/>
                  </a:cubicBezTo>
                  <a:cubicBezTo>
                    <a:pt x="18" y="54"/>
                    <a:pt x="15" y="46"/>
                    <a:pt x="14" y="40"/>
                  </a:cubicBezTo>
                  <a:cubicBezTo>
                    <a:pt x="14" y="39"/>
                    <a:pt x="15" y="38"/>
                    <a:pt x="15" y="38"/>
                  </a:cubicBezTo>
                  <a:cubicBezTo>
                    <a:pt x="31" y="37"/>
                    <a:pt x="54" y="36"/>
                    <a:pt x="64" y="34"/>
                  </a:cubicBezTo>
                  <a:cubicBezTo>
                    <a:pt x="65" y="33"/>
                    <a:pt x="64" y="26"/>
                    <a:pt x="64" y="26"/>
                  </a:cubicBezTo>
                  <a:moveTo>
                    <a:pt x="32" y="7"/>
                  </a:moveTo>
                  <a:cubicBezTo>
                    <a:pt x="42" y="7"/>
                    <a:pt x="48" y="18"/>
                    <a:pt x="49" y="28"/>
                  </a:cubicBezTo>
                  <a:cubicBezTo>
                    <a:pt x="49" y="28"/>
                    <a:pt x="49" y="29"/>
                    <a:pt x="48" y="29"/>
                  </a:cubicBezTo>
                  <a:cubicBezTo>
                    <a:pt x="44" y="30"/>
                    <a:pt x="22" y="31"/>
                    <a:pt x="16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6" y="16"/>
                    <a:pt x="22" y="7"/>
                    <a:pt x="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E792DE1-8159-E82A-4758-16B19D0FF3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4489450"/>
              <a:ext cx="1268413" cy="1314450"/>
            </a:xfrm>
            <a:custGeom>
              <a:avLst/>
              <a:gdLst>
                <a:gd name="T0" fmla="*/ 17 w 115"/>
                <a:gd name="T1" fmla="*/ 95 h 119"/>
                <a:gd name="T2" fmla="*/ 49 w 115"/>
                <a:gd name="T3" fmla="*/ 11 h 119"/>
                <a:gd name="T4" fmla="*/ 52 w 115"/>
                <a:gd name="T5" fmla="*/ 0 h 119"/>
                <a:gd name="T6" fmla="*/ 59 w 115"/>
                <a:gd name="T7" fmla="*/ 0 h 119"/>
                <a:gd name="T8" fmla="*/ 65 w 115"/>
                <a:gd name="T9" fmla="*/ 0 h 119"/>
                <a:gd name="T10" fmla="*/ 68 w 115"/>
                <a:gd name="T11" fmla="*/ 10 h 119"/>
                <a:gd name="T12" fmla="*/ 100 w 115"/>
                <a:gd name="T13" fmla="*/ 98 h 119"/>
                <a:gd name="T14" fmla="*/ 114 w 115"/>
                <a:gd name="T15" fmla="*/ 113 h 119"/>
                <a:gd name="T16" fmla="*/ 114 w 115"/>
                <a:gd name="T17" fmla="*/ 119 h 119"/>
                <a:gd name="T18" fmla="*/ 97 w 115"/>
                <a:gd name="T19" fmla="*/ 118 h 119"/>
                <a:gd name="T20" fmla="*/ 76 w 115"/>
                <a:gd name="T21" fmla="*/ 119 h 119"/>
                <a:gd name="T22" fmla="*/ 76 w 115"/>
                <a:gd name="T23" fmla="*/ 113 h 119"/>
                <a:gd name="T24" fmla="*/ 82 w 115"/>
                <a:gd name="T25" fmla="*/ 111 h 119"/>
                <a:gd name="T26" fmla="*/ 84 w 115"/>
                <a:gd name="T27" fmla="*/ 106 h 119"/>
                <a:gd name="T28" fmla="*/ 73 w 115"/>
                <a:gd name="T29" fmla="*/ 73 h 119"/>
                <a:gd name="T30" fmla="*/ 71 w 115"/>
                <a:gd name="T31" fmla="*/ 72 h 119"/>
                <a:gd name="T32" fmla="*/ 53 w 115"/>
                <a:gd name="T33" fmla="*/ 72 h 119"/>
                <a:gd name="T34" fmla="*/ 37 w 115"/>
                <a:gd name="T35" fmla="*/ 72 h 119"/>
                <a:gd name="T36" fmla="*/ 35 w 115"/>
                <a:gd name="T37" fmla="*/ 74 h 119"/>
                <a:gd name="T38" fmla="*/ 25 w 115"/>
                <a:gd name="T39" fmla="*/ 105 h 119"/>
                <a:gd name="T40" fmla="*/ 29 w 115"/>
                <a:gd name="T41" fmla="*/ 112 h 119"/>
                <a:gd name="T42" fmla="*/ 36 w 115"/>
                <a:gd name="T43" fmla="*/ 113 h 119"/>
                <a:gd name="T44" fmla="*/ 36 w 115"/>
                <a:gd name="T45" fmla="*/ 119 h 119"/>
                <a:gd name="T46" fmla="*/ 15 w 115"/>
                <a:gd name="T47" fmla="*/ 118 h 119"/>
                <a:gd name="T48" fmla="*/ 1 w 115"/>
                <a:gd name="T49" fmla="*/ 119 h 119"/>
                <a:gd name="T50" fmla="*/ 1 w 115"/>
                <a:gd name="T51" fmla="*/ 113 h 119"/>
                <a:gd name="T52" fmla="*/ 17 w 115"/>
                <a:gd name="T53" fmla="*/ 95 h 119"/>
                <a:gd name="T54" fmla="*/ 54 w 115"/>
                <a:gd name="T55" fmla="*/ 20 h 119"/>
                <a:gd name="T56" fmla="*/ 39 w 115"/>
                <a:gd name="T57" fmla="*/ 62 h 119"/>
                <a:gd name="T58" fmla="*/ 40 w 115"/>
                <a:gd name="T59" fmla="*/ 63 h 119"/>
                <a:gd name="T60" fmla="*/ 56 w 115"/>
                <a:gd name="T61" fmla="*/ 63 h 119"/>
                <a:gd name="T62" fmla="*/ 68 w 115"/>
                <a:gd name="T63" fmla="*/ 63 h 119"/>
                <a:gd name="T64" fmla="*/ 69 w 115"/>
                <a:gd name="T65" fmla="*/ 61 h 119"/>
                <a:gd name="T66" fmla="*/ 55 w 115"/>
                <a:gd name="T67" fmla="*/ 20 h 119"/>
                <a:gd name="T68" fmla="*/ 54 w 115"/>
                <a:gd name="T69" fmla="*/ 2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5" h="119">
                  <a:moveTo>
                    <a:pt x="17" y="95"/>
                  </a:moveTo>
                  <a:cubicBezTo>
                    <a:pt x="27" y="72"/>
                    <a:pt x="45" y="23"/>
                    <a:pt x="49" y="11"/>
                  </a:cubicBezTo>
                  <a:cubicBezTo>
                    <a:pt x="51" y="7"/>
                    <a:pt x="52" y="3"/>
                    <a:pt x="52" y="0"/>
                  </a:cubicBezTo>
                  <a:cubicBezTo>
                    <a:pt x="53" y="0"/>
                    <a:pt x="56" y="0"/>
                    <a:pt x="59" y="0"/>
                  </a:cubicBezTo>
                  <a:cubicBezTo>
                    <a:pt x="63" y="0"/>
                    <a:pt x="65" y="0"/>
                    <a:pt x="65" y="0"/>
                  </a:cubicBezTo>
                  <a:cubicBezTo>
                    <a:pt x="66" y="3"/>
                    <a:pt x="67" y="7"/>
                    <a:pt x="68" y="10"/>
                  </a:cubicBezTo>
                  <a:cubicBezTo>
                    <a:pt x="72" y="21"/>
                    <a:pt x="93" y="82"/>
                    <a:pt x="100" y="98"/>
                  </a:cubicBezTo>
                  <a:cubicBezTo>
                    <a:pt x="106" y="111"/>
                    <a:pt x="105" y="112"/>
                    <a:pt x="114" y="113"/>
                  </a:cubicBezTo>
                  <a:cubicBezTo>
                    <a:pt x="115" y="113"/>
                    <a:pt x="114" y="118"/>
                    <a:pt x="114" y="119"/>
                  </a:cubicBezTo>
                  <a:cubicBezTo>
                    <a:pt x="109" y="119"/>
                    <a:pt x="106" y="118"/>
                    <a:pt x="97" y="118"/>
                  </a:cubicBezTo>
                  <a:cubicBezTo>
                    <a:pt x="88" y="118"/>
                    <a:pt x="80" y="119"/>
                    <a:pt x="76" y="119"/>
                  </a:cubicBezTo>
                  <a:cubicBezTo>
                    <a:pt x="76" y="118"/>
                    <a:pt x="75" y="114"/>
                    <a:pt x="76" y="113"/>
                  </a:cubicBezTo>
                  <a:cubicBezTo>
                    <a:pt x="80" y="113"/>
                    <a:pt x="80" y="113"/>
                    <a:pt x="82" y="111"/>
                  </a:cubicBezTo>
                  <a:cubicBezTo>
                    <a:pt x="84" y="109"/>
                    <a:pt x="85" y="108"/>
                    <a:pt x="84" y="106"/>
                  </a:cubicBezTo>
                  <a:cubicBezTo>
                    <a:pt x="82" y="98"/>
                    <a:pt x="76" y="82"/>
                    <a:pt x="73" y="73"/>
                  </a:cubicBezTo>
                  <a:cubicBezTo>
                    <a:pt x="73" y="73"/>
                    <a:pt x="71" y="72"/>
                    <a:pt x="71" y="72"/>
                  </a:cubicBezTo>
                  <a:cubicBezTo>
                    <a:pt x="68" y="72"/>
                    <a:pt x="62" y="72"/>
                    <a:pt x="53" y="72"/>
                  </a:cubicBezTo>
                  <a:cubicBezTo>
                    <a:pt x="41" y="72"/>
                    <a:pt x="39" y="72"/>
                    <a:pt x="37" y="72"/>
                  </a:cubicBezTo>
                  <a:cubicBezTo>
                    <a:pt x="36" y="72"/>
                    <a:pt x="35" y="73"/>
                    <a:pt x="35" y="74"/>
                  </a:cubicBezTo>
                  <a:cubicBezTo>
                    <a:pt x="31" y="84"/>
                    <a:pt x="25" y="100"/>
                    <a:pt x="25" y="105"/>
                  </a:cubicBezTo>
                  <a:cubicBezTo>
                    <a:pt x="25" y="108"/>
                    <a:pt x="25" y="111"/>
                    <a:pt x="29" y="112"/>
                  </a:cubicBezTo>
                  <a:cubicBezTo>
                    <a:pt x="32" y="112"/>
                    <a:pt x="33" y="113"/>
                    <a:pt x="36" y="113"/>
                  </a:cubicBezTo>
                  <a:cubicBezTo>
                    <a:pt x="37" y="113"/>
                    <a:pt x="36" y="118"/>
                    <a:pt x="36" y="119"/>
                  </a:cubicBezTo>
                  <a:cubicBezTo>
                    <a:pt x="32" y="119"/>
                    <a:pt x="26" y="118"/>
                    <a:pt x="15" y="118"/>
                  </a:cubicBezTo>
                  <a:cubicBezTo>
                    <a:pt x="4" y="118"/>
                    <a:pt x="5" y="119"/>
                    <a:pt x="1" y="119"/>
                  </a:cubicBezTo>
                  <a:cubicBezTo>
                    <a:pt x="0" y="118"/>
                    <a:pt x="0" y="113"/>
                    <a:pt x="1" y="113"/>
                  </a:cubicBezTo>
                  <a:cubicBezTo>
                    <a:pt x="11" y="112"/>
                    <a:pt x="11" y="110"/>
                    <a:pt x="17" y="95"/>
                  </a:cubicBezTo>
                  <a:moveTo>
                    <a:pt x="54" y="20"/>
                  </a:moveTo>
                  <a:cubicBezTo>
                    <a:pt x="51" y="30"/>
                    <a:pt x="43" y="52"/>
                    <a:pt x="39" y="62"/>
                  </a:cubicBezTo>
                  <a:cubicBezTo>
                    <a:pt x="39" y="62"/>
                    <a:pt x="40" y="63"/>
                    <a:pt x="40" y="63"/>
                  </a:cubicBezTo>
                  <a:cubicBezTo>
                    <a:pt x="42" y="63"/>
                    <a:pt x="48" y="63"/>
                    <a:pt x="56" y="63"/>
                  </a:cubicBezTo>
                  <a:cubicBezTo>
                    <a:pt x="60" y="63"/>
                    <a:pt x="66" y="63"/>
                    <a:pt x="68" y="63"/>
                  </a:cubicBezTo>
                  <a:cubicBezTo>
                    <a:pt x="69" y="63"/>
                    <a:pt x="69" y="62"/>
                    <a:pt x="69" y="61"/>
                  </a:cubicBezTo>
                  <a:cubicBezTo>
                    <a:pt x="65" y="50"/>
                    <a:pt x="58" y="28"/>
                    <a:pt x="55" y="20"/>
                  </a:cubicBezTo>
                  <a:cubicBezTo>
                    <a:pt x="55" y="20"/>
                    <a:pt x="54" y="20"/>
                    <a:pt x="54" y="2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C0D780C-B5AF-577D-C30A-D9D9878B3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2863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FD81863-5F78-EAD0-51FA-12BAAA9A7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97075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4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40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4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9" y="23"/>
                    <a:pt x="45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7" y="80"/>
                    <a:pt x="8" y="79"/>
                    <a:pt x="4" y="77"/>
                  </a:cubicBezTo>
                  <a:cubicBezTo>
                    <a:pt x="2" y="72"/>
                    <a:pt x="1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9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5" y="74"/>
                    <a:pt x="40" y="70"/>
                    <a:pt x="40" y="63"/>
                  </a:cubicBezTo>
                  <a:cubicBezTo>
                    <a:pt x="40" y="57"/>
                    <a:pt x="36" y="53"/>
                    <a:pt x="24" y="47"/>
                  </a:cubicBezTo>
                  <a:cubicBezTo>
                    <a:pt x="9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50" y="14"/>
                    <a:pt x="49" y="2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FB524F9-2CCD-E9E4-3BCA-709631D847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0175" y="4941888"/>
              <a:ext cx="904875" cy="884238"/>
            </a:xfrm>
            <a:custGeom>
              <a:avLst/>
              <a:gdLst>
                <a:gd name="T0" fmla="*/ 82 w 82"/>
                <a:gd name="T1" fmla="*/ 67 h 80"/>
                <a:gd name="T2" fmla="*/ 81 w 82"/>
                <a:gd name="T3" fmla="*/ 72 h 80"/>
                <a:gd name="T4" fmla="*/ 60 w 82"/>
                <a:gd name="T5" fmla="*/ 80 h 80"/>
                <a:gd name="T6" fmla="*/ 59 w 82"/>
                <a:gd name="T7" fmla="*/ 79 h 80"/>
                <a:gd name="T8" fmla="*/ 59 w 82"/>
                <a:gd name="T9" fmla="*/ 68 h 80"/>
                <a:gd name="T10" fmla="*/ 57 w 82"/>
                <a:gd name="T11" fmla="*/ 67 h 80"/>
                <a:gd name="T12" fmla="*/ 32 w 82"/>
                <a:gd name="T13" fmla="*/ 79 h 80"/>
                <a:gd name="T14" fmla="*/ 9 w 82"/>
                <a:gd name="T15" fmla="*/ 54 h 80"/>
                <a:gd name="T16" fmla="*/ 9 w 82"/>
                <a:gd name="T17" fmla="*/ 16 h 80"/>
                <a:gd name="T18" fmla="*/ 6 w 82"/>
                <a:gd name="T19" fmla="*/ 10 h 80"/>
                <a:gd name="T20" fmla="*/ 0 w 82"/>
                <a:gd name="T21" fmla="*/ 8 h 80"/>
                <a:gd name="T22" fmla="*/ 1 w 82"/>
                <a:gd name="T23" fmla="*/ 3 h 80"/>
                <a:gd name="T24" fmla="*/ 25 w 82"/>
                <a:gd name="T25" fmla="*/ 0 h 80"/>
                <a:gd name="T26" fmla="*/ 24 w 82"/>
                <a:gd name="T27" fmla="*/ 37 h 80"/>
                <a:gd name="T28" fmla="*/ 25 w 82"/>
                <a:gd name="T29" fmla="*/ 57 h 80"/>
                <a:gd name="T30" fmla="*/ 41 w 82"/>
                <a:gd name="T31" fmla="*/ 68 h 80"/>
                <a:gd name="T32" fmla="*/ 56 w 82"/>
                <a:gd name="T33" fmla="*/ 62 h 80"/>
                <a:gd name="T34" fmla="*/ 59 w 82"/>
                <a:gd name="T35" fmla="*/ 57 h 80"/>
                <a:gd name="T36" fmla="*/ 59 w 82"/>
                <a:gd name="T37" fmla="*/ 16 h 80"/>
                <a:gd name="T38" fmla="*/ 55 w 82"/>
                <a:gd name="T39" fmla="*/ 10 h 80"/>
                <a:gd name="T40" fmla="*/ 46 w 82"/>
                <a:gd name="T41" fmla="*/ 8 h 80"/>
                <a:gd name="T42" fmla="*/ 47 w 82"/>
                <a:gd name="T43" fmla="*/ 3 h 80"/>
                <a:gd name="T44" fmla="*/ 74 w 82"/>
                <a:gd name="T45" fmla="*/ 0 h 80"/>
                <a:gd name="T46" fmla="*/ 73 w 82"/>
                <a:gd name="T47" fmla="*/ 17 h 80"/>
                <a:gd name="T48" fmla="*/ 73 w 82"/>
                <a:gd name="T49" fmla="*/ 60 h 80"/>
                <a:gd name="T50" fmla="*/ 78 w 82"/>
                <a:gd name="T51" fmla="*/ 67 h 80"/>
                <a:gd name="T52" fmla="*/ 82 w 82"/>
                <a:gd name="T53" fmla="*/ 6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82" y="67"/>
                  </a:moveTo>
                  <a:cubicBezTo>
                    <a:pt x="82" y="68"/>
                    <a:pt x="82" y="72"/>
                    <a:pt x="81" y="72"/>
                  </a:cubicBezTo>
                  <a:cubicBezTo>
                    <a:pt x="74" y="75"/>
                    <a:pt x="64" y="79"/>
                    <a:pt x="60" y="80"/>
                  </a:cubicBezTo>
                  <a:cubicBezTo>
                    <a:pt x="60" y="80"/>
                    <a:pt x="59" y="79"/>
                    <a:pt x="59" y="79"/>
                  </a:cubicBezTo>
                  <a:cubicBezTo>
                    <a:pt x="59" y="76"/>
                    <a:pt x="59" y="71"/>
                    <a:pt x="59" y="68"/>
                  </a:cubicBezTo>
                  <a:cubicBezTo>
                    <a:pt x="59" y="67"/>
                    <a:pt x="58" y="67"/>
                    <a:pt x="57" y="67"/>
                  </a:cubicBezTo>
                  <a:cubicBezTo>
                    <a:pt x="46" y="77"/>
                    <a:pt x="38" y="79"/>
                    <a:pt x="32" y="79"/>
                  </a:cubicBezTo>
                  <a:cubicBezTo>
                    <a:pt x="13" y="79"/>
                    <a:pt x="10" y="66"/>
                    <a:pt x="9" y="54"/>
                  </a:cubicBezTo>
                  <a:cubicBezTo>
                    <a:pt x="9" y="44"/>
                    <a:pt x="10" y="24"/>
                    <a:pt x="9" y="16"/>
                  </a:cubicBezTo>
                  <a:cubicBezTo>
                    <a:pt x="9" y="13"/>
                    <a:pt x="9" y="11"/>
                    <a:pt x="6" y="10"/>
                  </a:cubicBezTo>
                  <a:cubicBezTo>
                    <a:pt x="5" y="9"/>
                    <a:pt x="4" y="9"/>
                    <a:pt x="0" y="8"/>
                  </a:cubicBezTo>
                  <a:cubicBezTo>
                    <a:pt x="0" y="7"/>
                    <a:pt x="0" y="3"/>
                    <a:pt x="1" y="3"/>
                  </a:cubicBezTo>
                  <a:cubicBezTo>
                    <a:pt x="9" y="3"/>
                    <a:pt x="20" y="1"/>
                    <a:pt x="25" y="0"/>
                  </a:cubicBezTo>
                  <a:cubicBezTo>
                    <a:pt x="25" y="5"/>
                    <a:pt x="24" y="15"/>
                    <a:pt x="24" y="37"/>
                  </a:cubicBezTo>
                  <a:cubicBezTo>
                    <a:pt x="24" y="47"/>
                    <a:pt x="24" y="54"/>
                    <a:pt x="25" y="57"/>
                  </a:cubicBezTo>
                  <a:cubicBezTo>
                    <a:pt x="27" y="63"/>
                    <a:pt x="31" y="68"/>
                    <a:pt x="41" y="68"/>
                  </a:cubicBezTo>
                  <a:cubicBezTo>
                    <a:pt x="46" y="68"/>
                    <a:pt x="52" y="66"/>
                    <a:pt x="56" y="62"/>
                  </a:cubicBezTo>
                  <a:cubicBezTo>
                    <a:pt x="58" y="61"/>
                    <a:pt x="58" y="59"/>
                    <a:pt x="59" y="57"/>
                  </a:cubicBezTo>
                  <a:cubicBezTo>
                    <a:pt x="59" y="55"/>
                    <a:pt x="59" y="39"/>
                    <a:pt x="59" y="16"/>
                  </a:cubicBezTo>
                  <a:cubicBezTo>
                    <a:pt x="58" y="13"/>
                    <a:pt x="58" y="11"/>
                    <a:pt x="55" y="10"/>
                  </a:cubicBezTo>
                  <a:cubicBezTo>
                    <a:pt x="52" y="9"/>
                    <a:pt x="51" y="9"/>
                    <a:pt x="46" y="8"/>
                  </a:cubicBezTo>
                  <a:cubicBezTo>
                    <a:pt x="46" y="7"/>
                    <a:pt x="46" y="3"/>
                    <a:pt x="47" y="3"/>
                  </a:cubicBezTo>
                  <a:cubicBezTo>
                    <a:pt x="57" y="3"/>
                    <a:pt x="70" y="1"/>
                    <a:pt x="74" y="0"/>
                  </a:cubicBezTo>
                  <a:cubicBezTo>
                    <a:pt x="74" y="4"/>
                    <a:pt x="74" y="10"/>
                    <a:pt x="73" y="1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5"/>
                    <a:pt x="74" y="67"/>
                    <a:pt x="78" y="67"/>
                  </a:cubicBezTo>
                  <a:lnTo>
                    <a:pt x="82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F58AB9B-B232-CC78-6A44-1B456A1661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12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40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1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4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DED2691-22F1-B0FB-7A1B-F38F5C1BC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013" y="4489450"/>
              <a:ext cx="1014413" cy="1314450"/>
            </a:xfrm>
            <a:custGeom>
              <a:avLst/>
              <a:gdLst>
                <a:gd name="T0" fmla="*/ 41 w 92"/>
                <a:gd name="T1" fmla="*/ 66 h 119"/>
                <a:gd name="T2" fmla="*/ 42 w 92"/>
                <a:gd name="T3" fmla="*/ 64 h 119"/>
                <a:gd name="T4" fmla="*/ 50 w 92"/>
                <a:gd name="T5" fmla="*/ 65 h 119"/>
                <a:gd name="T6" fmla="*/ 63 w 92"/>
                <a:gd name="T7" fmla="*/ 62 h 119"/>
                <a:gd name="T8" fmla="*/ 75 w 92"/>
                <a:gd name="T9" fmla="*/ 37 h 119"/>
                <a:gd name="T10" fmla="*/ 44 w 92"/>
                <a:gd name="T11" fmla="*/ 7 h 119"/>
                <a:gd name="T12" fmla="*/ 36 w 92"/>
                <a:gd name="T13" fmla="*/ 7 h 119"/>
                <a:gd name="T14" fmla="*/ 34 w 92"/>
                <a:gd name="T15" fmla="*/ 10 h 119"/>
                <a:gd name="T16" fmla="*/ 34 w 92"/>
                <a:gd name="T17" fmla="*/ 56 h 119"/>
                <a:gd name="T18" fmla="*/ 34 w 92"/>
                <a:gd name="T19" fmla="*/ 102 h 119"/>
                <a:gd name="T20" fmla="*/ 41 w 92"/>
                <a:gd name="T21" fmla="*/ 111 h 119"/>
                <a:gd name="T22" fmla="*/ 49 w 92"/>
                <a:gd name="T23" fmla="*/ 113 h 119"/>
                <a:gd name="T24" fmla="*/ 49 w 92"/>
                <a:gd name="T25" fmla="*/ 119 h 119"/>
                <a:gd name="T26" fmla="*/ 26 w 92"/>
                <a:gd name="T27" fmla="*/ 118 h 119"/>
                <a:gd name="T28" fmla="*/ 4 w 92"/>
                <a:gd name="T29" fmla="*/ 119 h 119"/>
                <a:gd name="T30" fmla="*/ 4 w 92"/>
                <a:gd name="T31" fmla="*/ 113 h 119"/>
                <a:gd name="T32" fmla="*/ 11 w 92"/>
                <a:gd name="T33" fmla="*/ 112 h 119"/>
                <a:gd name="T34" fmla="*/ 17 w 92"/>
                <a:gd name="T35" fmla="*/ 101 h 119"/>
                <a:gd name="T36" fmla="*/ 18 w 92"/>
                <a:gd name="T37" fmla="*/ 58 h 119"/>
                <a:gd name="T38" fmla="*/ 17 w 92"/>
                <a:gd name="T39" fmla="*/ 17 h 119"/>
                <a:gd name="T40" fmla="*/ 10 w 92"/>
                <a:gd name="T41" fmla="*/ 7 h 119"/>
                <a:gd name="T42" fmla="*/ 1 w 92"/>
                <a:gd name="T43" fmla="*/ 5 h 119"/>
                <a:gd name="T44" fmla="*/ 1 w 92"/>
                <a:gd name="T45" fmla="*/ 0 h 119"/>
                <a:gd name="T46" fmla="*/ 24 w 92"/>
                <a:gd name="T47" fmla="*/ 0 h 119"/>
                <a:gd name="T48" fmla="*/ 55 w 92"/>
                <a:gd name="T49" fmla="*/ 0 h 119"/>
                <a:gd name="T50" fmla="*/ 81 w 92"/>
                <a:gd name="T51" fmla="*/ 7 h 119"/>
                <a:gd name="T52" fmla="*/ 92 w 92"/>
                <a:gd name="T53" fmla="*/ 33 h 119"/>
                <a:gd name="T54" fmla="*/ 72 w 92"/>
                <a:gd name="T55" fmla="*/ 66 h 119"/>
                <a:gd name="T56" fmla="*/ 52 w 92"/>
                <a:gd name="T57" fmla="*/ 71 h 119"/>
                <a:gd name="T58" fmla="*/ 44 w 92"/>
                <a:gd name="T59" fmla="*/ 70 h 119"/>
                <a:gd name="T60" fmla="*/ 41 w 92"/>
                <a:gd name="T6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19">
                  <a:moveTo>
                    <a:pt x="41" y="66"/>
                  </a:moveTo>
                  <a:cubicBezTo>
                    <a:pt x="41" y="65"/>
                    <a:pt x="42" y="64"/>
                    <a:pt x="42" y="64"/>
                  </a:cubicBezTo>
                  <a:cubicBezTo>
                    <a:pt x="44" y="64"/>
                    <a:pt x="47" y="65"/>
                    <a:pt x="50" y="65"/>
                  </a:cubicBezTo>
                  <a:cubicBezTo>
                    <a:pt x="55" y="65"/>
                    <a:pt x="59" y="64"/>
                    <a:pt x="63" y="62"/>
                  </a:cubicBezTo>
                  <a:cubicBezTo>
                    <a:pt x="72" y="57"/>
                    <a:pt x="75" y="48"/>
                    <a:pt x="75" y="37"/>
                  </a:cubicBezTo>
                  <a:cubicBezTo>
                    <a:pt x="75" y="19"/>
                    <a:pt x="66" y="7"/>
                    <a:pt x="44" y="7"/>
                  </a:cubicBezTo>
                  <a:cubicBezTo>
                    <a:pt x="42" y="7"/>
                    <a:pt x="37" y="7"/>
                    <a:pt x="36" y="7"/>
                  </a:cubicBezTo>
                  <a:cubicBezTo>
                    <a:pt x="35" y="8"/>
                    <a:pt x="35" y="9"/>
                    <a:pt x="34" y="10"/>
                  </a:cubicBezTo>
                  <a:cubicBezTo>
                    <a:pt x="34" y="15"/>
                    <a:pt x="34" y="25"/>
                    <a:pt x="34" y="56"/>
                  </a:cubicBezTo>
                  <a:cubicBezTo>
                    <a:pt x="34" y="77"/>
                    <a:pt x="34" y="92"/>
                    <a:pt x="34" y="102"/>
                  </a:cubicBezTo>
                  <a:cubicBezTo>
                    <a:pt x="35" y="109"/>
                    <a:pt x="36" y="110"/>
                    <a:pt x="41" y="111"/>
                  </a:cubicBezTo>
                  <a:cubicBezTo>
                    <a:pt x="44" y="112"/>
                    <a:pt x="44" y="113"/>
                    <a:pt x="49" y="113"/>
                  </a:cubicBezTo>
                  <a:cubicBezTo>
                    <a:pt x="50" y="114"/>
                    <a:pt x="49" y="118"/>
                    <a:pt x="49" y="119"/>
                  </a:cubicBezTo>
                  <a:cubicBezTo>
                    <a:pt x="43" y="119"/>
                    <a:pt x="34" y="118"/>
                    <a:pt x="26" y="118"/>
                  </a:cubicBezTo>
                  <a:cubicBezTo>
                    <a:pt x="17" y="118"/>
                    <a:pt x="8" y="119"/>
                    <a:pt x="4" y="119"/>
                  </a:cubicBezTo>
                  <a:cubicBezTo>
                    <a:pt x="3" y="118"/>
                    <a:pt x="3" y="114"/>
                    <a:pt x="4" y="113"/>
                  </a:cubicBezTo>
                  <a:cubicBezTo>
                    <a:pt x="8" y="113"/>
                    <a:pt x="9" y="112"/>
                    <a:pt x="11" y="112"/>
                  </a:cubicBezTo>
                  <a:cubicBezTo>
                    <a:pt x="16" y="111"/>
                    <a:pt x="17" y="108"/>
                    <a:pt x="17" y="101"/>
                  </a:cubicBezTo>
                  <a:cubicBezTo>
                    <a:pt x="17" y="94"/>
                    <a:pt x="18" y="79"/>
                    <a:pt x="18" y="58"/>
                  </a:cubicBezTo>
                  <a:cubicBezTo>
                    <a:pt x="18" y="36"/>
                    <a:pt x="18" y="23"/>
                    <a:pt x="17" y="17"/>
                  </a:cubicBezTo>
                  <a:cubicBezTo>
                    <a:pt x="17" y="10"/>
                    <a:pt x="16" y="8"/>
                    <a:pt x="10" y="7"/>
                  </a:cubicBezTo>
                  <a:cubicBezTo>
                    <a:pt x="8" y="6"/>
                    <a:pt x="5" y="6"/>
                    <a:pt x="1" y="5"/>
                  </a:cubicBezTo>
                  <a:cubicBezTo>
                    <a:pt x="0" y="4"/>
                    <a:pt x="1" y="0"/>
                    <a:pt x="1" y="0"/>
                  </a:cubicBezTo>
                  <a:cubicBezTo>
                    <a:pt x="5" y="0"/>
                    <a:pt x="15" y="0"/>
                    <a:pt x="24" y="0"/>
                  </a:cubicBezTo>
                  <a:cubicBezTo>
                    <a:pt x="36" y="0"/>
                    <a:pt x="44" y="0"/>
                    <a:pt x="55" y="0"/>
                  </a:cubicBezTo>
                  <a:cubicBezTo>
                    <a:pt x="62" y="0"/>
                    <a:pt x="73" y="1"/>
                    <a:pt x="81" y="7"/>
                  </a:cubicBezTo>
                  <a:cubicBezTo>
                    <a:pt x="87" y="12"/>
                    <a:pt x="92" y="20"/>
                    <a:pt x="92" y="33"/>
                  </a:cubicBezTo>
                  <a:cubicBezTo>
                    <a:pt x="92" y="51"/>
                    <a:pt x="82" y="62"/>
                    <a:pt x="72" y="66"/>
                  </a:cubicBezTo>
                  <a:cubicBezTo>
                    <a:pt x="65" y="70"/>
                    <a:pt x="59" y="71"/>
                    <a:pt x="52" y="71"/>
                  </a:cubicBezTo>
                  <a:cubicBezTo>
                    <a:pt x="49" y="71"/>
                    <a:pt x="46" y="71"/>
                    <a:pt x="44" y="70"/>
                  </a:cubicBezTo>
                  <a:cubicBezTo>
                    <a:pt x="43" y="70"/>
                    <a:pt x="41" y="67"/>
                    <a:pt x="41" y="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92AC504-8FA3-796C-B788-FBA7272B9B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83425" y="4930775"/>
              <a:ext cx="706438" cy="884238"/>
            </a:xfrm>
            <a:custGeom>
              <a:avLst/>
              <a:gdLst>
                <a:gd name="T0" fmla="*/ 52 w 64"/>
                <a:gd name="T1" fmla="*/ 80 h 80"/>
                <a:gd name="T2" fmla="*/ 43 w 64"/>
                <a:gd name="T3" fmla="*/ 75 h 80"/>
                <a:gd name="T4" fmla="*/ 41 w 64"/>
                <a:gd name="T5" fmla="*/ 71 h 80"/>
                <a:gd name="T6" fmla="*/ 40 w 64"/>
                <a:gd name="T7" fmla="*/ 71 h 80"/>
                <a:gd name="T8" fmla="*/ 17 w 64"/>
                <a:gd name="T9" fmla="*/ 80 h 80"/>
                <a:gd name="T10" fmla="*/ 7 w 64"/>
                <a:gd name="T11" fmla="*/ 76 h 80"/>
                <a:gd name="T12" fmla="*/ 0 w 64"/>
                <a:gd name="T13" fmla="*/ 59 h 80"/>
                <a:gd name="T14" fmla="*/ 4 w 64"/>
                <a:gd name="T15" fmla="*/ 48 h 80"/>
                <a:gd name="T16" fmla="*/ 40 w 64"/>
                <a:gd name="T17" fmla="*/ 35 h 80"/>
                <a:gd name="T18" fmla="*/ 41 w 64"/>
                <a:gd name="T19" fmla="*/ 34 h 80"/>
                <a:gd name="T20" fmla="*/ 41 w 64"/>
                <a:gd name="T21" fmla="*/ 28 h 80"/>
                <a:gd name="T22" fmla="*/ 39 w 64"/>
                <a:gd name="T23" fmla="*/ 17 h 80"/>
                <a:gd name="T24" fmla="*/ 24 w 64"/>
                <a:gd name="T25" fmla="*/ 10 h 80"/>
                <a:gd name="T26" fmla="*/ 16 w 64"/>
                <a:gd name="T27" fmla="*/ 12 h 80"/>
                <a:gd name="T28" fmla="*/ 8 w 64"/>
                <a:gd name="T29" fmla="*/ 26 h 80"/>
                <a:gd name="T30" fmla="*/ 3 w 64"/>
                <a:gd name="T31" fmla="*/ 22 h 80"/>
                <a:gd name="T32" fmla="*/ 7 w 64"/>
                <a:gd name="T33" fmla="*/ 10 h 80"/>
                <a:gd name="T34" fmla="*/ 32 w 64"/>
                <a:gd name="T35" fmla="*/ 0 h 80"/>
                <a:gd name="T36" fmla="*/ 51 w 64"/>
                <a:gd name="T37" fmla="*/ 10 h 80"/>
                <a:gd name="T38" fmla="*/ 56 w 64"/>
                <a:gd name="T39" fmla="*/ 29 h 80"/>
                <a:gd name="T40" fmla="*/ 55 w 64"/>
                <a:gd name="T41" fmla="*/ 61 h 80"/>
                <a:gd name="T42" fmla="*/ 59 w 64"/>
                <a:gd name="T43" fmla="*/ 69 h 80"/>
                <a:gd name="T44" fmla="*/ 64 w 64"/>
                <a:gd name="T45" fmla="*/ 68 h 80"/>
                <a:gd name="T46" fmla="*/ 63 w 64"/>
                <a:gd name="T47" fmla="*/ 74 h 80"/>
                <a:gd name="T48" fmla="*/ 52 w 64"/>
                <a:gd name="T49" fmla="*/ 80 h 80"/>
                <a:gd name="T50" fmla="*/ 40 w 64"/>
                <a:gd name="T51" fmla="*/ 41 h 80"/>
                <a:gd name="T52" fmla="*/ 17 w 64"/>
                <a:gd name="T53" fmla="*/ 50 h 80"/>
                <a:gd name="T54" fmla="*/ 16 w 64"/>
                <a:gd name="T55" fmla="*/ 56 h 80"/>
                <a:gd name="T56" fmla="*/ 29 w 64"/>
                <a:gd name="T57" fmla="*/ 69 h 80"/>
                <a:gd name="T58" fmla="*/ 39 w 64"/>
                <a:gd name="T59" fmla="*/ 66 h 80"/>
                <a:gd name="T60" fmla="*/ 41 w 64"/>
                <a:gd name="T61" fmla="*/ 62 h 80"/>
                <a:gd name="T62" fmla="*/ 41 w 64"/>
                <a:gd name="T63" fmla="*/ 42 h 80"/>
                <a:gd name="T64" fmla="*/ 40 w 64"/>
                <a:gd name="T65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80">
                  <a:moveTo>
                    <a:pt x="52" y="80"/>
                  </a:moveTo>
                  <a:cubicBezTo>
                    <a:pt x="47" y="80"/>
                    <a:pt x="44" y="78"/>
                    <a:pt x="43" y="75"/>
                  </a:cubicBezTo>
                  <a:cubicBezTo>
                    <a:pt x="42" y="74"/>
                    <a:pt x="41" y="72"/>
                    <a:pt x="41" y="71"/>
                  </a:cubicBezTo>
                  <a:cubicBezTo>
                    <a:pt x="41" y="71"/>
                    <a:pt x="40" y="70"/>
                    <a:pt x="40" y="71"/>
                  </a:cubicBezTo>
                  <a:cubicBezTo>
                    <a:pt x="31" y="77"/>
                    <a:pt x="22" y="80"/>
                    <a:pt x="17" y="80"/>
                  </a:cubicBezTo>
                  <a:cubicBezTo>
                    <a:pt x="14" y="80"/>
                    <a:pt x="10" y="79"/>
                    <a:pt x="7" y="76"/>
                  </a:cubicBezTo>
                  <a:cubicBezTo>
                    <a:pt x="3" y="71"/>
                    <a:pt x="0" y="66"/>
                    <a:pt x="0" y="59"/>
                  </a:cubicBezTo>
                  <a:cubicBezTo>
                    <a:pt x="0" y="55"/>
                    <a:pt x="3" y="49"/>
                    <a:pt x="4" y="48"/>
                  </a:cubicBezTo>
                  <a:cubicBezTo>
                    <a:pt x="10" y="44"/>
                    <a:pt x="33" y="39"/>
                    <a:pt x="40" y="35"/>
                  </a:cubicBezTo>
                  <a:cubicBezTo>
                    <a:pt x="40" y="35"/>
                    <a:pt x="41" y="34"/>
                    <a:pt x="41" y="34"/>
                  </a:cubicBezTo>
                  <a:cubicBezTo>
                    <a:pt x="42" y="32"/>
                    <a:pt x="41" y="30"/>
                    <a:pt x="41" y="28"/>
                  </a:cubicBezTo>
                  <a:cubicBezTo>
                    <a:pt x="41" y="25"/>
                    <a:pt x="41" y="20"/>
                    <a:pt x="39" y="17"/>
                  </a:cubicBezTo>
                  <a:cubicBezTo>
                    <a:pt x="35" y="12"/>
                    <a:pt x="30" y="10"/>
                    <a:pt x="24" y="10"/>
                  </a:cubicBezTo>
                  <a:cubicBezTo>
                    <a:pt x="20" y="10"/>
                    <a:pt x="17" y="11"/>
                    <a:pt x="16" y="12"/>
                  </a:cubicBezTo>
                  <a:cubicBezTo>
                    <a:pt x="14" y="13"/>
                    <a:pt x="11" y="19"/>
                    <a:pt x="8" y="26"/>
                  </a:cubicBezTo>
                  <a:cubicBezTo>
                    <a:pt x="8" y="26"/>
                    <a:pt x="3" y="23"/>
                    <a:pt x="3" y="22"/>
                  </a:cubicBezTo>
                  <a:cubicBezTo>
                    <a:pt x="3" y="19"/>
                    <a:pt x="6" y="12"/>
                    <a:pt x="7" y="10"/>
                  </a:cubicBezTo>
                  <a:cubicBezTo>
                    <a:pt x="15" y="5"/>
                    <a:pt x="27" y="0"/>
                    <a:pt x="32" y="0"/>
                  </a:cubicBezTo>
                  <a:cubicBezTo>
                    <a:pt x="41" y="0"/>
                    <a:pt x="47" y="4"/>
                    <a:pt x="51" y="10"/>
                  </a:cubicBezTo>
                  <a:cubicBezTo>
                    <a:pt x="54" y="15"/>
                    <a:pt x="56" y="22"/>
                    <a:pt x="56" y="29"/>
                  </a:cubicBezTo>
                  <a:cubicBezTo>
                    <a:pt x="56" y="39"/>
                    <a:pt x="55" y="54"/>
                    <a:pt x="55" y="61"/>
                  </a:cubicBezTo>
                  <a:cubicBezTo>
                    <a:pt x="55" y="65"/>
                    <a:pt x="55" y="69"/>
                    <a:pt x="59" y="69"/>
                  </a:cubicBezTo>
                  <a:cubicBezTo>
                    <a:pt x="61" y="69"/>
                    <a:pt x="61" y="69"/>
                    <a:pt x="64" y="68"/>
                  </a:cubicBezTo>
                  <a:cubicBezTo>
                    <a:pt x="64" y="69"/>
                    <a:pt x="64" y="73"/>
                    <a:pt x="63" y="74"/>
                  </a:cubicBezTo>
                  <a:cubicBezTo>
                    <a:pt x="63" y="74"/>
                    <a:pt x="59" y="80"/>
                    <a:pt x="52" y="80"/>
                  </a:cubicBezTo>
                  <a:moveTo>
                    <a:pt x="40" y="41"/>
                  </a:moveTo>
                  <a:cubicBezTo>
                    <a:pt x="33" y="44"/>
                    <a:pt x="21" y="48"/>
                    <a:pt x="17" y="50"/>
                  </a:cubicBezTo>
                  <a:cubicBezTo>
                    <a:pt x="17" y="50"/>
                    <a:pt x="16" y="54"/>
                    <a:pt x="16" y="56"/>
                  </a:cubicBezTo>
                  <a:cubicBezTo>
                    <a:pt x="16" y="64"/>
                    <a:pt x="21" y="69"/>
                    <a:pt x="29" y="69"/>
                  </a:cubicBezTo>
                  <a:cubicBezTo>
                    <a:pt x="31" y="69"/>
                    <a:pt x="36" y="68"/>
                    <a:pt x="39" y="66"/>
                  </a:cubicBezTo>
                  <a:cubicBezTo>
                    <a:pt x="40" y="65"/>
                    <a:pt x="41" y="64"/>
                    <a:pt x="41" y="62"/>
                  </a:cubicBezTo>
                  <a:cubicBezTo>
                    <a:pt x="41" y="58"/>
                    <a:pt x="41" y="45"/>
                    <a:pt x="41" y="42"/>
                  </a:cubicBezTo>
                  <a:cubicBezTo>
                    <a:pt x="41" y="42"/>
                    <a:pt x="41" y="41"/>
                    <a:pt x="40" y="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C6266F0-7404-59CD-EEB9-862B3ECBD5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54950" y="4930775"/>
              <a:ext cx="641350" cy="873125"/>
            </a:xfrm>
            <a:custGeom>
              <a:avLst/>
              <a:gdLst>
                <a:gd name="T0" fmla="*/ 58 w 58"/>
                <a:gd name="T1" fmla="*/ 4 h 79"/>
                <a:gd name="T2" fmla="*/ 58 w 58"/>
                <a:gd name="T3" fmla="*/ 7 h 79"/>
                <a:gd name="T4" fmla="*/ 52 w 58"/>
                <a:gd name="T5" fmla="*/ 19 h 79"/>
                <a:gd name="T6" fmla="*/ 50 w 58"/>
                <a:gd name="T7" fmla="*/ 20 h 79"/>
                <a:gd name="T8" fmla="*/ 38 w 58"/>
                <a:gd name="T9" fmla="*/ 14 h 79"/>
                <a:gd name="T10" fmla="*/ 28 w 58"/>
                <a:gd name="T11" fmla="*/ 22 h 79"/>
                <a:gd name="T12" fmla="*/ 26 w 58"/>
                <a:gd name="T13" fmla="*/ 29 h 79"/>
                <a:gd name="T14" fmla="*/ 27 w 58"/>
                <a:gd name="T15" fmla="*/ 65 h 79"/>
                <a:gd name="T16" fmla="*/ 31 w 58"/>
                <a:gd name="T17" fmla="*/ 71 h 79"/>
                <a:gd name="T18" fmla="*/ 40 w 58"/>
                <a:gd name="T19" fmla="*/ 73 h 79"/>
                <a:gd name="T20" fmla="*/ 39 w 58"/>
                <a:gd name="T21" fmla="*/ 79 h 79"/>
                <a:gd name="T22" fmla="*/ 19 w 58"/>
                <a:gd name="T23" fmla="*/ 78 h 79"/>
                <a:gd name="T24" fmla="*/ 0 w 58"/>
                <a:gd name="T25" fmla="*/ 79 h 79"/>
                <a:gd name="T26" fmla="*/ 0 w 58"/>
                <a:gd name="T27" fmla="*/ 73 h 79"/>
                <a:gd name="T28" fmla="*/ 8 w 58"/>
                <a:gd name="T29" fmla="*/ 72 h 79"/>
                <a:gd name="T30" fmla="*/ 11 w 58"/>
                <a:gd name="T31" fmla="*/ 66 h 79"/>
                <a:gd name="T32" fmla="*/ 12 w 58"/>
                <a:gd name="T33" fmla="*/ 34 h 79"/>
                <a:gd name="T34" fmla="*/ 12 w 58"/>
                <a:gd name="T35" fmla="*/ 19 h 79"/>
                <a:gd name="T36" fmla="*/ 1 w 58"/>
                <a:gd name="T37" fmla="*/ 11 h 79"/>
                <a:gd name="T38" fmla="*/ 2 w 58"/>
                <a:gd name="T39" fmla="*/ 7 h 79"/>
                <a:gd name="T40" fmla="*/ 25 w 58"/>
                <a:gd name="T41" fmla="*/ 0 h 79"/>
                <a:gd name="T42" fmla="*/ 26 w 58"/>
                <a:gd name="T43" fmla="*/ 0 h 79"/>
                <a:gd name="T44" fmla="*/ 26 w 58"/>
                <a:gd name="T45" fmla="*/ 15 h 79"/>
                <a:gd name="T46" fmla="*/ 27 w 58"/>
                <a:gd name="T47" fmla="*/ 16 h 79"/>
                <a:gd name="T48" fmla="*/ 39 w 58"/>
                <a:gd name="T49" fmla="*/ 3 h 79"/>
                <a:gd name="T50" fmla="*/ 49 w 58"/>
                <a:gd name="T51" fmla="*/ 0 h 79"/>
                <a:gd name="T52" fmla="*/ 58 w 58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79">
                  <a:moveTo>
                    <a:pt x="58" y="4"/>
                  </a:moveTo>
                  <a:cubicBezTo>
                    <a:pt x="58" y="5"/>
                    <a:pt x="58" y="6"/>
                    <a:pt x="58" y="7"/>
                  </a:cubicBezTo>
                  <a:cubicBezTo>
                    <a:pt x="57" y="9"/>
                    <a:pt x="54" y="17"/>
                    <a:pt x="52" y="19"/>
                  </a:cubicBezTo>
                  <a:cubicBezTo>
                    <a:pt x="52" y="19"/>
                    <a:pt x="50" y="20"/>
                    <a:pt x="50" y="20"/>
                  </a:cubicBezTo>
                  <a:cubicBezTo>
                    <a:pt x="47" y="17"/>
                    <a:pt x="42" y="14"/>
                    <a:pt x="38" y="14"/>
                  </a:cubicBezTo>
                  <a:cubicBezTo>
                    <a:pt x="34" y="14"/>
                    <a:pt x="30" y="18"/>
                    <a:pt x="28" y="22"/>
                  </a:cubicBezTo>
                  <a:cubicBezTo>
                    <a:pt x="27" y="23"/>
                    <a:pt x="26" y="26"/>
                    <a:pt x="26" y="29"/>
                  </a:cubicBezTo>
                  <a:cubicBezTo>
                    <a:pt x="26" y="42"/>
                    <a:pt x="26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4" y="72"/>
                    <a:pt x="36" y="73"/>
                    <a:pt x="40" y="73"/>
                  </a:cubicBezTo>
                  <a:cubicBezTo>
                    <a:pt x="41" y="74"/>
                    <a:pt x="40" y="78"/>
                    <a:pt x="39" y="79"/>
                  </a:cubicBezTo>
                  <a:cubicBezTo>
                    <a:pt x="37" y="79"/>
                    <a:pt x="27" y="78"/>
                    <a:pt x="19" y="78"/>
                  </a:cubicBezTo>
                  <a:cubicBezTo>
                    <a:pt x="13" y="78"/>
                    <a:pt x="4" y="79"/>
                    <a:pt x="0" y="79"/>
                  </a:cubicBezTo>
                  <a:cubicBezTo>
                    <a:pt x="0" y="78"/>
                    <a:pt x="0" y="74"/>
                    <a:pt x="0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1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1" y="16"/>
                    <a:pt x="10" y="14"/>
                    <a:pt x="1" y="11"/>
                  </a:cubicBezTo>
                  <a:cubicBezTo>
                    <a:pt x="1" y="10"/>
                    <a:pt x="1" y="7"/>
                    <a:pt x="2" y="7"/>
                  </a:cubicBezTo>
                  <a:cubicBezTo>
                    <a:pt x="9" y="6"/>
                    <a:pt x="20" y="3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"/>
                    <a:pt x="26" y="12"/>
                    <a:pt x="26" y="15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31" y="11"/>
                    <a:pt x="35" y="7"/>
                    <a:pt x="39" y="3"/>
                  </a:cubicBezTo>
                  <a:cubicBezTo>
                    <a:pt x="42" y="1"/>
                    <a:pt x="45" y="0"/>
                    <a:pt x="49" y="0"/>
                  </a:cubicBezTo>
                  <a:cubicBezTo>
                    <a:pt x="52" y="0"/>
                    <a:pt x="56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19D681C-0B50-5A89-FC33-65507FC1FD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0" y="4665663"/>
              <a:ext cx="530225" cy="1149350"/>
            </a:xfrm>
            <a:custGeom>
              <a:avLst/>
              <a:gdLst>
                <a:gd name="T0" fmla="*/ 24 w 48"/>
                <a:gd name="T1" fmla="*/ 36 h 104"/>
                <a:gd name="T2" fmla="*/ 24 w 48"/>
                <a:gd name="T3" fmla="*/ 37 h 104"/>
                <a:gd name="T4" fmla="*/ 24 w 48"/>
                <a:gd name="T5" fmla="*/ 72 h 104"/>
                <a:gd name="T6" fmla="*/ 25 w 48"/>
                <a:gd name="T7" fmla="*/ 86 h 104"/>
                <a:gd name="T8" fmla="*/ 36 w 48"/>
                <a:gd name="T9" fmla="*/ 93 h 104"/>
                <a:gd name="T10" fmla="*/ 48 w 48"/>
                <a:gd name="T11" fmla="*/ 90 h 104"/>
                <a:gd name="T12" fmla="*/ 47 w 48"/>
                <a:gd name="T13" fmla="*/ 96 h 104"/>
                <a:gd name="T14" fmla="*/ 28 w 48"/>
                <a:gd name="T15" fmla="*/ 104 h 104"/>
                <a:gd name="T16" fmla="*/ 12 w 48"/>
                <a:gd name="T17" fmla="*/ 95 h 104"/>
                <a:gd name="T18" fmla="*/ 9 w 48"/>
                <a:gd name="T19" fmla="*/ 73 h 104"/>
                <a:gd name="T20" fmla="*/ 9 w 48"/>
                <a:gd name="T21" fmla="*/ 38 h 104"/>
                <a:gd name="T22" fmla="*/ 8 w 48"/>
                <a:gd name="T23" fmla="*/ 36 h 104"/>
                <a:gd name="T24" fmla="*/ 0 w 48"/>
                <a:gd name="T25" fmla="*/ 35 h 104"/>
                <a:gd name="T26" fmla="*/ 2 w 48"/>
                <a:gd name="T27" fmla="*/ 29 h 104"/>
                <a:gd name="T28" fmla="*/ 8 w 48"/>
                <a:gd name="T29" fmla="*/ 27 h 104"/>
                <a:gd name="T30" fmla="*/ 9 w 48"/>
                <a:gd name="T31" fmla="*/ 25 h 104"/>
                <a:gd name="T32" fmla="*/ 9 w 48"/>
                <a:gd name="T33" fmla="*/ 9 h 104"/>
                <a:gd name="T34" fmla="*/ 21 w 48"/>
                <a:gd name="T35" fmla="*/ 0 h 104"/>
                <a:gd name="T36" fmla="*/ 25 w 48"/>
                <a:gd name="T37" fmla="*/ 0 h 104"/>
                <a:gd name="T38" fmla="*/ 24 w 48"/>
                <a:gd name="T39" fmla="*/ 25 h 104"/>
                <a:gd name="T40" fmla="*/ 25 w 48"/>
                <a:gd name="T41" fmla="*/ 27 h 104"/>
                <a:gd name="T42" fmla="*/ 48 w 48"/>
                <a:gd name="T43" fmla="*/ 26 h 104"/>
                <a:gd name="T44" fmla="*/ 46 w 48"/>
                <a:gd name="T45" fmla="*/ 36 h 104"/>
                <a:gd name="T46" fmla="*/ 24 w 48"/>
                <a:gd name="T4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104">
                  <a:moveTo>
                    <a:pt x="24" y="36"/>
                  </a:moveTo>
                  <a:cubicBezTo>
                    <a:pt x="24" y="36"/>
                    <a:pt x="24" y="37"/>
                    <a:pt x="24" y="37"/>
                  </a:cubicBezTo>
                  <a:cubicBezTo>
                    <a:pt x="23" y="46"/>
                    <a:pt x="23" y="63"/>
                    <a:pt x="24" y="72"/>
                  </a:cubicBezTo>
                  <a:cubicBezTo>
                    <a:pt x="24" y="80"/>
                    <a:pt x="24" y="83"/>
                    <a:pt x="25" y="86"/>
                  </a:cubicBezTo>
                  <a:cubicBezTo>
                    <a:pt x="26" y="91"/>
                    <a:pt x="31" y="93"/>
                    <a:pt x="36" y="93"/>
                  </a:cubicBezTo>
                  <a:cubicBezTo>
                    <a:pt x="41" y="93"/>
                    <a:pt x="44" y="92"/>
                    <a:pt x="48" y="90"/>
                  </a:cubicBezTo>
                  <a:cubicBezTo>
                    <a:pt x="48" y="91"/>
                    <a:pt x="48" y="95"/>
                    <a:pt x="47" y="96"/>
                  </a:cubicBezTo>
                  <a:cubicBezTo>
                    <a:pt x="43" y="102"/>
                    <a:pt x="34" y="104"/>
                    <a:pt x="28" y="104"/>
                  </a:cubicBezTo>
                  <a:cubicBezTo>
                    <a:pt x="21" y="104"/>
                    <a:pt x="15" y="101"/>
                    <a:pt x="12" y="95"/>
                  </a:cubicBezTo>
                  <a:cubicBezTo>
                    <a:pt x="9" y="91"/>
                    <a:pt x="9" y="86"/>
                    <a:pt x="9" y="73"/>
                  </a:cubicBezTo>
                  <a:cubicBezTo>
                    <a:pt x="9" y="63"/>
                    <a:pt x="9" y="45"/>
                    <a:pt x="9" y="38"/>
                  </a:cubicBezTo>
                  <a:cubicBezTo>
                    <a:pt x="9" y="37"/>
                    <a:pt x="9" y="36"/>
                    <a:pt x="8" y="3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1" y="29"/>
                    <a:pt x="2" y="29"/>
                  </a:cubicBezTo>
                  <a:cubicBezTo>
                    <a:pt x="5" y="28"/>
                    <a:pt x="7" y="27"/>
                    <a:pt x="8" y="27"/>
                  </a:cubicBezTo>
                  <a:cubicBezTo>
                    <a:pt x="8" y="27"/>
                    <a:pt x="9" y="26"/>
                    <a:pt x="9" y="2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2" y="8"/>
                    <a:pt x="19" y="3"/>
                    <a:pt x="21" y="0"/>
                  </a:cubicBezTo>
                  <a:cubicBezTo>
                    <a:pt x="22" y="0"/>
                    <a:pt x="24" y="0"/>
                    <a:pt x="25" y="0"/>
                  </a:cubicBezTo>
                  <a:cubicBezTo>
                    <a:pt x="24" y="3"/>
                    <a:pt x="24" y="12"/>
                    <a:pt x="24" y="25"/>
                  </a:cubicBezTo>
                  <a:cubicBezTo>
                    <a:pt x="24" y="26"/>
                    <a:pt x="24" y="27"/>
                    <a:pt x="25" y="27"/>
                  </a:cubicBezTo>
                  <a:cubicBezTo>
                    <a:pt x="34" y="27"/>
                    <a:pt x="45" y="26"/>
                    <a:pt x="48" y="26"/>
                  </a:cubicBezTo>
                  <a:cubicBezTo>
                    <a:pt x="47" y="28"/>
                    <a:pt x="46" y="33"/>
                    <a:pt x="46" y="36"/>
                  </a:cubicBezTo>
                  <a:cubicBezTo>
                    <a:pt x="41" y="36"/>
                    <a:pt x="32" y="36"/>
                    <a:pt x="24" y="3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EAB3F4E-6A4B-39BB-68A9-582D24CEE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69400" y="4930775"/>
              <a:ext cx="992188" cy="873125"/>
            </a:xfrm>
            <a:custGeom>
              <a:avLst/>
              <a:gdLst>
                <a:gd name="T0" fmla="*/ 8 w 90"/>
                <a:gd name="T1" fmla="*/ 72 h 79"/>
                <a:gd name="T2" fmla="*/ 12 w 90"/>
                <a:gd name="T3" fmla="*/ 65 h 79"/>
                <a:gd name="T4" fmla="*/ 12 w 90"/>
                <a:gd name="T5" fmla="*/ 34 h 79"/>
                <a:gd name="T6" fmla="*/ 12 w 90"/>
                <a:gd name="T7" fmla="*/ 18 h 79"/>
                <a:gd name="T8" fmla="*/ 2 w 90"/>
                <a:gd name="T9" fmla="*/ 11 h 79"/>
                <a:gd name="T10" fmla="*/ 3 w 90"/>
                <a:gd name="T11" fmla="*/ 7 h 79"/>
                <a:gd name="T12" fmla="*/ 26 w 90"/>
                <a:gd name="T13" fmla="*/ 0 h 79"/>
                <a:gd name="T14" fmla="*/ 27 w 90"/>
                <a:gd name="T15" fmla="*/ 1 h 79"/>
                <a:gd name="T16" fmla="*/ 27 w 90"/>
                <a:gd name="T17" fmla="*/ 12 h 79"/>
                <a:gd name="T18" fmla="*/ 28 w 90"/>
                <a:gd name="T19" fmla="*/ 12 h 79"/>
                <a:gd name="T20" fmla="*/ 54 w 90"/>
                <a:gd name="T21" fmla="*/ 0 h 79"/>
                <a:gd name="T22" fmla="*/ 72 w 90"/>
                <a:gd name="T23" fmla="*/ 10 h 79"/>
                <a:gd name="T24" fmla="*/ 77 w 90"/>
                <a:gd name="T25" fmla="*/ 32 h 79"/>
                <a:gd name="T26" fmla="*/ 78 w 90"/>
                <a:gd name="T27" fmla="*/ 67 h 79"/>
                <a:gd name="T28" fmla="*/ 79 w 90"/>
                <a:gd name="T29" fmla="*/ 71 h 79"/>
                <a:gd name="T30" fmla="*/ 89 w 90"/>
                <a:gd name="T31" fmla="*/ 73 h 79"/>
                <a:gd name="T32" fmla="*/ 88 w 90"/>
                <a:gd name="T33" fmla="*/ 79 h 79"/>
                <a:gd name="T34" fmla="*/ 70 w 90"/>
                <a:gd name="T35" fmla="*/ 78 h 79"/>
                <a:gd name="T36" fmla="*/ 51 w 90"/>
                <a:gd name="T37" fmla="*/ 79 h 79"/>
                <a:gd name="T38" fmla="*/ 51 w 90"/>
                <a:gd name="T39" fmla="*/ 73 h 79"/>
                <a:gd name="T40" fmla="*/ 59 w 90"/>
                <a:gd name="T41" fmla="*/ 72 h 79"/>
                <a:gd name="T42" fmla="*/ 62 w 90"/>
                <a:gd name="T43" fmla="*/ 64 h 79"/>
                <a:gd name="T44" fmla="*/ 62 w 90"/>
                <a:gd name="T45" fmla="*/ 27 h 79"/>
                <a:gd name="T46" fmla="*/ 56 w 90"/>
                <a:gd name="T47" fmla="*/ 16 h 79"/>
                <a:gd name="T48" fmla="*/ 45 w 90"/>
                <a:gd name="T49" fmla="*/ 11 h 79"/>
                <a:gd name="T50" fmla="*/ 29 w 90"/>
                <a:gd name="T51" fmla="*/ 17 h 79"/>
                <a:gd name="T52" fmla="*/ 27 w 90"/>
                <a:gd name="T53" fmla="*/ 24 h 79"/>
                <a:gd name="T54" fmla="*/ 27 w 90"/>
                <a:gd name="T55" fmla="*/ 65 h 79"/>
                <a:gd name="T56" fmla="*/ 31 w 90"/>
                <a:gd name="T57" fmla="*/ 72 h 79"/>
                <a:gd name="T58" fmla="*/ 39 w 90"/>
                <a:gd name="T59" fmla="*/ 73 h 79"/>
                <a:gd name="T60" fmla="*/ 38 w 90"/>
                <a:gd name="T61" fmla="*/ 79 h 79"/>
                <a:gd name="T62" fmla="*/ 20 w 90"/>
                <a:gd name="T63" fmla="*/ 78 h 79"/>
                <a:gd name="T64" fmla="*/ 1 w 90"/>
                <a:gd name="T65" fmla="*/ 79 h 79"/>
                <a:gd name="T66" fmla="*/ 1 w 90"/>
                <a:gd name="T67" fmla="*/ 73 h 79"/>
                <a:gd name="T68" fmla="*/ 8 w 90"/>
                <a:gd name="T69" fmla="*/ 7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" h="79">
                  <a:moveTo>
                    <a:pt x="8" y="72"/>
                  </a:moveTo>
                  <a:cubicBezTo>
                    <a:pt x="11" y="71"/>
                    <a:pt x="12" y="68"/>
                    <a:pt x="12" y="65"/>
                  </a:cubicBezTo>
                  <a:cubicBezTo>
                    <a:pt x="12" y="59"/>
                    <a:pt x="12" y="46"/>
                    <a:pt x="12" y="34"/>
                  </a:cubicBezTo>
                  <a:cubicBezTo>
                    <a:pt x="12" y="26"/>
                    <a:pt x="12" y="21"/>
                    <a:pt x="12" y="18"/>
                  </a:cubicBezTo>
                  <a:cubicBezTo>
                    <a:pt x="11" y="16"/>
                    <a:pt x="9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1" y="6"/>
                    <a:pt x="22" y="2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7" y="3"/>
                    <a:pt x="27" y="9"/>
                    <a:pt x="27" y="12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38" y="4"/>
                    <a:pt x="47" y="0"/>
                    <a:pt x="54" y="0"/>
                  </a:cubicBezTo>
                  <a:cubicBezTo>
                    <a:pt x="62" y="0"/>
                    <a:pt x="68" y="3"/>
                    <a:pt x="72" y="10"/>
                  </a:cubicBezTo>
                  <a:cubicBezTo>
                    <a:pt x="76" y="16"/>
                    <a:pt x="77" y="23"/>
                    <a:pt x="77" y="32"/>
                  </a:cubicBezTo>
                  <a:cubicBezTo>
                    <a:pt x="77" y="43"/>
                    <a:pt x="77" y="60"/>
                    <a:pt x="78" y="67"/>
                  </a:cubicBezTo>
                  <a:cubicBezTo>
                    <a:pt x="78" y="69"/>
                    <a:pt x="78" y="70"/>
                    <a:pt x="79" y="71"/>
                  </a:cubicBezTo>
                  <a:cubicBezTo>
                    <a:pt x="83" y="72"/>
                    <a:pt x="85" y="73"/>
                    <a:pt x="89" y="73"/>
                  </a:cubicBezTo>
                  <a:cubicBezTo>
                    <a:pt x="90" y="74"/>
                    <a:pt x="89" y="78"/>
                    <a:pt x="88" y="79"/>
                  </a:cubicBezTo>
                  <a:cubicBezTo>
                    <a:pt x="86" y="79"/>
                    <a:pt x="80" y="78"/>
                    <a:pt x="70" y="78"/>
                  </a:cubicBezTo>
                  <a:cubicBezTo>
                    <a:pt x="61" y="78"/>
                    <a:pt x="56" y="79"/>
                    <a:pt x="51" y="79"/>
                  </a:cubicBezTo>
                  <a:cubicBezTo>
                    <a:pt x="51" y="78"/>
                    <a:pt x="50" y="74"/>
                    <a:pt x="51" y="73"/>
                  </a:cubicBezTo>
                  <a:cubicBezTo>
                    <a:pt x="55" y="73"/>
                    <a:pt x="58" y="72"/>
                    <a:pt x="59" y="72"/>
                  </a:cubicBezTo>
                  <a:cubicBezTo>
                    <a:pt x="62" y="71"/>
                    <a:pt x="62" y="69"/>
                    <a:pt x="62" y="64"/>
                  </a:cubicBezTo>
                  <a:cubicBezTo>
                    <a:pt x="63" y="53"/>
                    <a:pt x="63" y="34"/>
                    <a:pt x="62" y="27"/>
                  </a:cubicBezTo>
                  <a:cubicBezTo>
                    <a:pt x="61" y="24"/>
                    <a:pt x="60" y="19"/>
                    <a:pt x="56" y="16"/>
                  </a:cubicBezTo>
                  <a:cubicBezTo>
                    <a:pt x="54" y="13"/>
                    <a:pt x="50" y="11"/>
                    <a:pt x="45" y="11"/>
                  </a:cubicBezTo>
                  <a:cubicBezTo>
                    <a:pt x="39" y="11"/>
                    <a:pt x="33" y="13"/>
                    <a:pt x="29" y="17"/>
                  </a:cubicBezTo>
                  <a:cubicBezTo>
                    <a:pt x="28" y="18"/>
                    <a:pt x="27" y="20"/>
                    <a:pt x="27" y="24"/>
                  </a:cubicBezTo>
                  <a:cubicBezTo>
                    <a:pt x="27" y="38"/>
                    <a:pt x="27" y="56"/>
                    <a:pt x="27" y="65"/>
                  </a:cubicBezTo>
                  <a:cubicBezTo>
                    <a:pt x="27" y="70"/>
                    <a:pt x="28" y="71"/>
                    <a:pt x="31" y="72"/>
                  </a:cubicBezTo>
                  <a:cubicBezTo>
                    <a:pt x="33" y="72"/>
                    <a:pt x="36" y="73"/>
                    <a:pt x="39" y="73"/>
                  </a:cubicBezTo>
                  <a:cubicBezTo>
                    <a:pt x="39" y="74"/>
                    <a:pt x="39" y="78"/>
                    <a:pt x="38" y="79"/>
                  </a:cubicBezTo>
                  <a:cubicBezTo>
                    <a:pt x="35" y="79"/>
                    <a:pt x="30" y="78"/>
                    <a:pt x="20" y="78"/>
                  </a:cubicBezTo>
                  <a:cubicBezTo>
                    <a:pt x="10" y="78"/>
                    <a:pt x="3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4" y="73"/>
                    <a:pt x="6" y="72"/>
                    <a:pt x="8" y="7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C81EAC0-C262-258A-9315-3A6BD2BF24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23588" y="4930775"/>
              <a:ext cx="650875" cy="873125"/>
            </a:xfrm>
            <a:custGeom>
              <a:avLst/>
              <a:gdLst>
                <a:gd name="T0" fmla="*/ 58 w 59"/>
                <a:gd name="T1" fmla="*/ 4 h 79"/>
                <a:gd name="T2" fmla="*/ 58 w 59"/>
                <a:gd name="T3" fmla="*/ 7 h 79"/>
                <a:gd name="T4" fmla="*/ 52 w 59"/>
                <a:gd name="T5" fmla="*/ 19 h 79"/>
                <a:gd name="T6" fmla="*/ 51 w 59"/>
                <a:gd name="T7" fmla="*/ 20 h 79"/>
                <a:gd name="T8" fmla="*/ 38 w 59"/>
                <a:gd name="T9" fmla="*/ 14 h 79"/>
                <a:gd name="T10" fmla="*/ 28 w 59"/>
                <a:gd name="T11" fmla="*/ 22 h 79"/>
                <a:gd name="T12" fmla="*/ 27 w 59"/>
                <a:gd name="T13" fmla="*/ 29 h 79"/>
                <a:gd name="T14" fmla="*/ 27 w 59"/>
                <a:gd name="T15" fmla="*/ 65 h 79"/>
                <a:gd name="T16" fmla="*/ 31 w 59"/>
                <a:gd name="T17" fmla="*/ 71 h 79"/>
                <a:gd name="T18" fmla="*/ 40 w 59"/>
                <a:gd name="T19" fmla="*/ 73 h 79"/>
                <a:gd name="T20" fmla="*/ 40 w 59"/>
                <a:gd name="T21" fmla="*/ 79 h 79"/>
                <a:gd name="T22" fmla="*/ 20 w 59"/>
                <a:gd name="T23" fmla="*/ 78 h 79"/>
                <a:gd name="T24" fmla="*/ 1 w 59"/>
                <a:gd name="T25" fmla="*/ 79 h 79"/>
                <a:gd name="T26" fmla="*/ 1 w 59"/>
                <a:gd name="T27" fmla="*/ 73 h 79"/>
                <a:gd name="T28" fmla="*/ 8 w 59"/>
                <a:gd name="T29" fmla="*/ 72 h 79"/>
                <a:gd name="T30" fmla="*/ 12 w 59"/>
                <a:gd name="T31" fmla="*/ 66 h 79"/>
                <a:gd name="T32" fmla="*/ 12 w 59"/>
                <a:gd name="T33" fmla="*/ 34 h 79"/>
                <a:gd name="T34" fmla="*/ 12 w 59"/>
                <a:gd name="T35" fmla="*/ 19 h 79"/>
                <a:gd name="T36" fmla="*/ 2 w 59"/>
                <a:gd name="T37" fmla="*/ 11 h 79"/>
                <a:gd name="T38" fmla="*/ 3 w 59"/>
                <a:gd name="T39" fmla="*/ 7 h 79"/>
                <a:gd name="T40" fmla="*/ 26 w 59"/>
                <a:gd name="T41" fmla="*/ 0 h 79"/>
                <a:gd name="T42" fmla="*/ 27 w 59"/>
                <a:gd name="T43" fmla="*/ 0 h 79"/>
                <a:gd name="T44" fmla="*/ 27 w 59"/>
                <a:gd name="T45" fmla="*/ 15 h 79"/>
                <a:gd name="T46" fmla="*/ 28 w 59"/>
                <a:gd name="T47" fmla="*/ 16 h 79"/>
                <a:gd name="T48" fmla="*/ 40 w 59"/>
                <a:gd name="T49" fmla="*/ 3 h 79"/>
                <a:gd name="T50" fmla="*/ 49 w 59"/>
                <a:gd name="T51" fmla="*/ 0 h 79"/>
                <a:gd name="T52" fmla="*/ 58 w 59"/>
                <a:gd name="T53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79">
                  <a:moveTo>
                    <a:pt x="58" y="4"/>
                  </a:moveTo>
                  <a:cubicBezTo>
                    <a:pt x="59" y="5"/>
                    <a:pt x="59" y="6"/>
                    <a:pt x="58" y="7"/>
                  </a:cubicBezTo>
                  <a:cubicBezTo>
                    <a:pt x="58" y="9"/>
                    <a:pt x="54" y="17"/>
                    <a:pt x="52" y="19"/>
                  </a:cubicBezTo>
                  <a:cubicBezTo>
                    <a:pt x="52" y="19"/>
                    <a:pt x="51" y="20"/>
                    <a:pt x="51" y="20"/>
                  </a:cubicBezTo>
                  <a:cubicBezTo>
                    <a:pt x="47" y="17"/>
                    <a:pt x="43" y="14"/>
                    <a:pt x="38" y="14"/>
                  </a:cubicBezTo>
                  <a:cubicBezTo>
                    <a:pt x="35" y="14"/>
                    <a:pt x="31" y="18"/>
                    <a:pt x="28" y="22"/>
                  </a:cubicBezTo>
                  <a:cubicBezTo>
                    <a:pt x="28" y="23"/>
                    <a:pt x="27" y="26"/>
                    <a:pt x="27" y="29"/>
                  </a:cubicBezTo>
                  <a:cubicBezTo>
                    <a:pt x="27" y="42"/>
                    <a:pt x="27" y="61"/>
                    <a:pt x="27" y="65"/>
                  </a:cubicBezTo>
                  <a:cubicBezTo>
                    <a:pt x="27" y="68"/>
                    <a:pt x="28" y="70"/>
                    <a:pt x="31" y="71"/>
                  </a:cubicBezTo>
                  <a:cubicBezTo>
                    <a:pt x="35" y="72"/>
                    <a:pt x="36" y="73"/>
                    <a:pt x="40" y="73"/>
                  </a:cubicBezTo>
                  <a:cubicBezTo>
                    <a:pt x="41" y="74"/>
                    <a:pt x="41" y="78"/>
                    <a:pt x="40" y="79"/>
                  </a:cubicBezTo>
                  <a:cubicBezTo>
                    <a:pt x="37" y="79"/>
                    <a:pt x="28" y="78"/>
                    <a:pt x="20" y="78"/>
                  </a:cubicBezTo>
                  <a:cubicBezTo>
                    <a:pt x="14" y="78"/>
                    <a:pt x="4" y="79"/>
                    <a:pt x="1" y="79"/>
                  </a:cubicBezTo>
                  <a:cubicBezTo>
                    <a:pt x="0" y="78"/>
                    <a:pt x="0" y="74"/>
                    <a:pt x="1" y="73"/>
                  </a:cubicBezTo>
                  <a:cubicBezTo>
                    <a:pt x="3" y="73"/>
                    <a:pt x="6" y="72"/>
                    <a:pt x="8" y="72"/>
                  </a:cubicBezTo>
                  <a:cubicBezTo>
                    <a:pt x="10" y="71"/>
                    <a:pt x="11" y="70"/>
                    <a:pt x="12" y="66"/>
                  </a:cubicBezTo>
                  <a:cubicBezTo>
                    <a:pt x="12" y="63"/>
                    <a:pt x="12" y="47"/>
                    <a:pt x="12" y="34"/>
                  </a:cubicBezTo>
                  <a:cubicBezTo>
                    <a:pt x="12" y="27"/>
                    <a:pt x="12" y="21"/>
                    <a:pt x="12" y="19"/>
                  </a:cubicBezTo>
                  <a:cubicBezTo>
                    <a:pt x="12" y="16"/>
                    <a:pt x="10" y="14"/>
                    <a:pt x="2" y="11"/>
                  </a:cubicBezTo>
                  <a:cubicBezTo>
                    <a:pt x="2" y="10"/>
                    <a:pt x="2" y="7"/>
                    <a:pt x="3" y="7"/>
                  </a:cubicBezTo>
                  <a:cubicBezTo>
                    <a:pt x="10" y="6"/>
                    <a:pt x="21" y="3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3"/>
                    <a:pt x="27" y="12"/>
                    <a:pt x="27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31" y="11"/>
                    <a:pt x="35" y="7"/>
                    <a:pt x="40" y="3"/>
                  </a:cubicBezTo>
                  <a:cubicBezTo>
                    <a:pt x="43" y="1"/>
                    <a:pt x="46" y="0"/>
                    <a:pt x="49" y="0"/>
                  </a:cubicBezTo>
                  <a:cubicBezTo>
                    <a:pt x="53" y="0"/>
                    <a:pt x="57" y="1"/>
                    <a:pt x="58" y="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CDA8E4AC-03F1-DE88-FA36-D28846D42A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96688" y="4930775"/>
              <a:ext cx="595313" cy="884238"/>
            </a:xfrm>
            <a:custGeom>
              <a:avLst/>
              <a:gdLst>
                <a:gd name="T0" fmla="*/ 49 w 54"/>
                <a:gd name="T1" fmla="*/ 22 h 80"/>
                <a:gd name="T2" fmla="*/ 44 w 54"/>
                <a:gd name="T3" fmla="*/ 22 h 80"/>
                <a:gd name="T4" fmla="*/ 37 w 54"/>
                <a:gd name="T5" fmla="*/ 8 h 80"/>
                <a:gd name="T6" fmla="*/ 28 w 54"/>
                <a:gd name="T7" fmla="*/ 6 h 80"/>
                <a:gd name="T8" fmla="*/ 16 w 54"/>
                <a:gd name="T9" fmla="*/ 17 h 80"/>
                <a:gd name="T10" fmla="*/ 34 w 54"/>
                <a:gd name="T11" fmla="*/ 34 h 80"/>
                <a:gd name="T12" fmla="*/ 54 w 54"/>
                <a:gd name="T13" fmla="*/ 57 h 80"/>
                <a:gd name="T14" fmla="*/ 24 w 54"/>
                <a:gd name="T15" fmla="*/ 80 h 80"/>
                <a:gd name="T16" fmla="*/ 3 w 54"/>
                <a:gd name="T17" fmla="*/ 77 h 80"/>
                <a:gd name="T18" fmla="*/ 0 w 54"/>
                <a:gd name="T19" fmla="*/ 56 h 80"/>
                <a:gd name="T20" fmla="*/ 6 w 54"/>
                <a:gd name="T21" fmla="*/ 54 h 80"/>
                <a:gd name="T22" fmla="*/ 17 w 54"/>
                <a:gd name="T23" fmla="*/ 72 h 80"/>
                <a:gd name="T24" fmla="*/ 27 w 54"/>
                <a:gd name="T25" fmla="*/ 74 h 80"/>
                <a:gd name="T26" fmla="*/ 39 w 54"/>
                <a:gd name="T27" fmla="*/ 63 h 80"/>
                <a:gd name="T28" fmla="*/ 24 w 54"/>
                <a:gd name="T29" fmla="*/ 47 h 80"/>
                <a:gd name="T30" fmla="*/ 3 w 54"/>
                <a:gd name="T31" fmla="*/ 22 h 80"/>
                <a:gd name="T32" fmla="*/ 31 w 54"/>
                <a:gd name="T33" fmla="*/ 0 h 80"/>
                <a:gd name="T34" fmla="*/ 43 w 54"/>
                <a:gd name="T35" fmla="*/ 1 h 80"/>
                <a:gd name="T36" fmla="*/ 51 w 54"/>
                <a:gd name="T37" fmla="*/ 2 h 80"/>
                <a:gd name="T38" fmla="*/ 49 w 54"/>
                <a:gd name="T3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0">
                  <a:moveTo>
                    <a:pt x="49" y="22"/>
                  </a:moveTo>
                  <a:cubicBezTo>
                    <a:pt x="48" y="23"/>
                    <a:pt x="44" y="23"/>
                    <a:pt x="44" y="22"/>
                  </a:cubicBezTo>
                  <a:cubicBezTo>
                    <a:pt x="43" y="14"/>
                    <a:pt x="41" y="10"/>
                    <a:pt x="37" y="8"/>
                  </a:cubicBezTo>
                  <a:cubicBezTo>
                    <a:pt x="35" y="6"/>
                    <a:pt x="32" y="6"/>
                    <a:pt x="28" y="6"/>
                  </a:cubicBezTo>
                  <a:cubicBezTo>
                    <a:pt x="21" y="6"/>
                    <a:pt x="16" y="10"/>
                    <a:pt x="16" y="17"/>
                  </a:cubicBezTo>
                  <a:cubicBezTo>
                    <a:pt x="16" y="23"/>
                    <a:pt x="19" y="27"/>
                    <a:pt x="34" y="34"/>
                  </a:cubicBezTo>
                  <a:cubicBezTo>
                    <a:pt x="50" y="41"/>
                    <a:pt x="54" y="48"/>
                    <a:pt x="54" y="57"/>
                  </a:cubicBezTo>
                  <a:cubicBezTo>
                    <a:pt x="54" y="71"/>
                    <a:pt x="41" y="80"/>
                    <a:pt x="24" y="80"/>
                  </a:cubicBezTo>
                  <a:cubicBezTo>
                    <a:pt x="16" y="80"/>
                    <a:pt x="8" y="79"/>
                    <a:pt x="3" y="77"/>
                  </a:cubicBezTo>
                  <a:cubicBezTo>
                    <a:pt x="2" y="72"/>
                    <a:pt x="0" y="60"/>
                    <a:pt x="0" y="56"/>
                  </a:cubicBezTo>
                  <a:cubicBezTo>
                    <a:pt x="1" y="55"/>
                    <a:pt x="5" y="54"/>
                    <a:pt x="6" y="54"/>
                  </a:cubicBezTo>
                  <a:cubicBezTo>
                    <a:pt x="8" y="64"/>
                    <a:pt x="12" y="69"/>
                    <a:pt x="17" y="72"/>
                  </a:cubicBezTo>
                  <a:cubicBezTo>
                    <a:pt x="20" y="73"/>
                    <a:pt x="24" y="74"/>
                    <a:pt x="27" y="74"/>
                  </a:cubicBezTo>
                  <a:cubicBezTo>
                    <a:pt x="34" y="74"/>
                    <a:pt x="39" y="70"/>
                    <a:pt x="39" y="63"/>
                  </a:cubicBezTo>
                  <a:cubicBezTo>
                    <a:pt x="39" y="57"/>
                    <a:pt x="36" y="53"/>
                    <a:pt x="24" y="47"/>
                  </a:cubicBezTo>
                  <a:cubicBezTo>
                    <a:pt x="8" y="39"/>
                    <a:pt x="3" y="33"/>
                    <a:pt x="3" y="22"/>
                  </a:cubicBezTo>
                  <a:cubicBezTo>
                    <a:pt x="3" y="11"/>
                    <a:pt x="12" y="0"/>
                    <a:pt x="31" y="0"/>
                  </a:cubicBezTo>
                  <a:cubicBezTo>
                    <a:pt x="35" y="0"/>
                    <a:pt x="40" y="0"/>
                    <a:pt x="43" y="1"/>
                  </a:cubicBezTo>
                  <a:cubicBezTo>
                    <a:pt x="47" y="2"/>
                    <a:pt x="50" y="2"/>
                    <a:pt x="51" y="2"/>
                  </a:cubicBezTo>
                  <a:cubicBezTo>
                    <a:pt x="50" y="8"/>
                    <a:pt x="49" y="14"/>
                    <a:pt x="49" y="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02C968AF-B771-D7DC-C056-3D936BD44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150475" y="4930775"/>
              <a:ext cx="728663" cy="884238"/>
            </a:xfrm>
            <a:custGeom>
              <a:avLst/>
              <a:gdLst>
                <a:gd name="T0" fmla="*/ 65 w 66"/>
                <a:gd name="T1" fmla="*/ 26 h 80"/>
                <a:gd name="T2" fmla="*/ 38 w 66"/>
                <a:gd name="T3" fmla="*/ 0 h 80"/>
                <a:gd name="T4" fmla="*/ 17 w 66"/>
                <a:gd name="T5" fmla="*/ 6 h 80"/>
                <a:gd name="T6" fmla="*/ 0 w 66"/>
                <a:gd name="T7" fmla="*/ 41 h 80"/>
                <a:gd name="T8" fmla="*/ 11 w 66"/>
                <a:gd name="T9" fmla="*/ 71 h 80"/>
                <a:gd name="T10" fmla="*/ 35 w 66"/>
                <a:gd name="T11" fmla="*/ 80 h 80"/>
                <a:gd name="T12" fmla="*/ 65 w 66"/>
                <a:gd name="T13" fmla="*/ 66 h 80"/>
                <a:gd name="T14" fmla="*/ 66 w 66"/>
                <a:gd name="T15" fmla="*/ 61 h 80"/>
                <a:gd name="T16" fmla="*/ 65 w 66"/>
                <a:gd name="T17" fmla="*/ 60 h 80"/>
                <a:gd name="T18" fmla="*/ 43 w 66"/>
                <a:gd name="T19" fmla="*/ 68 h 80"/>
                <a:gd name="T20" fmla="*/ 23 w 66"/>
                <a:gd name="T21" fmla="*/ 59 h 80"/>
                <a:gd name="T22" fmla="*/ 15 w 66"/>
                <a:gd name="T23" fmla="*/ 40 h 80"/>
                <a:gd name="T24" fmla="*/ 16 w 66"/>
                <a:gd name="T25" fmla="*/ 38 h 80"/>
                <a:gd name="T26" fmla="*/ 64 w 66"/>
                <a:gd name="T27" fmla="*/ 34 h 80"/>
                <a:gd name="T28" fmla="*/ 65 w 66"/>
                <a:gd name="T29" fmla="*/ 26 h 80"/>
                <a:gd name="T30" fmla="*/ 32 w 66"/>
                <a:gd name="T31" fmla="*/ 7 h 80"/>
                <a:gd name="T32" fmla="*/ 50 w 66"/>
                <a:gd name="T33" fmla="*/ 28 h 80"/>
                <a:gd name="T34" fmla="*/ 49 w 66"/>
                <a:gd name="T35" fmla="*/ 29 h 80"/>
                <a:gd name="T36" fmla="*/ 16 w 66"/>
                <a:gd name="T37" fmla="*/ 30 h 80"/>
                <a:gd name="T38" fmla="*/ 15 w 66"/>
                <a:gd name="T39" fmla="*/ 29 h 80"/>
                <a:gd name="T40" fmla="*/ 32 w 66"/>
                <a:gd name="T4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80">
                  <a:moveTo>
                    <a:pt x="65" y="26"/>
                  </a:moveTo>
                  <a:cubicBezTo>
                    <a:pt x="63" y="16"/>
                    <a:pt x="56" y="0"/>
                    <a:pt x="38" y="0"/>
                  </a:cubicBezTo>
                  <a:cubicBezTo>
                    <a:pt x="32" y="0"/>
                    <a:pt x="23" y="2"/>
                    <a:pt x="17" y="6"/>
                  </a:cubicBezTo>
                  <a:cubicBezTo>
                    <a:pt x="7" y="13"/>
                    <a:pt x="0" y="24"/>
                    <a:pt x="0" y="41"/>
                  </a:cubicBezTo>
                  <a:cubicBezTo>
                    <a:pt x="0" y="52"/>
                    <a:pt x="3" y="63"/>
                    <a:pt x="11" y="71"/>
                  </a:cubicBezTo>
                  <a:cubicBezTo>
                    <a:pt x="17" y="77"/>
                    <a:pt x="25" y="80"/>
                    <a:pt x="35" y="80"/>
                  </a:cubicBezTo>
                  <a:cubicBezTo>
                    <a:pt x="43" y="80"/>
                    <a:pt x="57" y="76"/>
                    <a:pt x="65" y="66"/>
                  </a:cubicBezTo>
                  <a:cubicBezTo>
                    <a:pt x="66" y="66"/>
                    <a:pt x="66" y="62"/>
                    <a:pt x="66" y="61"/>
                  </a:cubicBezTo>
                  <a:cubicBezTo>
                    <a:pt x="66" y="60"/>
                    <a:pt x="66" y="60"/>
                    <a:pt x="65" y="60"/>
                  </a:cubicBezTo>
                  <a:cubicBezTo>
                    <a:pt x="58" y="66"/>
                    <a:pt x="51" y="68"/>
                    <a:pt x="43" y="68"/>
                  </a:cubicBezTo>
                  <a:cubicBezTo>
                    <a:pt x="35" y="68"/>
                    <a:pt x="28" y="65"/>
                    <a:pt x="23" y="59"/>
                  </a:cubicBezTo>
                  <a:cubicBezTo>
                    <a:pt x="18" y="54"/>
                    <a:pt x="15" y="46"/>
                    <a:pt x="15" y="40"/>
                  </a:cubicBezTo>
                  <a:cubicBezTo>
                    <a:pt x="15" y="39"/>
                    <a:pt x="15" y="38"/>
                    <a:pt x="16" y="38"/>
                  </a:cubicBezTo>
                  <a:cubicBezTo>
                    <a:pt x="31" y="37"/>
                    <a:pt x="55" y="36"/>
                    <a:pt x="64" y="34"/>
                  </a:cubicBezTo>
                  <a:cubicBezTo>
                    <a:pt x="66" y="33"/>
                    <a:pt x="65" y="26"/>
                    <a:pt x="65" y="26"/>
                  </a:cubicBezTo>
                  <a:moveTo>
                    <a:pt x="32" y="7"/>
                  </a:moveTo>
                  <a:cubicBezTo>
                    <a:pt x="42" y="7"/>
                    <a:pt x="49" y="18"/>
                    <a:pt x="50" y="28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5" y="30"/>
                    <a:pt x="22" y="31"/>
                    <a:pt x="16" y="30"/>
                  </a:cubicBezTo>
                  <a:cubicBezTo>
                    <a:pt x="16" y="30"/>
                    <a:pt x="15" y="30"/>
                    <a:pt x="15" y="29"/>
                  </a:cubicBezTo>
                  <a:cubicBezTo>
                    <a:pt x="16" y="16"/>
                    <a:pt x="23" y="7"/>
                    <a:pt x="32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A431C96-BE41-177A-5C34-C40F0F722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6350" y="4456113"/>
              <a:ext cx="938213" cy="1370013"/>
            </a:xfrm>
            <a:custGeom>
              <a:avLst/>
              <a:gdLst>
                <a:gd name="T0" fmla="*/ 85 w 85"/>
                <a:gd name="T1" fmla="*/ 112 h 124"/>
                <a:gd name="T2" fmla="*/ 76 w 85"/>
                <a:gd name="T3" fmla="*/ 112 h 124"/>
                <a:gd name="T4" fmla="*/ 73 w 85"/>
                <a:gd name="T5" fmla="*/ 105 h 124"/>
                <a:gd name="T6" fmla="*/ 73 w 85"/>
                <a:gd name="T7" fmla="*/ 63 h 124"/>
                <a:gd name="T8" fmla="*/ 73 w 85"/>
                <a:gd name="T9" fmla="*/ 17 h 124"/>
                <a:gd name="T10" fmla="*/ 75 w 85"/>
                <a:gd name="T11" fmla="*/ 3 h 124"/>
                <a:gd name="T12" fmla="*/ 74 w 85"/>
                <a:gd name="T13" fmla="*/ 0 h 124"/>
                <a:gd name="T14" fmla="*/ 43 w 85"/>
                <a:gd name="T15" fmla="*/ 5 h 124"/>
                <a:gd name="T16" fmla="*/ 43 w 85"/>
                <a:gd name="T17" fmla="*/ 10 h 124"/>
                <a:gd name="T18" fmla="*/ 54 w 85"/>
                <a:gd name="T19" fmla="*/ 12 h 124"/>
                <a:gd name="T20" fmla="*/ 58 w 85"/>
                <a:gd name="T21" fmla="*/ 18 h 124"/>
                <a:gd name="T22" fmla="*/ 58 w 85"/>
                <a:gd name="T23" fmla="*/ 43 h 124"/>
                <a:gd name="T24" fmla="*/ 58 w 85"/>
                <a:gd name="T25" fmla="*/ 102 h 124"/>
                <a:gd name="T26" fmla="*/ 56 w 85"/>
                <a:gd name="T27" fmla="*/ 106 h 124"/>
                <a:gd name="T28" fmla="*/ 41 w 85"/>
                <a:gd name="T29" fmla="*/ 111 h 124"/>
                <a:gd name="T30" fmla="*/ 15 w 85"/>
                <a:gd name="T31" fmla="*/ 80 h 124"/>
                <a:gd name="T32" fmla="*/ 43 w 85"/>
                <a:gd name="T33" fmla="*/ 52 h 124"/>
                <a:gd name="T34" fmla="*/ 50 w 85"/>
                <a:gd name="T35" fmla="*/ 52 h 124"/>
                <a:gd name="T36" fmla="*/ 51 w 85"/>
                <a:gd name="T37" fmla="*/ 51 h 124"/>
                <a:gd name="T38" fmla="*/ 48 w 85"/>
                <a:gd name="T39" fmla="*/ 46 h 124"/>
                <a:gd name="T40" fmla="*/ 40 w 85"/>
                <a:gd name="T41" fmla="*/ 45 h 124"/>
                <a:gd name="T42" fmla="*/ 20 w 85"/>
                <a:gd name="T43" fmla="*/ 50 h 124"/>
                <a:gd name="T44" fmla="*/ 0 w 85"/>
                <a:gd name="T45" fmla="*/ 86 h 124"/>
                <a:gd name="T46" fmla="*/ 9 w 85"/>
                <a:gd name="T47" fmla="*/ 113 h 124"/>
                <a:gd name="T48" fmla="*/ 30 w 85"/>
                <a:gd name="T49" fmla="*/ 123 h 124"/>
                <a:gd name="T50" fmla="*/ 57 w 85"/>
                <a:gd name="T51" fmla="*/ 112 h 124"/>
                <a:gd name="T52" fmla="*/ 58 w 85"/>
                <a:gd name="T53" fmla="*/ 113 h 124"/>
                <a:gd name="T54" fmla="*/ 58 w 85"/>
                <a:gd name="T55" fmla="*/ 122 h 124"/>
                <a:gd name="T56" fmla="*/ 59 w 85"/>
                <a:gd name="T57" fmla="*/ 124 h 124"/>
                <a:gd name="T58" fmla="*/ 84 w 85"/>
                <a:gd name="T59" fmla="*/ 117 h 124"/>
                <a:gd name="T60" fmla="*/ 85 w 85"/>
                <a:gd name="T61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24">
                  <a:moveTo>
                    <a:pt x="85" y="112"/>
                  </a:moveTo>
                  <a:cubicBezTo>
                    <a:pt x="82" y="112"/>
                    <a:pt x="79" y="112"/>
                    <a:pt x="76" y="112"/>
                  </a:cubicBezTo>
                  <a:cubicBezTo>
                    <a:pt x="74" y="112"/>
                    <a:pt x="73" y="111"/>
                    <a:pt x="73" y="105"/>
                  </a:cubicBezTo>
                  <a:cubicBezTo>
                    <a:pt x="73" y="101"/>
                    <a:pt x="73" y="86"/>
                    <a:pt x="73" y="63"/>
                  </a:cubicBezTo>
                  <a:cubicBezTo>
                    <a:pt x="73" y="34"/>
                    <a:pt x="73" y="27"/>
                    <a:pt x="73" y="17"/>
                  </a:cubicBezTo>
                  <a:cubicBezTo>
                    <a:pt x="73" y="8"/>
                    <a:pt x="74" y="5"/>
                    <a:pt x="75" y="3"/>
                  </a:cubicBezTo>
                  <a:cubicBezTo>
                    <a:pt x="76" y="2"/>
                    <a:pt x="75" y="0"/>
                    <a:pt x="74" y="0"/>
                  </a:cubicBezTo>
                  <a:cubicBezTo>
                    <a:pt x="68" y="2"/>
                    <a:pt x="56" y="5"/>
                    <a:pt x="43" y="5"/>
                  </a:cubicBezTo>
                  <a:cubicBezTo>
                    <a:pt x="42" y="5"/>
                    <a:pt x="42" y="9"/>
                    <a:pt x="43" y="10"/>
                  </a:cubicBezTo>
                  <a:cubicBezTo>
                    <a:pt x="46" y="10"/>
                    <a:pt x="51" y="11"/>
                    <a:pt x="54" y="12"/>
                  </a:cubicBezTo>
                  <a:cubicBezTo>
                    <a:pt x="57" y="13"/>
                    <a:pt x="57" y="14"/>
                    <a:pt x="58" y="18"/>
                  </a:cubicBezTo>
                  <a:cubicBezTo>
                    <a:pt x="58" y="23"/>
                    <a:pt x="58" y="20"/>
                    <a:pt x="58" y="43"/>
                  </a:cubicBezTo>
                  <a:cubicBezTo>
                    <a:pt x="58" y="51"/>
                    <a:pt x="58" y="97"/>
                    <a:pt x="58" y="102"/>
                  </a:cubicBezTo>
                  <a:cubicBezTo>
                    <a:pt x="58" y="103"/>
                    <a:pt x="57" y="105"/>
                    <a:pt x="56" y="106"/>
                  </a:cubicBezTo>
                  <a:cubicBezTo>
                    <a:pt x="52" y="109"/>
                    <a:pt x="47" y="111"/>
                    <a:pt x="41" y="111"/>
                  </a:cubicBezTo>
                  <a:cubicBezTo>
                    <a:pt x="27" y="111"/>
                    <a:pt x="15" y="100"/>
                    <a:pt x="15" y="80"/>
                  </a:cubicBezTo>
                  <a:cubicBezTo>
                    <a:pt x="17" y="51"/>
                    <a:pt x="43" y="52"/>
                    <a:pt x="43" y="52"/>
                  </a:cubicBezTo>
                  <a:cubicBezTo>
                    <a:pt x="45" y="52"/>
                    <a:pt x="48" y="52"/>
                    <a:pt x="50" y="52"/>
                  </a:cubicBezTo>
                  <a:cubicBezTo>
                    <a:pt x="50" y="52"/>
                    <a:pt x="51" y="51"/>
                    <a:pt x="51" y="51"/>
                  </a:cubicBezTo>
                  <a:cubicBezTo>
                    <a:pt x="51" y="50"/>
                    <a:pt x="50" y="47"/>
                    <a:pt x="48" y="46"/>
                  </a:cubicBezTo>
                  <a:cubicBezTo>
                    <a:pt x="46" y="45"/>
                    <a:pt x="43" y="45"/>
                    <a:pt x="40" y="45"/>
                  </a:cubicBezTo>
                  <a:cubicBezTo>
                    <a:pt x="34" y="45"/>
                    <a:pt x="27" y="46"/>
                    <a:pt x="20" y="50"/>
                  </a:cubicBezTo>
                  <a:cubicBezTo>
                    <a:pt x="10" y="55"/>
                    <a:pt x="0" y="68"/>
                    <a:pt x="0" y="86"/>
                  </a:cubicBezTo>
                  <a:cubicBezTo>
                    <a:pt x="0" y="96"/>
                    <a:pt x="3" y="106"/>
                    <a:pt x="9" y="113"/>
                  </a:cubicBezTo>
                  <a:cubicBezTo>
                    <a:pt x="14" y="119"/>
                    <a:pt x="22" y="123"/>
                    <a:pt x="30" y="123"/>
                  </a:cubicBezTo>
                  <a:cubicBezTo>
                    <a:pt x="36" y="123"/>
                    <a:pt x="48" y="118"/>
                    <a:pt x="57" y="112"/>
                  </a:cubicBezTo>
                  <a:cubicBezTo>
                    <a:pt x="57" y="112"/>
                    <a:pt x="58" y="112"/>
                    <a:pt x="58" y="113"/>
                  </a:cubicBezTo>
                  <a:cubicBezTo>
                    <a:pt x="58" y="115"/>
                    <a:pt x="58" y="120"/>
                    <a:pt x="58" y="122"/>
                  </a:cubicBezTo>
                  <a:cubicBezTo>
                    <a:pt x="58" y="123"/>
                    <a:pt x="59" y="124"/>
                    <a:pt x="59" y="124"/>
                  </a:cubicBezTo>
                  <a:cubicBezTo>
                    <a:pt x="64" y="124"/>
                    <a:pt x="79" y="119"/>
                    <a:pt x="84" y="117"/>
                  </a:cubicBezTo>
                  <a:cubicBezTo>
                    <a:pt x="85" y="116"/>
                    <a:pt x="85" y="113"/>
                    <a:pt x="85" y="1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F7C4C4E8-CD62-7282-6E47-F29FB425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35721" y="6443428"/>
            <a:ext cx="5554661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FD3D7-09DB-4CFB-40A5-A3B0DE12D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5721" y="503998"/>
            <a:ext cx="5554662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12C1E7-3C9D-5DEC-47C8-0FF6EC89E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456" y="2357120"/>
            <a:ext cx="6133784" cy="3591206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00000"/>
              </a:lnSpc>
              <a:spcAft>
                <a:spcPts val="0"/>
              </a:spcAft>
              <a:defRPr/>
            </a:lvl4pPr>
            <a:lvl5pPr>
              <a:lnSpc>
                <a:spcPct val="100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651E1898-ADA6-C1E0-6B58-F1A658C5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3531" y="504000"/>
            <a:ext cx="1228719" cy="252000"/>
          </a:xfrm>
        </p:spPr>
        <p:txBody>
          <a:bodyPr/>
          <a:lstStyle/>
          <a:p>
            <a:fld id="{F1D337DD-C4FE-4883-9AC7-5C0C54C43F42}" type="datetime1">
              <a:rPr lang="en-US" smtClean="0"/>
              <a:t>8/11/2025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24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89CB3-2E63-8B85-5861-4DA724C5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756000"/>
            <a:ext cx="11110661" cy="1471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0BD52-1744-6DDC-D5EF-8BE07CDE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338" y="2600326"/>
            <a:ext cx="11110662" cy="33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91AC-8F5E-22EA-3F2F-320CE2D16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83587" y="504000"/>
            <a:ext cx="1228719" cy="2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400">
                <a:solidFill>
                  <a:schemeClr val="accent1"/>
                </a:solidFill>
                <a:latin typeface="Work Sans SemiBold" pitchFamily="2" charset="0"/>
              </a:defRPr>
            </a:lvl1pPr>
          </a:lstStyle>
          <a:p>
            <a:fld id="{F1D337DD-C4FE-4883-9AC7-5C0C54C43F42}" type="datetime1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C1229-3A23-53D7-4799-A4DF30DD4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1338" y="6443430"/>
            <a:ext cx="5554661" cy="2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F225-BA3A-D945-A1BF-4FB2493C3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307" y="504000"/>
            <a:ext cx="540000" cy="2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400">
                <a:solidFill>
                  <a:schemeClr val="accent1"/>
                </a:solidFill>
                <a:latin typeface="Work Sans SemiBold" pitchFamily="2" charset="0"/>
              </a:defRPr>
            </a:lvl1pPr>
          </a:lstStyle>
          <a:p>
            <a:fld id="{DE6D7075-E543-4054-B985-D39C0CC9CD8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692FE7-2AEE-959D-07F2-E4EEAB93369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330518" y="6012000"/>
            <a:ext cx="321732" cy="302400"/>
            <a:chOff x="5507159" y="2448679"/>
            <a:chExt cx="1177683" cy="110691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EEF6786-0CE2-44F7-FB51-5CDF61EC8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731" y="2448679"/>
              <a:ext cx="988111" cy="1106918"/>
            </a:xfrm>
            <a:custGeom>
              <a:avLst/>
              <a:gdLst>
                <a:gd name="T0" fmla="*/ 368 w 1522"/>
                <a:gd name="T1" fmla="*/ 0 h 1705"/>
                <a:gd name="T2" fmla="*/ 0 w 1522"/>
                <a:gd name="T3" fmla="*/ 953 h 1705"/>
                <a:gd name="T4" fmla="*/ 500 w 1522"/>
                <a:gd name="T5" fmla="*/ 953 h 1705"/>
                <a:gd name="T6" fmla="*/ 611 w 1522"/>
                <a:gd name="T7" fmla="*/ 654 h 1705"/>
                <a:gd name="T8" fmla="*/ 1021 w 1522"/>
                <a:gd name="T9" fmla="*/ 1705 h 1705"/>
                <a:gd name="T10" fmla="*/ 1522 w 1522"/>
                <a:gd name="T11" fmla="*/ 1705 h 1705"/>
                <a:gd name="T12" fmla="*/ 869 w 1522"/>
                <a:gd name="T13" fmla="*/ 0 h 1705"/>
                <a:gd name="T14" fmla="*/ 368 w 1522"/>
                <a:gd name="T15" fmla="*/ 0 h 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2" h="1705">
                  <a:moveTo>
                    <a:pt x="368" y="0"/>
                  </a:moveTo>
                  <a:lnTo>
                    <a:pt x="0" y="953"/>
                  </a:lnTo>
                  <a:lnTo>
                    <a:pt x="500" y="953"/>
                  </a:lnTo>
                  <a:lnTo>
                    <a:pt x="611" y="654"/>
                  </a:lnTo>
                  <a:lnTo>
                    <a:pt x="1021" y="1705"/>
                  </a:lnTo>
                  <a:lnTo>
                    <a:pt x="1522" y="1705"/>
                  </a:lnTo>
                  <a:lnTo>
                    <a:pt x="86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A559E49-1401-45DB-00B7-A79A64946D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3766" y="3311491"/>
              <a:ext cx="509637" cy="49990"/>
            </a:xfrm>
            <a:custGeom>
              <a:avLst/>
              <a:gdLst>
                <a:gd name="T0" fmla="*/ 72 w 113"/>
                <a:gd name="T1" fmla="*/ 11 h 11"/>
                <a:gd name="T2" fmla="*/ 83 w 113"/>
                <a:gd name="T3" fmla="*/ 11 h 11"/>
                <a:gd name="T4" fmla="*/ 102 w 113"/>
                <a:gd name="T5" fmla="*/ 7 h 11"/>
                <a:gd name="T6" fmla="*/ 113 w 113"/>
                <a:gd name="T7" fmla="*/ 0 h 11"/>
                <a:gd name="T8" fmla="*/ 4 w 113"/>
                <a:gd name="T9" fmla="*/ 0 h 11"/>
                <a:gd name="T10" fmla="*/ 0 w 113"/>
                <a:gd name="T11" fmla="*/ 11 h 11"/>
                <a:gd name="T12" fmla="*/ 72 w 1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1">
                  <a:moveTo>
                    <a:pt x="72" y="11"/>
                  </a:moveTo>
                  <a:cubicBezTo>
                    <a:pt x="83" y="11"/>
                    <a:pt x="83" y="11"/>
                    <a:pt x="83" y="11"/>
                  </a:cubicBezTo>
                  <a:cubicBezTo>
                    <a:pt x="90" y="11"/>
                    <a:pt x="96" y="10"/>
                    <a:pt x="102" y="7"/>
                  </a:cubicBezTo>
                  <a:cubicBezTo>
                    <a:pt x="106" y="6"/>
                    <a:pt x="110" y="3"/>
                    <a:pt x="11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AF1E3E9-BDCE-E281-A5ED-212630DAF5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0123" y="3212160"/>
              <a:ext cx="527815" cy="49990"/>
            </a:xfrm>
            <a:custGeom>
              <a:avLst/>
              <a:gdLst>
                <a:gd name="T0" fmla="*/ 116 w 117"/>
                <a:gd name="T1" fmla="*/ 3 h 11"/>
                <a:gd name="T2" fmla="*/ 117 w 117"/>
                <a:gd name="T3" fmla="*/ 0 h 11"/>
                <a:gd name="T4" fmla="*/ 4 w 117"/>
                <a:gd name="T5" fmla="*/ 0 h 11"/>
                <a:gd name="T6" fmla="*/ 0 w 117"/>
                <a:gd name="T7" fmla="*/ 11 h 11"/>
                <a:gd name="T8" fmla="*/ 113 w 117"/>
                <a:gd name="T9" fmla="*/ 11 h 11"/>
                <a:gd name="T10" fmla="*/ 116 w 117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">
                  <a:moveTo>
                    <a:pt x="116" y="3"/>
                  </a:moveTo>
                  <a:cubicBezTo>
                    <a:pt x="117" y="2"/>
                    <a:pt x="117" y="1"/>
                    <a:pt x="1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5" y="9"/>
                    <a:pt x="116" y="6"/>
                    <a:pt x="116" y="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7704497-549C-C4F1-8B5A-7AE2DFAE2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830" y="3117374"/>
              <a:ext cx="483019" cy="49341"/>
            </a:xfrm>
            <a:custGeom>
              <a:avLst/>
              <a:gdLst>
                <a:gd name="T0" fmla="*/ 104 w 107"/>
                <a:gd name="T1" fmla="*/ 6 h 11"/>
                <a:gd name="T2" fmla="*/ 85 w 107"/>
                <a:gd name="T3" fmla="*/ 0 h 11"/>
                <a:gd name="T4" fmla="*/ 77 w 107"/>
                <a:gd name="T5" fmla="*/ 0 h 11"/>
                <a:gd name="T6" fmla="*/ 5 w 107"/>
                <a:gd name="T7" fmla="*/ 0 h 11"/>
                <a:gd name="T8" fmla="*/ 0 w 107"/>
                <a:gd name="T9" fmla="*/ 11 h 11"/>
                <a:gd name="T10" fmla="*/ 107 w 107"/>
                <a:gd name="T11" fmla="*/ 11 h 11"/>
                <a:gd name="T12" fmla="*/ 104 w 107"/>
                <a:gd name="T1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">
                  <a:moveTo>
                    <a:pt x="104" y="6"/>
                  </a:moveTo>
                  <a:cubicBezTo>
                    <a:pt x="100" y="2"/>
                    <a:pt x="94" y="0"/>
                    <a:pt x="85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9"/>
                    <a:pt x="106" y="8"/>
                    <a:pt x="104" y="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34C272-CA46-5074-0BE0-F1BD7F345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7410" y="3410821"/>
              <a:ext cx="343437" cy="45445"/>
            </a:xfrm>
            <a:custGeom>
              <a:avLst/>
              <a:gdLst>
                <a:gd name="T0" fmla="*/ 529 w 529"/>
                <a:gd name="T1" fmla="*/ 0 h 70"/>
                <a:gd name="T2" fmla="*/ 28 w 529"/>
                <a:gd name="T3" fmla="*/ 0 h 70"/>
                <a:gd name="T4" fmla="*/ 0 w 529"/>
                <a:gd name="T5" fmla="*/ 70 h 70"/>
                <a:gd name="T6" fmla="*/ 501 w 529"/>
                <a:gd name="T7" fmla="*/ 70 h 70"/>
                <a:gd name="T8" fmla="*/ 529 w 52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0">
                  <a:moveTo>
                    <a:pt x="529" y="0"/>
                  </a:moveTo>
                  <a:lnTo>
                    <a:pt x="28" y="0"/>
                  </a:lnTo>
                  <a:lnTo>
                    <a:pt x="0" y="70"/>
                  </a:lnTo>
                  <a:lnTo>
                    <a:pt x="501" y="7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101BBEC-CF9F-7101-C8EC-427E570637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7159" y="3505607"/>
              <a:ext cx="347332" cy="49990"/>
            </a:xfrm>
            <a:custGeom>
              <a:avLst/>
              <a:gdLst>
                <a:gd name="T0" fmla="*/ 535 w 535"/>
                <a:gd name="T1" fmla="*/ 0 h 77"/>
                <a:gd name="T2" fmla="*/ 28 w 535"/>
                <a:gd name="T3" fmla="*/ 0 h 77"/>
                <a:gd name="T4" fmla="*/ 0 w 535"/>
                <a:gd name="T5" fmla="*/ 77 h 77"/>
                <a:gd name="T6" fmla="*/ 507 w 535"/>
                <a:gd name="T7" fmla="*/ 77 h 77"/>
                <a:gd name="T8" fmla="*/ 535 w 535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77">
                  <a:moveTo>
                    <a:pt x="535" y="0"/>
                  </a:moveTo>
                  <a:lnTo>
                    <a:pt x="28" y="0"/>
                  </a:lnTo>
                  <a:lnTo>
                    <a:pt x="0" y="77"/>
                  </a:lnTo>
                  <a:lnTo>
                    <a:pt x="507" y="77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754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63" r:id="rId7"/>
    <p:sldLayoutId id="2147483689" r:id="rId8"/>
    <p:sldLayoutId id="2147483686" r:id="rId9"/>
    <p:sldLayoutId id="2147483688" r:id="rId10"/>
    <p:sldLayoutId id="2147483687" r:id="rId11"/>
    <p:sldLayoutId id="2147483664" r:id="rId12"/>
    <p:sldLayoutId id="2147483665" r:id="rId13"/>
    <p:sldLayoutId id="2147483660" r:id="rId14"/>
    <p:sldLayoutId id="2147483661" r:id="rId15"/>
    <p:sldLayoutId id="2147483650" r:id="rId16"/>
    <p:sldLayoutId id="2147483651" r:id="rId17"/>
    <p:sldLayoutId id="2147483682" r:id="rId18"/>
    <p:sldLayoutId id="2147483670" r:id="rId19"/>
    <p:sldLayoutId id="2147483671" r:id="rId20"/>
    <p:sldLayoutId id="2147483672" r:id="rId21"/>
    <p:sldLayoutId id="2147483673" r:id="rId22"/>
    <p:sldLayoutId id="2147483676" r:id="rId23"/>
    <p:sldLayoutId id="2147483677" r:id="rId24"/>
    <p:sldLayoutId id="2147483679" r:id="rId25"/>
    <p:sldLayoutId id="2147483681" r:id="rId26"/>
    <p:sldLayoutId id="2147483680" r:id="rId27"/>
    <p:sldLayoutId id="2147483674" r:id="rId28"/>
    <p:sldLayoutId id="2147483690" r:id="rId29"/>
    <p:sldLayoutId id="2147483675" r:id="rId30"/>
    <p:sldLayoutId id="2147483678" r:id="rId31"/>
    <p:sldLayoutId id="2147483683" r:id="rId32"/>
    <p:sldLayoutId id="2147483684" r:id="rId33"/>
    <p:sldLayoutId id="2147483685" r:id="rId34"/>
    <p:sldLayoutId id="2147483654" r:id="rId35"/>
    <p:sldLayoutId id="2147483655" r:id="rId3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accent1"/>
          </a:solidFill>
          <a:latin typeface="Work Sans SemiBol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accent3"/>
        </a:buClr>
        <a:buFont typeface="Work Sans" pitchFamily="2" charset="0"/>
        <a:buNone/>
        <a:defRPr sz="1400" kern="1200">
          <a:solidFill>
            <a:schemeClr val="accent3"/>
          </a:solidFill>
          <a:latin typeface="+mj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accent3"/>
        </a:buClr>
        <a:buFont typeface="Work Sans" pitchFamily="2" charset="0"/>
        <a:buChar char="⬥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468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accent3"/>
        </a:buClr>
        <a:buFont typeface="Work Sans" pitchFamily="2" charset="0"/>
        <a:buChar char="⬥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68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Clr>
          <a:schemeClr val="accent3"/>
        </a:buClr>
        <a:buFont typeface="Work Sans" pitchFamily="2" charset="0"/>
        <a:buChar char="⬥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68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Font typeface="+mj-lt"/>
        <a:buAutoNum type="arabi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3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1" userDrawn="1">
          <p15:clr>
            <a:srgbClr val="F26B43"/>
          </p15:clr>
        </p15:guide>
        <p15:guide id="4" pos="7340" userDrawn="1">
          <p15:clr>
            <a:srgbClr val="F26B43"/>
          </p15:clr>
        </p15:guide>
        <p15:guide id="5" orient="horz" pos="521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8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9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-1" y="18593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GOVERNMENT CONTRACTING &amp; NEW BUSINESS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GOVERNMENT CONTRACTORS OF ALL </a:t>
            </a:r>
            <a:b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SIZES EQUAL REVENUE OPPORTUNITIES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TAYLOR BOON AND JIM STEVENSON</a:t>
            </a: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8164-6E08-01C5-CE8D-3779BBCA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23F1B-0A4E-FA77-67F1-F8B02F32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3375" y="1884432"/>
            <a:ext cx="27958749" cy="3006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DC0F5E3-62D9-A818-91B2-DFA513D5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50" t="3409" r="13108" b="5873"/>
          <a:stretch/>
        </p:blipFill>
        <p:spPr>
          <a:xfrm>
            <a:off x="6134438" y="583224"/>
            <a:ext cx="2247418" cy="2247415"/>
          </a:xfrm>
          <a:prstGeom prst="ellipse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B8E25DE-2733-61FA-4C5F-A4B1679B007B}"/>
              </a:ext>
            </a:extLst>
          </p:cNvPr>
          <p:cNvSpPr txBox="1"/>
          <p:nvPr/>
        </p:nvSpPr>
        <p:spPr>
          <a:xfrm>
            <a:off x="6095999" y="2930998"/>
            <a:ext cx="29013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JIM STEVENSON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4ACF76-52DE-5A9C-D30F-8829402D8884}"/>
              </a:ext>
            </a:extLst>
          </p:cNvPr>
          <p:cNvSpPr txBox="1"/>
          <p:nvPr/>
        </p:nvSpPr>
        <p:spPr>
          <a:xfrm>
            <a:off x="6096000" y="3314301"/>
            <a:ext cx="35362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 Medium" pitchFamily="50" charset="0"/>
              </a:rPr>
              <a:t>AssuredPartners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/>
              <a:ea typeface="Calibri"/>
              <a:cs typeface="Gotham Medium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630F48-423D-56CF-25EE-1CAD1FDDE81D}"/>
              </a:ext>
            </a:extLst>
          </p:cNvPr>
          <p:cNvSpPr txBox="1"/>
          <p:nvPr/>
        </p:nvSpPr>
        <p:spPr>
          <a:xfrm>
            <a:off x="6095999" y="3576197"/>
            <a:ext cx="439603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Chief Compliance Officer,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GovCon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/>
              <a:ea typeface="Calibri"/>
              <a:cs typeface="Gotham" pitchFamily="50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F40B55-3538-63FE-43D8-3964D27F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69" t="4467" r="36889" b="4815"/>
          <a:stretch/>
        </p:blipFill>
        <p:spPr>
          <a:xfrm>
            <a:off x="2819791" y="583224"/>
            <a:ext cx="2247418" cy="2247415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D5CCEE-3C43-F051-C64B-7B1DE0D08DA6}"/>
              </a:ext>
            </a:extLst>
          </p:cNvPr>
          <p:cNvSpPr txBox="1"/>
          <p:nvPr/>
        </p:nvSpPr>
        <p:spPr>
          <a:xfrm>
            <a:off x="2642874" y="2923969"/>
            <a:ext cx="366334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TAYLOR BOON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F28F11-DCB6-2EA8-90BF-CDB008692F0B}"/>
              </a:ext>
            </a:extLst>
          </p:cNvPr>
          <p:cNvSpPr txBox="1"/>
          <p:nvPr/>
        </p:nvSpPr>
        <p:spPr>
          <a:xfrm>
            <a:off x="2652520" y="3307272"/>
            <a:ext cx="353625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 Medium" pitchFamily="50" charset="0"/>
              </a:rPr>
              <a:t>Boon Group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372B6D-9A27-1AE4-66D1-C1FF8840FF9F}"/>
              </a:ext>
            </a:extLst>
          </p:cNvPr>
          <p:cNvSpPr txBox="1"/>
          <p:nvPr/>
        </p:nvSpPr>
        <p:spPr>
          <a:xfrm>
            <a:off x="2652520" y="3559522"/>
            <a:ext cx="301937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Chief Executive Officer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C943D-0C41-927B-BFD1-B1F3B3CDD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34" y="4888711"/>
            <a:ext cx="10957868" cy="95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3398A-8FD3-F5A4-4E7F-3E9F004EF0DC}"/>
              </a:ext>
            </a:extLst>
          </p:cNvPr>
          <p:cNvSpPr txBox="1"/>
          <p:nvPr/>
        </p:nvSpPr>
        <p:spPr>
          <a:xfrm>
            <a:off x="2646487" y="3956551"/>
            <a:ext cx="2901341" cy="5219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tboon@boongroup.com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512.279.7116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AD1E3-CC17-1BC1-15EA-78BF60CEDB25}"/>
              </a:ext>
            </a:extLst>
          </p:cNvPr>
          <p:cNvSpPr txBox="1"/>
          <p:nvPr/>
        </p:nvSpPr>
        <p:spPr>
          <a:xfrm>
            <a:off x="6096000" y="3965887"/>
            <a:ext cx="3819331" cy="747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jim.stevenson@assuredpartners.com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Calibri"/>
                <a:cs typeface="Gotham" pitchFamily="50" charset="0"/>
              </a:rPr>
              <a:t>817.201.6722</a:t>
            </a:r>
          </a:p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0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pic>
        <p:nvPicPr>
          <p:cNvPr id="5" name="Picture 4" descr="A qr code with a logo&#10;&#10;AI-generated content may be incorrect.">
            <a:extLst>
              <a:ext uri="{FF2B5EF4-FFF2-40B4-BE49-F238E27FC236}">
                <a16:creationId xmlns:a16="http://schemas.microsoft.com/office/drawing/2014/main" id="{A1445DD5-DE77-20B1-B07A-3E8890856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4" y="5245151"/>
            <a:ext cx="1181739" cy="1181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487A34-DB1E-C535-9D15-F51105D690F8}"/>
              </a:ext>
            </a:extLst>
          </p:cNvPr>
          <p:cNvSpPr txBox="1"/>
          <p:nvPr/>
        </p:nvSpPr>
        <p:spPr>
          <a:xfrm>
            <a:off x="1940438" y="5708500"/>
            <a:ext cx="2534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SCAN TO ACCESS </a:t>
            </a:r>
            <a:b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ACCRETIVE PRESENTATIONS &amp; AGENCY RESOURCES</a:t>
            </a:r>
          </a:p>
        </p:txBody>
      </p:sp>
      <p:pic>
        <p:nvPicPr>
          <p:cNvPr id="9" name="Picture 8" descr="A person smiling at the camera">
            <a:extLst>
              <a:ext uri="{FF2B5EF4-FFF2-40B4-BE49-F238E27FC236}">
                <a16:creationId xmlns:a16="http://schemas.microsoft.com/office/drawing/2014/main" id="{B7DE6B71-9807-3C8F-3370-ADDAB6DFA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48" t="2807" r="1412" b="13052"/>
          <a:stretch>
            <a:fillRect/>
          </a:stretch>
        </p:blipFill>
        <p:spPr>
          <a:xfrm>
            <a:off x="2821270" y="586654"/>
            <a:ext cx="2253710" cy="2247415"/>
          </a:xfrm>
          <a:prstGeom prst="ellipse">
            <a:avLst/>
          </a:prstGeom>
        </p:spPr>
      </p:pic>
      <p:pic>
        <p:nvPicPr>
          <p:cNvPr id="39" name="Picture 38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0F0DDA7F-DD78-860A-DD0C-840BBE361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638" y="553653"/>
            <a:ext cx="2303723" cy="2303723"/>
          </a:xfrm>
          <a:prstGeom prst="rect">
            <a:avLst/>
          </a:prstGeom>
        </p:spPr>
      </p:pic>
      <p:pic>
        <p:nvPicPr>
          <p:cNvPr id="12" name="Picture 11" descr="A person in a suit and tie">
            <a:extLst>
              <a:ext uri="{FF2B5EF4-FFF2-40B4-BE49-F238E27FC236}">
                <a16:creationId xmlns:a16="http://schemas.microsoft.com/office/drawing/2014/main" id="{0C8A0E88-AAD5-B8BD-98D7-D5C36AE310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42" t="13118" r="-42" b="22532"/>
          <a:stretch>
            <a:fillRect/>
          </a:stretch>
        </p:blipFill>
        <p:spPr>
          <a:xfrm>
            <a:off x="6140354" y="577241"/>
            <a:ext cx="2247418" cy="2247418"/>
          </a:xfrm>
          <a:prstGeom prst="ellipse">
            <a:avLst/>
          </a:prstGeom>
        </p:spPr>
      </p:pic>
      <p:pic>
        <p:nvPicPr>
          <p:cNvPr id="68" name="Picture 6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92900293-2975-54A2-8544-2452FA694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285" y="553652"/>
            <a:ext cx="2303723" cy="230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6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B90-A5A6-77C6-80D8-904065D2101F}"/>
              </a:ext>
            </a:extLst>
          </p:cNvPr>
          <p:cNvSpPr txBox="1">
            <a:spLocks/>
          </p:cNvSpPr>
          <p:nvPr/>
        </p:nvSpPr>
        <p:spPr>
          <a:xfrm>
            <a:off x="495040" y="654380"/>
            <a:ext cx="8332662" cy="8788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Who Are These Contractors?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DBA1E-24A4-60FB-9730-B653EBEC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1"/>
          <a:stretch/>
        </p:blipFill>
        <p:spPr>
          <a:xfrm>
            <a:off x="640092" y="1349705"/>
            <a:ext cx="10267564" cy="47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2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9E4D7-ED97-292E-CC9B-7C104106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D7075-E543-4054-B985-D39C0CC9CD8B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A person standing next to a chart&#10;&#10;AI-generated content may be incorrect.">
            <a:extLst>
              <a:ext uri="{FF2B5EF4-FFF2-40B4-BE49-F238E27FC236}">
                <a16:creationId xmlns:a16="http://schemas.microsoft.com/office/drawing/2014/main" id="{22CE3E57-7E2A-8546-D86C-ACD292096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55D1D-45C9-1A5D-7559-6A82EBD05B58}"/>
              </a:ext>
            </a:extLst>
          </p:cNvPr>
          <p:cNvSpPr txBox="1">
            <a:spLocks/>
          </p:cNvSpPr>
          <p:nvPr/>
        </p:nvSpPr>
        <p:spPr>
          <a:xfrm>
            <a:off x="217249" y="352207"/>
            <a:ext cx="4331602" cy="33566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/>
                </a:solidFill>
                <a:latin typeface="Gotham Medium" pitchFamily="50" charset="0"/>
                <a:cs typeface="Gotham Medium" pitchFamily="50" charset="0"/>
              </a:rPr>
              <a:t>Industry Specialization</a:t>
            </a:r>
          </a:p>
        </p:txBody>
      </p:sp>
    </p:spTree>
    <p:extLst>
      <p:ext uri="{BB962C8B-B14F-4D97-AF65-F5344CB8AC3E}">
        <p14:creationId xmlns:p14="http://schemas.microsoft.com/office/powerpoint/2010/main" val="3792809147"/>
      </p:ext>
    </p:extLst>
  </p:cSld>
  <p:clrMapOvr>
    <a:masterClrMapping/>
  </p:clrMapOvr>
</p:sld>
</file>

<file path=ppt/theme/theme1.xml><?xml version="1.0" encoding="utf-8"?>
<a:theme xmlns:a="http://schemas.openxmlformats.org/drawingml/2006/main" name="AssuredPartners PPT Theme">
  <a:themeElements>
    <a:clrScheme name="AssuredPartners colour Theme">
      <a:dk1>
        <a:sysClr val="windowText" lastClr="000000"/>
      </a:dk1>
      <a:lt1>
        <a:sysClr val="window" lastClr="FFFFFF"/>
      </a:lt1>
      <a:dk2>
        <a:srgbClr val="000000"/>
      </a:dk2>
      <a:lt2>
        <a:srgbClr val="B3B3B3"/>
      </a:lt2>
      <a:accent1>
        <a:srgbClr val="001942"/>
      </a:accent1>
      <a:accent2>
        <a:srgbClr val="0032E1"/>
      </a:accent2>
      <a:accent3>
        <a:srgbClr val="008250"/>
      </a:accent3>
      <a:accent4>
        <a:srgbClr val="9A0A58"/>
      </a:accent4>
      <a:accent5>
        <a:srgbClr val="FF5738"/>
      </a:accent5>
      <a:accent6>
        <a:srgbClr val="855DFF"/>
      </a:accent6>
      <a:hlink>
        <a:srgbClr val="0032E1"/>
      </a:hlink>
      <a:folHlink>
        <a:srgbClr val="0032E1"/>
      </a:folHlink>
    </a:clrScheme>
    <a:fontScheme name="AssuredPartners font theme">
      <a:majorFont>
        <a:latin typeface="Source Serif Pro SemiBold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20000"/>
          </a:lnSpc>
          <a:defRPr sz="14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20000"/>
          </a:lnSpc>
          <a:defRPr sz="14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_PowerPoint presentation template.potx" id="{F7269ADF-74BE-470D-B3AF-F37CB8AB41AA}" vid="{B0AD79EC-FC26-4854-A202-06F52CCEF88E}"/>
    </a:ext>
  </a:extLst>
</a:theme>
</file>

<file path=ppt/theme/theme2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3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2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Accretive_Template" id="{448257E5-3DBE-4694-B0B1-C9CD31B4FF49}" vid="{F15AEF6A-69B5-4F15-ABE3-BF6311C1BA9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82A342-2264-4FAF-BEFB-9C8D0C4A4AF5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customXml/itemProps2.xml><?xml version="1.0" encoding="utf-8"?>
<ds:datastoreItem xmlns:ds="http://schemas.openxmlformats.org/officeDocument/2006/customXml" ds:itemID="{32703CF2-06B8-4909-977C-720B09D1A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A543B6-896D-4478-9560-B307C77840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66</Words>
  <Application>Microsoft Office PowerPoint</Application>
  <PresentationFormat>Widescreen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Arial</vt:lpstr>
      <vt:lpstr>Calibri</vt:lpstr>
      <vt:lpstr>Gotham Bold</vt:lpstr>
      <vt:lpstr>Gotham Medium</vt:lpstr>
      <vt:lpstr>Source Serif Pro SemiBold</vt:lpstr>
      <vt:lpstr>Work Sans</vt:lpstr>
      <vt:lpstr>Work Sans SemiBold</vt:lpstr>
      <vt:lpstr>AssuredPartners PPT Theme</vt:lpstr>
      <vt:lpstr>Heading_White</vt:lpstr>
      <vt:lpstr>1 Speaker</vt:lpstr>
      <vt:lpstr>1_Blank_White_Tracks</vt:lpstr>
      <vt:lpstr>2_Blank_White_Tracks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Melvyn Johnson</dc:creator>
  <cp:lastModifiedBy>Lynne Tseng</cp:lastModifiedBy>
  <cp:revision>15</cp:revision>
  <dcterms:created xsi:type="dcterms:W3CDTF">2023-08-10T08:37:54Z</dcterms:created>
  <dcterms:modified xsi:type="dcterms:W3CDTF">2025-08-11T17:02:42Z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