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</p:sldMasterIdLst>
  <p:notesMasterIdLst>
    <p:notesMasterId r:id="rId18"/>
  </p:notesMasterIdLst>
  <p:sldIdLst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857"/>
    <a:srgbClr val="378E5D"/>
    <a:srgbClr val="1236E3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23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379E4C1A-57B6-463E-B94E-7A27C229D64F}"/>
    <pc:docChg chg="modSld">
      <pc:chgData name="Lynne Tseng" userId="e9d1f81c-e197-44b9-8310-442fc7287f94" providerId="ADAL" clId="{379E4C1A-57B6-463E-B94E-7A27C229D64F}" dt="2025-08-05T22:12:55.126" v="2" actId="1076"/>
      <pc:docMkLst>
        <pc:docMk/>
      </pc:docMkLst>
      <pc:sldChg chg="modSp mod">
        <pc:chgData name="Lynne Tseng" userId="e9d1f81c-e197-44b9-8310-442fc7287f94" providerId="ADAL" clId="{379E4C1A-57B6-463E-B94E-7A27C229D64F}" dt="2025-08-05T22:12:55.126" v="2" actId="1076"/>
        <pc:sldMkLst>
          <pc:docMk/>
          <pc:sldMk cId="3500549956" sldId="265"/>
        </pc:sldMkLst>
        <pc:spChg chg="mod">
          <ac:chgData name="Lynne Tseng" userId="e9d1f81c-e197-44b9-8310-442fc7287f94" providerId="ADAL" clId="{379E4C1A-57B6-463E-B94E-7A27C229D64F}" dt="2025-08-05T22:12:55.126" v="2" actId="1076"/>
          <ac:spMkLst>
            <pc:docMk/>
            <pc:sldMk cId="3500549956" sldId="265"/>
            <ac:spMk id="32" creationId="{D5277F68-5260-D2B7-152C-64C37F9CDE1B}"/>
          </ac:spMkLst>
        </pc:spChg>
      </pc:sldChg>
    </pc:docChg>
  </pc:docChgLst>
  <pc:docChgLst>
    <pc:chgData name="Jenny Boudreau" userId="d3994694-8e27-4cc2-a8eb-f95565e03d5b" providerId="ADAL" clId="{FCC66CB0-1D09-4659-A42E-32326DD35106}"/>
    <pc:docChg chg="delSld modSld delMainMaster">
      <pc:chgData name="Jenny Boudreau" userId="d3994694-8e27-4cc2-a8eb-f95565e03d5b" providerId="ADAL" clId="{FCC66CB0-1D09-4659-A42E-32326DD35106}" dt="2025-07-30T13:26:18.904" v="168" actId="554"/>
      <pc:docMkLst>
        <pc:docMk/>
      </pc:docMkLst>
      <pc:sldChg chg="del">
        <pc:chgData name="Jenny Boudreau" userId="d3994694-8e27-4cc2-a8eb-f95565e03d5b" providerId="ADAL" clId="{FCC66CB0-1D09-4659-A42E-32326DD35106}" dt="2025-07-30T13:23:41.718" v="136" actId="47"/>
        <pc:sldMkLst>
          <pc:docMk/>
          <pc:sldMk cId="2961936788" sldId="256"/>
        </pc:sldMkLst>
      </pc:sldChg>
      <pc:sldChg chg="modSp del mod">
        <pc:chgData name="Jenny Boudreau" userId="d3994694-8e27-4cc2-a8eb-f95565e03d5b" providerId="ADAL" clId="{FCC66CB0-1D09-4659-A42E-32326DD35106}" dt="2025-07-30T13:23:44.503" v="138" actId="47"/>
        <pc:sldMkLst>
          <pc:docMk/>
          <pc:sldMk cId="2294064698" sldId="259"/>
        </pc:sldMkLst>
      </pc:sldChg>
      <pc:sldChg chg="del">
        <pc:chgData name="Jenny Boudreau" userId="d3994694-8e27-4cc2-a8eb-f95565e03d5b" providerId="ADAL" clId="{FCC66CB0-1D09-4659-A42E-32326DD35106}" dt="2025-07-30T13:23:43.343" v="137" actId="47"/>
        <pc:sldMkLst>
          <pc:docMk/>
          <pc:sldMk cId="4168218109" sldId="263"/>
        </pc:sldMkLst>
      </pc:sldChg>
      <pc:sldChg chg="addSp delSp modSp mod">
        <pc:chgData name="Jenny Boudreau" userId="d3994694-8e27-4cc2-a8eb-f95565e03d5b" providerId="ADAL" clId="{FCC66CB0-1D09-4659-A42E-32326DD35106}" dt="2025-07-30T13:26:18.904" v="168" actId="554"/>
        <pc:sldMkLst>
          <pc:docMk/>
          <pc:sldMk cId="3500549956" sldId="265"/>
        </pc:sldMkLst>
        <pc:spChg chg="mod topLvl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7" creationId="{A20486DA-AE6C-18B3-86C8-4FD2D9BA7C72}"/>
          </ac:spMkLst>
        </pc:spChg>
        <pc:spChg chg="add mod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8" creationId="{B8D3BDBC-CB93-B969-2EC5-D5C4FB6855E7}"/>
          </ac:spMkLst>
        </pc:spChg>
        <pc:spChg chg="mod topLvl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12" creationId="{EC5279F8-748B-97B1-306F-8F800496B48B}"/>
          </ac:spMkLst>
        </pc:spChg>
        <pc:spChg chg="mod topLvl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15" creationId="{5FB3F30B-2F40-25DC-A67B-03198EA13E41}"/>
          </ac:spMkLst>
        </pc:spChg>
        <pc:spChg chg="mod topLvl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18" creationId="{2A92D790-F5FB-FC51-64A8-A9784B625331}"/>
          </ac:spMkLst>
        </pc:spChg>
        <pc:spChg chg="mod topLvl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21" creationId="{075270AE-A71A-B9EC-2664-EC6A0C4892F0}"/>
          </ac:spMkLst>
        </pc:spChg>
        <pc:spChg chg="mod topLvl">
          <ac:chgData name="Jenny Boudreau" userId="d3994694-8e27-4cc2-a8eb-f95565e03d5b" providerId="ADAL" clId="{FCC66CB0-1D09-4659-A42E-32326DD35106}" dt="2025-07-30T13:26:18.904" v="168" actId="554"/>
          <ac:spMkLst>
            <pc:docMk/>
            <pc:sldMk cId="3500549956" sldId="265"/>
            <ac:spMk id="25" creationId="{B7CEF367-5A26-C60E-7AED-25C6946685AB}"/>
          </ac:spMkLst>
        </pc:spChg>
        <pc:spChg chg="mod">
          <ac:chgData name="Jenny Boudreau" userId="d3994694-8e27-4cc2-a8eb-f95565e03d5b" providerId="ADAL" clId="{FCC66CB0-1D09-4659-A42E-32326DD35106}" dt="2025-07-30T13:12:05.505" v="2"/>
          <ac:spMkLst>
            <pc:docMk/>
            <pc:sldMk cId="3500549956" sldId="265"/>
            <ac:spMk id="32" creationId="{D5277F68-5260-D2B7-152C-64C37F9CDE1B}"/>
          </ac:spMkLst>
        </pc:spChg>
        <pc:grpChg chg="add mod">
          <ac:chgData name="Jenny Boudreau" userId="d3994694-8e27-4cc2-a8eb-f95565e03d5b" providerId="ADAL" clId="{FCC66CB0-1D09-4659-A42E-32326DD35106}" dt="2025-07-30T13:25:03.165" v="160" actId="12789"/>
          <ac:grpSpMkLst>
            <pc:docMk/>
            <pc:sldMk cId="3500549956" sldId="265"/>
            <ac:grpSpMk id="11" creationId="{D53DC598-8897-7A07-CDC3-5A9C7336EA90}"/>
          </ac:grpSpMkLst>
        </pc:grpChg>
        <pc:grpChg chg="mod">
          <ac:chgData name="Jenny Boudreau" userId="d3994694-8e27-4cc2-a8eb-f95565e03d5b" providerId="ADAL" clId="{FCC66CB0-1D09-4659-A42E-32326DD35106}" dt="2025-07-30T13:25:03.165" v="160" actId="12789"/>
          <ac:grpSpMkLst>
            <pc:docMk/>
            <pc:sldMk cId="3500549956" sldId="265"/>
            <ac:grpSpMk id="33" creationId="{A80BD307-400E-3A96-14FE-9BEC86D38A53}"/>
          </ac:grpSpMkLst>
        </pc:grpChg>
        <pc:grpChg chg="mod">
          <ac:chgData name="Jenny Boudreau" userId="d3994694-8e27-4cc2-a8eb-f95565e03d5b" providerId="ADAL" clId="{FCC66CB0-1D09-4659-A42E-32326DD35106}" dt="2025-07-30T13:25:48.063" v="161" actId="408"/>
          <ac:grpSpMkLst>
            <pc:docMk/>
            <pc:sldMk cId="3500549956" sldId="265"/>
            <ac:grpSpMk id="34" creationId="{6F68746E-942F-7574-7045-B96F8D81B4AB}"/>
          </ac:grpSpMkLst>
        </pc:grpChg>
        <pc:grpChg chg="mod">
          <ac:chgData name="Jenny Boudreau" userId="d3994694-8e27-4cc2-a8eb-f95565e03d5b" providerId="ADAL" clId="{FCC66CB0-1D09-4659-A42E-32326DD35106}" dt="2025-07-30T13:25:48.063" v="161" actId="408"/>
          <ac:grpSpMkLst>
            <pc:docMk/>
            <pc:sldMk cId="3500549956" sldId="265"/>
            <ac:grpSpMk id="35" creationId="{1CCAB418-7C87-99B2-21EC-394DB58860A7}"/>
          </ac:grpSpMkLst>
        </pc:grpChg>
        <pc:grpChg chg="mod">
          <ac:chgData name="Jenny Boudreau" userId="d3994694-8e27-4cc2-a8eb-f95565e03d5b" providerId="ADAL" clId="{FCC66CB0-1D09-4659-A42E-32326DD35106}" dt="2025-07-30T13:25:48.063" v="161" actId="408"/>
          <ac:grpSpMkLst>
            <pc:docMk/>
            <pc:sldMk cId="3500549956" sldId="265"/>
            <ac:grpSpMk id="36" creationId="{5F7F5BF1-2B5B-3EAF-74BB-533703770E2D}"/>
          </ac:grpSpMkLst>
        </pc:grpChg>
        <pc:grpChg chg="mod">
          <ac:chgData name="Jenny Boudreau" userId="d3994694-8e27-4cc2-a8eb-f95565e03d5b" providerId="ADAL" clId="{FCC66CB0-1D09-4659-A42E-32326DD35106}" dt="2025-07-30T13:25:48.063" v="161" actId="408"/>
          <ac:grpSpMkLst>
            <pc:docMk/>
            <pc:sldMk cId="3500549956" sldId="265"/>
            <ac:grpSpMk id="37" creationId="{468DE2FF-C0B2-29F6-0CB9-A12078ABDA36}"/>
          </ac:grpSpMkLst>
        </pc:grpChg>
        <pc:grpChg chg="mod">
          <ac:chgData name="Jenny Boudreau" userId="d3994694-8e27-4cc2-a8eb-f95565e03d5b" providerId="ADAL" clId="{FCC66CB0-1D09-4659-A42E-32326DD35106}" dt="2025-07-30T13:25:48.063" v="161" actId="408"/>
          <ac:grpSpMkLst>
            <pc:docMk/>
            <pc:sldMk cId="3500549956" sldId="265"/>
            <ac:grpSpMk id="38" creationId="{2D3F0B5D-CF9A-2017-3DDF-149796460EF6}"/>
          </ac:grpSpMkLst>
        </pc:grpChg>
        <pc:picChg chg="mod">
          <ac:chgData name="Jenny Boudreau" userId="d3994694-8e27-4cc2-a8eb-f95565e03d5b" providerId="ADAL" clId="{FCC66CB0-1D09-4659-A42E-32326DD35106}" dt="2025-07-30T13:18:35.419" v="65" actId="14826"/>
          <ac:picMkLst>
            <pc:docMk/>
            <pc:sldMk cId="3500549956" sldId="265"/>
            <ac:picMk id="2" creationId="{9CD9ACDC-E990-0389-99EB-7EB1430DF350}"/>
          </ac:picMkLst>
        </pc:picChg>
        <pc:picChg chg="mod">
          <ac:chgData name="Jenny Boudreau" userId="d3994694-8e27-4cc2-a8eb-f95565e03d5b" providerId="ADAL" clId="{FCC66CB0-1D09-4659-A42E-32326DD35106}" dt="2025-07-30T13:20:37.708" v="92" actId="14826"/>
          <ac:picMkLst>
            <pc:docMk/>
            <pc:sldMk cId="3500549956" sldId="265"/>
            <ac:picMk id="3" creationId="{6F1DBCA9-EB33-A147-7D05-A79F7FBEDD4E}"/>
          </ac:picMkLst>
        </pc:picChg>
        <pc:picChg chg="mod">
          <ac:chgData name="Jenny Boudreau" userId="d3994694-8e27-4cc2-a8eb-f95565e03d5b" providerId="ADAL" clId="{FCC66CB0-1D09-4659-A42E-32326DD35106}" dt="2025-07-30T13:17:19.332" v="57" actId="14826"/>
          <ac:picMkLst>
            <pc:docMk/>
            <pc:sldMk cId="3500549956" sldId="265"/>
            <ac:picMk id="4" creationId="{75DCD2D9-13F3-90C4-4836-1A1C18DCC9DE}"/>
          </ac:picMkLst>
        </pc:picChg>
        <pc:picChg chg="mod modCrop">
          <ac:chgData name="Jenny Boudreau" userId="d3994694-8e27-4cc2-a8eb-f95565e03d5b" providerId="ADAL" clId="{FCC66CB0-1D09-4659-A42E-32326DD35106}" dt="2025-07-30T13:17:50.904" v="60" actId="18131"/>
          <ac:picMkLst>
            <pc:docMk/>
            <pc:sldMk cId="3500549956" sldId="265"/>
            <ac:picMk id="5" creationId="{7F4A4334-D06C-10C7-3CFF-F8F7372A5FC6}"/>
          </ac:picMkLst>
        </pc:picChg>
        <pc:picChg chg="mod">
          <ac:chgData name="Jenny Boudreau" userId="d3994694-8e27-4cc2-a8eb-f95565e03d5b" providerId="ADAL" clId="{FCC66CB0-1D09-4659-A42E-32326DD35106}" dt="2025-07-30T13:19:23.840" v="79" actId="14826"/>
          <ac:picMkLst>
            <pc:docMk/>
            <pc:sldMk cId="3500549956" sldId="265"/>
            <ac:picMk id="9" creationId="{0F7BE4A8-5154-4E8F-C4C6-43FCC2E74085}"/>
          </ac:picMkLst>
        </pc:picChg>
        <pc:picChg chg="mod modCrop">
          <ac:chgData name="Jenny Boudreau" userId="d3994694-8e27-4cc2-a8eb-f95565e03d5b" providerId="ADAL" clId="{FCC66CB0-1D09-4659-A42E-32326DD35106}" dt="2025-07-30T13:23:03.783" v="131" actId="207"/>
          <ac:picMkLst>
            <pc:docMk/>
            <pc:sldMk cId="3500549956" sldId="265"/>
            <ac:picMk id="13" creationId="{FD276AA3-D26D-3D1F-07F5-157CBA0F183B}"/>
          </ac:picMkLst>
        </pc:picChg>
        <pc:picChg chg="mod">
          <ac:chgData name="Jenny Boudreau" userId="d3994694-8e27-4cc2-a8eb-f95565e03d5b" providerId="ADAL" clId="{FCC66CB0-1D09-4659-A42E-32326DD35106}" dt="2025-07-30T13:22:40.322" v="129" actId="14826"/>
          <ac:picMkLst>
            <pc:docMk/>
            <pc:sldMk cId="3500549956" sldId="265"/>
            <ac:picMk id="14" creationId="{15E9F5CA-0A41-B3E0-C750-A6DD97A5A2C0}"/>
          </ac:picMkLst>
        </pc:picChg>
        <pc:picChg chg="mod">
          <ac:chgData name="Jenny Boudreau" userId="d3994694-8e27-4cc2-a8eb-f95565e03d5b" providerId="ADAL" clId="{FCC66CB0-1D09-4659-A42E-32326DD35106}" dt="2025-07-30T13:21:27.827" v="111" actId="14826"/>
          <ac:picMkLst>
            <pc:docMk/>
            <pc:sldMk cId="3500549956" sldId="265"/>
            <ac:picMk id="23" creationId="{4542C0D0-F080-9562-FB0F-DCE5F5B96FB2}"/>
          </ac:picMkLst>
        </pc:picChg>
        <pc:picChg chg="mod">
          <ac:chgData name="Jenny Boudreau" userId="d3994694-8e27-4cc2-a8eb-f95565e03d5b" providerId="ADAL" clId="{FCC66CB0-1D09-4659-A42E-32326DD35106}" dt="2025-07-30T13:17:33.685" v="58" actId="14826"/>
          <ac:picMkLst>
            <pc:docMk/>
            <pc:sldMk cId="3500549956" sldId="265"/>
            <ac:picMk id="27" creationId="{558B8E8E-3D45-AF00-843E-2EE71CC5F9C1}"/>
          </ac:picMkLst>
        </pc:picChg>
        <pc:picChg chg="mod">
          <ac:chgData name="Jenny Boudreau" userId="d3994694-8e27-4cc2-a8eb-f95565e03d5b" providerId="ADAL" clId="{FCC66CB0-1D09-4659-A42E-32326DD35106}" dt="2025-07-30T13:12:43.682" v="35" actId="165"/>
          <ac:picMkLst>
            <pc:docMk/>
            <pc:sldMk cId="3500549956" sldId="265"/>
            <ac:picMk id="28" creationId="{E4D664BD-D875-4B31-1251-C961919E68ED}"/>
          </ac:picMkLst>
        </pc:picChg>
      </pc:sldChg>
      <pc:sldMasterChg chg="del delSldLayout">
        <pc:chgData name="Jenny Boudreau" userId="d3994694-8e27-4cc2-a8eb-f95565e03d5b" providerId="ADAL" clId="{FCC66CB0-1D09-4659-A42E-32326DD35106}" dt="2025-07-30T13:23:41.718" v="136" actId="47"/>
        <pc:sldMasterMkLst>
          <pc:docMk/>
          <pc:sldMasterMk cId="2517534817" sldId="2147483648"/>
        </pc:sldMasterMkLst>
        <pc:sldLayoutChg chg="del">
          <pc:chgData name="Jenny Boudreau" userId="d3994694-8e27-4cc2-a8eb-f95565e03d5b" providerId="ADAL" clId="{FCC66CB0-1D09-4659-A42E-32326DD35106}" dt="2025-07-30T13:23:41.718" v="136" actId="47"/>
          <pc:sldLayoutMkLst>
            <pc:docMk/>
            <pc:sldMasterMk cId="2517534817" sldId="2147483648"/>
            <pc:sldLayoutMk cId="2029069133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486DA-AE6C-18B3-86C8-4FD2D9BA7C72}"/>
              </a:ext>
            </a:extLst>
          </p:cNvPr>
          <p:cNvSpPr txBox="1"/>
          <p:nvPr/>
        </p:nvSpPr>
        <p:spPr>
          <a:xfrm>
            <a:off x="5224339" y="4324284"/>
            <a:ext cx="177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Patti Gander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Sr. Manufacturing Consultant &amp; Loss Prevention Specialist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7F5BF1-2B5B-3EAF-74BB-533703770E2D}"/>
              </a:ext>
            </a:extLst>
          </p:cNvPr>
          <p:cNvGrpSpPr/>
          <p:nvPr/>
        </p:nvGrpSpPr>
        <p:grpSpPr>
          <a:xfrm>
            <a:off x="5431802" y="2856909"/>
            <a:ext cx="1357605" cy="1385812"/>
            <a:chOff x="6286794" y="2938425"/>
            <a:chExt cx="1762471" cy="17990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BE4A8-5154-4E8F-C4C6-43FCC2E74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37" r="137"/>
            <a:stretch/>
          </p:blipFill>
          <p:spPr>
            <a:xfrm>
              <a:off x="6358743" y="2999011"/>
              <a:ext cx="1625439" cy="1625439"/>
            </a:xfrm>
            <a:prstGeom prst="ellips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D6C591-8BE9-5764-DD55-013783F0C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6286794" y="2938425"/>
              <a:ext cx="1762471" cy="17990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C5279F8-748B-97B1-306F-8F800496B48B}"/>
              </a:ext>
            </a:extLst>
          </p:cNvPr>
          <p:cNvSpPr txBox="1"/>
          <p:nvPr/>
        </p:nvSpPr>
        <p:spPr>
          <a:xfrm>
            <a:off x="335935" y="4324284"/>
            <a:ext cx="150909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Mike Randall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EVP, Vertical Strategies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B3F30B-2F40-25DC-A67B-03198EA13E41}"/>
              </a:ext>
            </a:extLst>
          </p:cNvPr>
          <p:cNvSpPr txBox="1"/>
          <p:nvPr/>
        </p:nvSpPr>
        <p:spPr>
          <a:xfrm>
            <a:off x="2042377" y="4324284"/>
            <a:ext cx="136901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Tara Crisp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Director of Risk Management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92D790-F5FB-FC51-64A8-A9784B625331}"/>
              </a:ext>
            </a:extLst>
          </p:cNvPr>
          <p:cNvSpPr txBox="1"/>
          <p:nvPr/>
        </p:nvSpPr>
        <p:spPr>
          <a:xfrm>
            <a:off x="6967663" y="4324284"/>
            <a:ext cx="1779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Leanne Ingwersen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Risk Manager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5270AE-A71A-B9EC-2664-EC6A0C4892F0}"/>
              </a:ext>
            </a:extLst>
          </p:cNvPr>
          <p:cNvSpPr txBox="1"/>
          <p:nvPr/>
        </p:nvSpPr>
        <p:spPr>
          <a:xfrm>
            <a:off x="3516341" y="4324284"/>
            <a:ext cx="17794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Brian McNulty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/>
                <a:ea typeface="+mn-ea"/>
                <a:cs typeface="Avenir Next World" panose="020B0503020202020204" pitchFamily="34" charset="0"/>
              </a:rPr>
              <a:t>Senior Risk Management Advisor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CEF367-5A26-C60E-7AED-25C6946685AB}"/>
              </a:ext>
            </a:extLst>
          </p:cNvPr>
          <p:cNvSpPr txBox="1"/>
          <p:nvPr/>
        </p:nvSpPr>
        <p:spPr>
          <a:xfrm>
            <a:off x="8711823" y="4324284"/>
            <a:ext cx="1535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Kristy James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Healthcare Vertical Litigation &amp; Clinical Leader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0BD307-400E-3A96-14FE-9BEC86D38A53}"/>
              </a:ext>
            </a:extLst>
          </p:cNvPr>
          <p:cNvGrpSpPr/>
          <p:nvPr/>
        </p:nvGrpSpPr>
        <p:grpSpPr>
          <a:xfrm>
            <a:off x="411677" y="2856909"/>
            <a:ext cx="1357605" cy="1385812"/>
            <a:chOff x="266911" y="2847855"/>
            <a:chExt cx="1762471" cy="17990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A4334-D06C-10C7-3CFF-F8F7372A5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248" b="30002"/>
            <a:stretch/>
          </p:blipFill>
          <p:spPr>
            <a:xfrm>
              <a:off x="335428" y="2926947"/>
              <a:ext cx="1625440" cy="1625441"/>
            </a:xfrm>
            <a:prstGeom prst="ellipse">
              <a:avLst/>
            </a:prstGeom>
            <a:solidFill>
              <a:schemeClr val="bg1"/>
            </a:solidFill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8B8E8E-3D45-AF00-843E-2EE71CC5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266911" y="2847855"/>
              <a:ext cx="1762471" cy="179908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F68746E-942F-7574-7045-B96F8D81B4AB}"/>
              </a:ext>
            </a:extLst>
          </p:cNvPr>
          <p:cNvGrpSpPr/>
          <p:nvPr/>
        </p:nvGrpSpPr>
        <p:grpSpPr>
          <a:xfrm>
            <a:off x="2096622" y="2858257"/>
            <a:ext cx="1354965" cy="1383117"/>
            <a:chOff x="2293858" y="2851354"/>
            <a:chExt cx="1759043" cy="179558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DCD2D9-13F3-90C4-4836-1A1C18DCC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37" r="137"/>
            <a:stretch/>
          </p:blipFill>
          <p:spPr>
            <a:xfrm>
              <a:off x="2358489" y="2926946"/>
              <a:ext cx="1625441" cy="1625440"/>
            </a:xfrm>
            <a:prstGeom prst="ellipse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D664BD-D875-4B31-1251-C961919E6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2293858" y="2851354"/>
              <a:ext cx="1759043" cy="179558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8DE2FF-C0B2-29F6-0CB9-A12078ABDA36}"/>
              </a:ext>
            </a:extLst>
          </p:cNvPr>
          <p:cNvGrpSpPr/>
          <p:nvPr/>
        </p:nvGrpSpPr>
        <p:grpSpPr>
          <a:xfrm>
            <a:off x="7116747" y="2856909"/>
            <a:ext cx="1357605" cy="1385812"/>
            <a:chOff x="8267015" y="2926947"/>
            <a:chExt cx="1762471" cy="1799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1DBCA9-EB33-A147-7D05-A79F7FBED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335986" y="2999011"/>
              <a:ext cx="1625441" cy="1625441"/>
            </a:xfrm>
            <a:prstGeom prst="ellipse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E4B0DA5-0E73-8E52-FAD1-DA13DD65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8267015" y="2926947"/>
              <a:ext cx="1762471" cy="179908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CAB418-7C87-99B2-21EC-394DB58860A7}"/>
              </a:ext>
            </a:extLst>
          </p:cNvPr>
          <p:cNvGrpSpPr/>
          <p:nvPr/>
        </p:nvGrpSpPr>
        <p:grpSpPr>
          <a:xfrm>
            <a:off x="3778927" y="2873278"/>
            <a:ext cx="1325535" cy="1353075"/>
            <a:chOff x="4303503" y="2860745"/>
            <a:chExt cx="1720836" cy="17565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CD9ACDC-E990-0389-99EB-7EB1430DF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351201" y="2913678"/>
              <a:ext cx="1625440" cy="1625440"/>
            </a:xfrm>
            <a:prstGeom prst="ellipse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4236ABD-5E4B-2FF7-6A94-5B519F0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4303503" y="2860745"/>
              <a:ext cx="1720836" cy="1756582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3F0B5D-CF9A-2017-3DDF-149796460EF6}"/>
              </a:ext>
            </a:extLst>
          </p:cNvPr>
          <p:cNvGrpSpPr/>
          <p:nvPr/>
        </p:nvGrpSpPr>
        <p:grpSpPr>
          <a:xfrm>
            <a:off x="8801692" y="2873277"/>
            <a:ext cx="1325535" cy="1353076"/>
            <a:chOff x="10294733" y="2920023"/>
            <a:chExt cx="1720837" cy="175658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542C0D0-F080-9562-FB0F-DCE5F5B96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37" r="137"/>
            <a:stretch/>
          </p:blipFill>
          <p:spPr>
            <a:xfrm>
              <a:off x="10342432" y="2972302"/>
              <a:ext cx="1625440" cy="1625440"/>
            </a:xfrm>
            <a:prstGeom prst="ellipse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A5E88D3-3DEC-BF53-FF47-BE3BDB698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10294733" y="2920023"/>
              <a:ext cx="1720837" cy="1756583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5277F68-5260-D2B7-152C-64C37F9CDE1B}"/>
              </a:ext>
            </a:extLst>
          </p:cNvPr>
          <p:cNvSpPr txBox="1"/>
          <p:nvPr/>
        </p:nvSpPr>
        <p:spPr>
          <a:xfrm>
            <a:off x="14604" y="876965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PRECISION ENGINEERING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Risk Management Service Center Solutions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D3BDBC-CB93-B969-2EC5-D5C4FB6855E7}"/>
              </a:ext>
            </a:extLst>
          </p:cNvPr>
          <p:cNvSpPr txBox="1"/>
          <p:nvPr/>
        </p:nvSpPr>
        <p:spPr>
          <a:xfrm>
            <a:off x="10491309" y="4324284"/>
            <a:ext cx="12520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Sayf Al-Ani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Senior Risk Analyst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3DC598-8897-7A07-CDC3-5A9C7336EA90}"/>
              </a:ext>
            </a:extLst>
          </p:cNvPr>
          <p:cNvGrpSpPr/>
          <p:nvPr/>
        </p:nvGrpSpPr>
        <p:grpSpPr>
          <a:xfrm>
            <a:off x="10454568" y="2873277"/>
            <a:ext cx="1325535" cy="1353076"/>
            <a:chOff x="10294733" y="2920023"/>
            <a:chExt cx="1720837" cy="17565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D276AA3-D26D-3D1F-07F5-157CBA0F1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2935" t="-2017" r="-2935" b="2017"/>
            <a:stretch/>
          </p:blipFill>
          <p:spPr>
            <a:xfrm>
              <a:off x="10342432" y="2972302"/>
              <a:ext cx="1625440" cy="1625440"/>
            </a:xfrm>
            <a:prstGeom prst="ellipse">
              <a:avLst/>
            </a:prstGeom>
            <a:solidFill>
              <a:schemeClr val="bg1"/>
            </a:solidFill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5E9F5CA-0A41-B3E0-C750-A6DD97A5A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10294733" y="2920023"/>
              <a:ext cx="1720837" cy="1756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549956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Props1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0036F1-9A9E-4559-92E5-94D56C37506E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AC2A984-9EC8-4AAE-8AE7-6ADA881A9643}">
  <ds:schemaRefs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0e45851e-b01a-4780-9c3c-958e1b44d0d4"/>
    <ds:schemaRef ds:uri="http://purl.org/dc/elements/1.1/"/>
    <ds:schemaRef ds:uri="http://schemas.openxmlformats.org/package/2006/metadata/core-properties"/>
    <ds:schemaRef ds:uri="d8edfa0b-2933-4479-a511-c24d5d820c3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AP_Partner Connect 2025_Template (4) (1)</Template>
  <TotalTime>0</TotalTime>
  <Words>52</Words>
  <Application>Microsoft Office PowerPoint</Application>
  <PresentationFormat>Widescreen</PresentationFormat>
  <Paragraphs>16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</vt:i4>
      </vt:variant>
    </vt:vector>
  </HeadingPairs>
  <TitlesOfParts>
    <vt:vector size="17" baseType="lpstr">
      <vt:lpstr>Aptos</vt:lpstr>
      <vt:lpstr>Arial</vt:lpstr>
      <vt:lpstr>Gotham Bold</vt:lpstr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Evelyn Lackney</dc:creator>
  <cp:lastModifiedBy>Lynne Tseng</cp:lastModifiedBy>
  <cp:revision>1</cp:revision>
  <dcterms:created xsi:type="dcterms:W3CDTF">2025-07-29T16:16:59Z</dcterms:created>
  <dcterms:modified xsi:type="dcterms:W3CDTF">2025-08-05T22:12:57Z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