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slideLayouts/slideLayout12.xml" ContentType="application/vnd.openxmlformats-officedocument.presentationml.slideLayout+xml"/>
  <Override PartName="/ppt/theme/theme12.xml" ContentType="application/vnd.openxmlformats-officedocument.theme+xml"/>
  <Override PartName="/ppt/slideLayouts/slideLayout1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4"/>
    <p:sldMasterId id="2147483652" r:id="rId5"/>
    <p:sldMasterId id="2147483661" r:id="rId6"/>
    <p:sldMasterId id="2147483679" r:id="rId7"/>
    <p:sldMasterId id="2147483675" r:id="rId8"/>
    <p:sldMasterId id="2147483669" r:id="rId9"/>
    <p:sldMasterId id="2147483655" r:id="rId10"/>
    <p:sldMasterId id="2147483673" r:id="rId11"/>
    <p:sldMasterId id="2147483657" r:id="rId12"/>
    <p:sldMasterId id="2147483671" r:id="rId13"/>
    <p:sldMasterId id="2147483677" r:id="rId14"/>
    <p:sldMasterId id="2147483665" r:id="rId15"/>
    <p:sldMasterId id="2147483667" r:id="rId16"/>
  </p:sldMasterIdLst>
  <p:notesMasterIdLst>
    <p:notesMasterId r:id="rId18"/>
  </p:notesMasterIdLst>
  <p:sldIdLst>
    <p:sldId id="265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2857"/>
    <a:srgbClr val="378E5D"/>
    <a:srgbClr val="1236E3"/>
    <a:srgbClr val="18203F"/>
    <a:srgbClr val="3C54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42A227-30AD-4851-A5B1-1B838DBE5B7F}" v="84" dt="2025-07-30T13:10:00.846"/>
    <p1510:client id="{E43592CE-BB49-403B-9273-929BBB0D0055}" v="10" dt="2025-07-29T16:11:16.7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microsoft.com/office/2016/11/relationships/changesInfo" Target="changesInfos/changesInfo1.xml"/><Relationship Id="rId10" Type="http://schemas.openxmlformats.org/officeDocument/2006/relationships/slideMaster" Target="slideMasters/slideMaster7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elyn Lackney" userId="eb6dc34a-2e89-472f-a4d3-85b9ee111775" providerId="ADAL" clId="{E43592CE-BB49-403B-9273-929BBB0D0055}"/>
    <pc:docChg chg="undo custSel modSld">
      <pc:chgData name="Evelyn Lackney" userId="eb6dc34a-2e89-472f-a4d3-85b9ee111775" providerId="ADAL" clId="{E43592CE-BB49-403B-9273-929BBB0D0055}" dt="2025-07-29T16:14:56.941" v="300" actId="1076"/>
      <pc:docMkLst>
        <pc:docMk/>
      </pc:docMkLst>
      <pc:sldChg chg="modSp mod">
        <pc:chgData name="Evelyn Lackney" userId="eb6dc34a-2e89-472f-a4d3-85b9ee111775" providerId="ADAL" clId="{E43592CE-BB49-403B-9273-929BBB0D0055}" dt="2025-07-29T16:03:50.420" v="59" actId="20577"/>
        <pc:sldMkLst>
          <pc:docMk/>
          <pc:sldMk cId="716994031" sldId="257"/>
        </pc:sldMkLst>
        <pc:spChg chg="mod">
          <ac:chgData name="Evelyn Lackney" userId="eb6dc34a-2e89-472f-a4d3-85b9ee111775" providerId="ADAL" clId="{E43592CE-BB49-403B-9273-929BBB0D0055}" dt="2025-07-29T16:03:34.727" v="21" actId="20577"/>
          <ac:spMkLst>
            <pc:docMk/>
            <pc:sldMk cId="716994031" sldId="257"/>
            <ac:spMk id="2" creationId="{8023AB57-C047-3FFA-5F8E-4F0AEC71432C}"/>
          </ac:spMkLst>
        </pc:spChg>
        <pc:spChg chg="mod">
          <ac:chgData name="Evelyn Lackney" userId="eb6dc34a-2e89-472f-a4d3-85b9ee111775" providerId="ADAL" clId="{E43592CE-BB49-403B-9273-929BBB0D0055}" dt="2025-07-29T16:03:50.420" v="59" actId="20577"/>
          <ac:spMkLst>
            <pc:docMk/>
            <pc:sldMk cId="716994031" sldId="257"/>
            <ac:spMk id="3" creationId="{2FB24759-9994-A26F-6A44-00C3A409EA5A}"/>
          </ac:spMkLst>
        </pc:spChg>
      </pc:sldChg>
      <pc:sldChg chg="addSp modSp mod">
        <pc:chgData name="Evelyn Lackney" userId="eb6dc34a-2e89-472f-a4d3-85b9ee111775" providerId="ADAL" clId="{E43592CE-BB49-403B-9273-929BBB0D0055}" dt="2025-07-29T16:14:56.941" v="300" actId="1076"/>
        <pc:sldMkLst>
          <pc:docMk/>
          <pc:sldMk cId="3980020924" sldId="264"/>
        </pc:sldMkLst>
        <pc:spChg chg="mod">
          <ac:chgData name="Evelyn Lackney" userId="eb6dc34a-2e89-472f-a4d3-85b9ee111775" providerId="ADAL" clId="{E43592CE-BB49-403B-9273-929BBB0D0055}" dt="2025-07-29T16:04:12.991" v="75" actId="20577"/>
          <ac:spMkLst>
            <pc:docMk/>
            <pc:sldMk cId="3980020924" sldId="264"/>
            <ac:spMk id="2" creationId="{3324FC03-BBF8-C057-2682-C77AD8066CB5}"/>
          </ac:spMkLst>
        </pc:spChg>
        <pc:spChg chg="mod">
          <ac:chgData name="Evelyn Lackney" userId="eb6dc34a-2e89-472f-a4d3-85b9ee111775" providerId="ADAL" clId="{E43592CE-BB49-403B-9273-929BBB0D0055}" dt="2025-07-29T16:14:56.941" v="300" actId="1076"/>
          <ac:spMkLst>
            <pc:docMk/>
            <pc:sldMk cId="3980020924" sldId="264"/>
            <ac:spMk id="4" creationId="{90A5400F-86EF-9F95-83BD-1C12E153270C}"/>
          </ac:spMkLst>
        </pc:spChg>
        <pc:spChg chg="mod">
          <ac:chgData name="Evelyn Lackney" userId="eb6dc34a-2e89-472f-a4d3-85b9ee111775" providerId="ADAL" clId="{E43592CE-BB49-403B-9273-929BBB0D0055}" dt="2025-07-29T16:04:27.737" v="100" actId="20577"/>
          <ac:spMkLst>
            <pc:docMk/>
            <pc:sldMk cId="3980020924" sldId="264"/>
            <ac:spMk id="19" creationId="{70B0ED77-2490-7800-7E09-C9D448A72A57}"/>
          </ac:spMkLst>
        </pc:spChg>
        <pc:spChg chg="mod">
          <ac:chgData name="Evelyn Lackney" userId="eb6dc34a-2e89-472f-a4d3-85b9ee111775" providerId="ADAL" clId="{E43592CE-BB49-403B-9273-929BBB0D0055}" dt="2025-07-29T16:12:34.332" v="202" actId="20577"/>
          <ac:spMkLst>
            <pc:docMk/>
            <pc:sldMk cId="3980020924" sldId="264"/>
            <ac:spMk id="20" creationId="{66DB11F7-114D-C6F7-7678-39C13C3B6DBB}"/>
          </ac:spMkLst>
        </pc:spChg>
        <pc:spChg chg="mod">
          <ac:chgData name="Evelyn Lackney" userId="eb6dc34a-2e89-472f-a4d3-85b9ee111775" providerId="ADAL" clId="{E43592CE-BB49-403B-9273-929BBB0D0055}" dt="2025-07-29T16:04:39.861" v="113" actId="20577"/>
          <ac:spMkLst>
            <pc:docMk/>
            <pc:sldMk cId="3980020924" sldId="264"/>
            <ac:spMk id="22" creationId="{D70C90B2-042C-8019-1E96-18F2B1764628}"/>
          </ac:spMkLst>
        </pc:spChg>
        <pc:spChg chg="mod">
          <ac:chgData name="Evelyn Lackney" userId="eb6dc34a-2e89-472f-a4d3-85b9ee111775" providerId="ADAL" clId="{E43592CE-BB49-403B-9273-929BBB0D0055}" dt="2025-07-29T16:12:56.954" v="208" actId="20577"/>
          <ac:spMkLst>
            <pc:docMk/>
            <pc:sldMk cId="3980020924" sldId="264"/>
            <ac:spMk id="23" creationId="{0BD3756B-7409-E911-9697-89BFD15ED765}"/>
          </ac:spMkLst>
        </pc:spChg>
        <pc:spChg chg="mod">
          <ac:chgData name="Evelyn Lackney" userId="eb6dc34a-2e89-472f-a4d3-85b9ee111775" providerId="ADAL" clId="{E43592CE-BB49-403B-9273-929BBB0D0055}" dt="2025-07-29T16:04:46.812" v="123" actId="20577"/>
          <ac:spMkLst>
            <pc:docMk/>
            <pc:sldMk cId="3980020924" sldId="264"/>
            <ac:spMk id="25" creationId="{98BB1F82-CD97-B4CB-539A-7871F2AD6CFA}"/>
          </ac:spMkLst>
        </pc:spChg>
        <pc:spChg chg="mod">
          <ac:chgData name="Evelyn Lackney" userId="eb6dc34a-2e89-472f-a4d3-85b9ee111775" providerId="ADAL" clId="{E43592CE-BB49-403B-9273-929BBB0D0055}" dt="2025-07-29T16:13:37.178" v="229" actId="20577"/>
          <ac:spMkLst>
            <pc:docMk/>
            <pc:sldMk cId="3980020924" sldId="264"/>
            <ac:spMk id="26" creationId="{90237099-8C2B-B7C2-18A6-B983B51E4AF4}"/>
          </ac:spMkLst>
        </pc:spChg>
        <pc:picChg chg="mod ord">
          <ac:chgData name="Evelyn Lackney" userId="eb6dc34a-2e89-472f-a4d3-85b9ee111775" providerId="ADAL" clId="{E43592CE-BB49-403B-9273-929BBB0D0055}" dt="2025-07-29T16:10:08.639" v="153" actId="167"/>
          <ac:picMkLst>
            <pc:docMk/>
            <pc:sldMk cId="3980020924" sldId="264"/>
            <ac:picMk id="3" creationId="{8BFDFE4D-0FC6-F9F3-06F2-DF4B2E73E977}"/>
          </ac:picMkLst>
        </pc:picChg>
        <pc:picChg chg="mod ord">
          <ac:chgData name="Evelyn Lackney" userId="eb6dc34a-2e89-472f-a4d3-85b9ee111775" providerId="ADAL" clId="{E43592CE-BB49-403B-9273-929BBB0D0055}" dt="2025-07-29T16:08:30.213" v="132" actId="1076"/>
          <ac:picMkLst>
            <pc:docMk/>
            <pc:sldMk cId="3980020924" sldId="264"/>
            <ac:picMk id="5" creationId="{0E34FDED-3421-646E-8702-6D73A138738B}"/>
          </ac:picMkLst>
        </pc:picChg>
        <pc:picChg chg="add">
          <ac:chgData name="Evelyn Lackney" userId="eb6dc34a-2e89-472f-a4d3-85b9ee111775" providerId="ADAL" clId="{E43592CE-BB49-403B-9273-929BBB0D0055}" dt="2025-07-29T16:08:52.351" v="136"/>
          <ac:picMkLst>
            <pc:docMk/>
            <pc:sldMk cId="3980020924" sldId="264"/>
            <ac:picMk id="7" creationId="{7E204E9F-4CD0-82DA-FA70-2197B56C7A5E}"/>
          </ac:picMkLst>
        </pc:picChg>
        <pc:picChg chg="mod ord">
          <ac:chgData name="Evelyn Lackney" userId="eb6dc34a-2e89-472f-a4d3-85b9ee111775" providerId="ADAL" clId="{E43592CE-BB49-403B-9273-929BBB0D0055}" dt="2025-07-29T16:08:48.467" v="135" actId="171"/>
          <ac:picMkLst>
            <pc:docMk/>
            <pc:sldMk cId="3980020924" sldId="264"/>
            <ac:picMk id="9" creationId="{E159FC6A-9E2E-9200-96F9-C5671F1A6266}"/>
          </ac:picMkLst>
        </pc:picChg>
        <pc:picChg chg="mod ord">
          <ac:chgData name="Evelyn Lackney" userId="eb6dc34a-2e89-472f-a4d3-85b9ee111775" providerId="ADAL" clId="{E43592CE-BB49-403B-9273-929BBB0D0055}" dt="2025-07-29T16:11:00.060" v="166" actId="1076"/>
          <ac:picMkLst>
            <pc:docMk/>
            <pc:sldMk cId="3980020924" sldId="264"/>
            <ac:picMk id="10" creationId="{FCC877B4-721A-052B-A1E7-31D0EC3344C1}"/>
          </ac:picMkLst>
        </pc:picChg>
        <pc:picChg chg="ord">
          <ac:chgData name="Evelyn Lackney" userId="eb6dc34a-2e89-472f-a4d3-85b9ee111775" providerId="ADAL" clId="{E43592CE-BB49-403B-9273-929BBB0D0055}" dt="2025-07-29T16:11:06.205" v="168" actId="167"/>
          <ac:picMkLst>
            <pc:docMk/>
            <pc:sldMk cId="3980020924" sldId="264"/>
            <ac:picMk id="11" creationId="{F560ED90-CCFC-3566-D11A-BD2D4A698569}"/>
          </ac:picMkLst>
        </pc:picChg>
        <pc:picChg chg="mod ord">
          <ac:chgData name="Evelyn Lackney" userId="eb6dc34a-2e89-472f-a4d3-85b9ee111775" providerId="ADAL" clId="{E43592CE-BB49-403B-9273-929BBB0D0055}" dt="2025-07-29T16:09:09.296" v="138" actId="171"/>
          <ac:picMkLst>
            <pc:docMk/>
            <pc:sldMk cId="3980020924" sldId="264"/>
            <ac:picMk id="12" creationId="{554164BC-E4A7-F635-621D-FC54834A62FC}"/>
          </ac:picMkLst>
        </pc:picChg>
        <pc:picChg chg="mod ord">
          <ac:chgData name="Evelyn Lackney" userId="eb6dc34a-2e89-472f-a4d3-85b9ee111775" providerId="ADAL" clId="{E43592CE-BB49-403B-9273-929BBB0D0055}" dt="2025-07-29T16:11:28.992" v="171" actId="167"/>
          <ac:picMkLst>
            <pc:docMk/>
            <pc:sldMk cId="3980020924" sldId="264"/>
            <ac:picMk id="13" creationId="{B2AD0069-873E-3A1B-ACCC-B2AC687922E6}"/>
          </ac:picMkLst>
        </pc:picChg>
        <pc:picChg chg="mod ord">
          <ac:chgData name="Evelyn Lackney" userId="eb6dc34a-2e89-472f-a4d3-85b9ee111775" providerId="ADAL" clId="{E43592CE-BB49-403B-9273-929BBB0D0055}" dt="2025-07-29T16:08:14.613" v="128" actId="167"/>
          <ac:picMkLst>
            <pc:docMk/>
            <pc:sldMk cId="3980020924" sldId="264"/>
            <ac:picMk id="14" creationId="{2E15F465-32AA-4057-2178-7159D0D64E3C}"/>
          </ac:picMkLst>
        </pc:picChg>
        <pc:picChg chg="mod ord">
          <ac:chgData name="Evelyn Lackney" userId="eb6dc34a-2e89-472f-a4d3-85b9ee111775" providerId="ADAL" clId="{E43592CE-BB49-403B-9273-929BBB0D0055}" dt="2025-07-29T16:10:46.575" v="163" actId="167"/>
          <ac:picMkLst>
            <pc:docMk/>
            <pc:sldMk cId="3980020924" sldId="264"/>
            <ac:picMk id="15" creationId="{D422CC7B-8900-127E-81D1-C68E9E073D3E}"/>
          </ac:picMkLst>
        </pc:picChg>
      </pc:sldChg>
    </pc:docChg>
  </pc:docChgLst>
  <pc:docChgLst>
    <pc:chgData name="Jenny Boudreau" userId="d3994694-8e27-4cc2-a8eb-f95565e03d5b" providerId="ADAL" clId="{7442A227-30AD-4851-A5B1-1B838DBE5B7F}"/>
    <pc:docChg chg="undo custSel delSld modSld delMainMaster">
      <pc:chgData name="Jenny Boudreau" userId="d3994694-8e27-4cc2-a8eb-f95565e03d5b" providerId="ADAL" clId="{7442A227-30AD-4851-A5B1-1B838DBE5B7F}" dt="2025-07-30T13:10:00.846" v="82" actId="47"/>
      <pc:docMkLst>
        <pc:docMk/>
      </pc:docMkLst>
      <pc:sldChg chg="del">
        <pc:chgData name="Jenny Boudreau" userId="d3994694-8e27-4cc2-a8eb-f95565e03d5b" providerId="ADAL" clId="{7442A227-30AD-4851-A5B1-1B838DBE5B7F}" dt="2025-07-30T13:10:00.846" v="82" actId="47"/>
        <pc:sldMkLst>
          <pc:docMk/>
          <pc:sldMk cId="2961936788" sldId="256"/>
        </pc:sldMkLst>
      </pc:sldChg>
      <pc:sldChg chg="del">
        <pc:chgData name="Jenny Boudreau" userId="d3994694-8e27-4cc2-a8eb-f95565e03d5b" providerId="ADAL" clId="{7442A227-30AD-4851-A5B1-1B838DBE5B7F}" dt="2025-07-30T13:09:59.985" v="81" actId="47"/>
        <pc:sldMkLst>
          <pc:docMk/>
          <pc:sldMk cId="716994031" sldId="257"/>
        </pc:sldMkLst>
      </pc:sldChg>
      <pc:sldChg chg="delSp modSp del mod">
        <pc:chgData name="Jenny Boudreau" userId="d3994694-8e27-4cc2-a8eb-f95565e03d5b" providerId="ADAL" clId="{7442A227-30AD-4851-A5B1-1B838DBE5B7F}" dt="2025-07-30T13:09:58.155" v="80" actId="47"/>
        <pc:sldMkLst>
          <pc:docMk/>
          <pc:sldMk cId="3980020924" sldId="264"/>
        </pc:sldMkLst>
        <pc:picChg chg="del">
          <ac:chgData name="Jenny Boudreau" userId="d3994694-8e27-4cc2-a8eb-f95565e03d5b" providerId="ADAL" clId="{7442A227-30AD-4851-A5B1-1B838DBE5B7F}" dt="2025-07-30T13:08:25.489" v="55" actId="478"/>
          <ac:picMkLst>
            <pc:docMk/>
            <pc:sldMk cId="3980020924" sldId="264"/>
            <ac:picMk id="3" creationId="{8BFDFE4D-0FC6-F9F3-06F2-DF4B2E73E977}"/>
          </ac:picMkLst>
        </pc:picChg>
        <pc:picChg chg="mod">
          <ac:chgData name="Jenny Boudreau" userId="d3994694-8e27-4cc2-a8eb-f95565e03d5b" providerId="ADAL" clId="{7442A227-30AD-4851-A5B1-1B838DBE5B7F}" dt="2025-07-30T13:06:09.409" v="22" actId="1076"/>
          <ac:picMkLst>
            <pc:docMk/>
            <pc:sldMk cId="3980020924" sldId="264"/>
            <ac:picMk id="5" creationId="{0E34FDED-3421-646E-8702-6D73A138738B}"/>
          </ac:picMkLst>
        </pc:picChg>
        <pc:picChg chg="mod">
          <ac:chgData name="Jenny Boudreau" userId="d3994694-8e27-4cc2-a8eb-f95565e03d5b" providerId="ADAL" clId="{7442A227-30AD-4851-A5B1-1B838DBE5B7F}" dt="2025-07-30T13:07:07.281" v="36" actId="1076"/>
          <ac:picMkLst>
            <pc:docMk/>
            <pc:sldMk cId="3980020924" sldId="264"/>
            <ac:picMk id="9" creationId="{E159FC6A-9E2E-9200-96F9-C5671F1A6266}"/>
          </ac:picMkLst>
        </pc:picChg>
        <pc:picChg chg="mod">
          <ac:chgData name="Jenny Boudreau" userId="d3994694-8e27-4cc2-a8eb-f95565e03d5b" providerId="ADAL" clId="{7442A227-30AD-4851-A5B1-1B838DBE5B7F}" dt="2025-07-30T13:08:17.850" v="54" actId="1076"/>
          <ac:picMkLst>
            <pc:docMk/>
            <pc:sldMk cId="3980020924" sldId="264"/>
            <ac:picMk id="10" creationId="{FCC877B4-721A-052B-A1E7-31D0EC3344C1}"/>
          </ac:picMkLst>
        </pc:picChg>
        <pc:picChg chg="mod">
          <ac:chgData name="Jenny Boudreau" userId="d3994694-8e27-4cc2-a8eb-f95565e03d5b" providerId="ADAL" clId="{7442A227-30AD-4851-A5B1-1B838DBE5B7F}" dt="2025-07-30T13:09:45.961" v="78" actId="1076"/>
          <ac:picMkLst>
            <pc:docMk/>
            <pc:sldMk cId="3980020924" sldId="264"/>
            <ac:picMk id="11" creationId="{F560ED90-CCFC-3566-D11A-BD2D4A698569}"/>
          </ac:picMkLst>
        </pc:picChg>
      </pc:sldChg>
      <pc:sldChg chg="modSp mod">
        <pc:chgData name="Jenny Boudreau" userId="d3994694-8e27-4cc2-a8eb-f95565e03d5b" providerId="ADAL" clId="{7442A227-30AD-4851-A5B1-1B838DBE5B7F}" dt="2025-07-30T13:09:53.551" v="79" actId="14826"/>
        <pc:sldMkLst>
          <pc:docMk/>
          <pc:sldMk cId="3500549956" sldId="265"/>
        </pc:sldMkLst>
        <pc:spChg chg="mod">
          <ac:chgData name="Jenny Boudreau" userId="d3994694-8e27-4cc2-a8eb-f95565e03d5b" providerId="ADAL" clId="{7442A227-30AD-4851-A5B1-1B838DBE5B7F}" dt="2025-07-30T13:06:58.065" v="34" actId="20577"/>
          <ac:spMkLst>
            <pc:docMk/>
            <pc:sldMk cId="3500549956" sldId="265"/>
            <ac:spMk id="7" creationId="{470DCC89-88AB-450B-A8E8-37C2655725FB}"/>
          </ac:spMkLst>
        </pc:spChg>
        <pc:spChg chg="mod">
          <ac:chgData name="Jenny Boudreau" userId="d3994694-8e27-4cc2-a8eb-f95565e03d5b" providerId="ADAL" clId="{7442A227-30AD-4851-A5B1-1B838DBE5B7F}" dt="2025-07-30T13:08:12.681" v="53" actId="1076"/>
          <ac:spMkLst>
            <pc:docMk/>
            <pc:sldMk cId="3500549956" sldId="265"/>
            <ac:spMk id="9" creationId="{E84E2D0F-9E62-0903-A884-9FD3622EEFFF}"/>
          </ac:spMkLst>
        </pc:spChg>
        <pc:spChg chg="mod">
          <ac:chgData name="Jenny Boudreau" userId="d3994694-8e27-4cc2-a8eb-f95565e03d5b" providerId="ADAL" clId="{7442A227-30AD-4851-A5B1-1B838DBE5B7F}" dt="2025-07-30T13:09:41.512" v="77"/>
          <ac:spMkLst>
            <pc:docMk/>
            <pc:sldMk cId="3500549956" sldId="265"/>
            <ac:spMk id="10" creationId="{FF96C724-1627-6B9A-9765-A5D08837F461}"/>
          </ac:spMkLst>
        </pc:spChg>
        <pc:spChg chg="mod">
          <ac:chgData name="Jenny Boudreau" userId="d3994694-8e27-4cc2-a8eb-f95565e03d5b" providerId="ADAL" clId="{7442A227-30AD-4851-A5B1-1B838DBE5B7F}" dt="2025-07-30T13:04:45.782" v="3"/>
          <ac:spMkLst>
            <pc:docMk/>
            <pc:sldMk cId="3500549956" sldId="265"/>
            <ac:spMk id="32" creationId="{D5277F68-5260-D2B7-152C-64C37F9CDE1B}"/>
          </ac:spMkLst>
        </pc:spChg>
        <pc:spChg chg="mod">
          <ac:chgData name="Jenny Boudreau" userId="d3994694-8e27-4cc2-a8eb-f95565e03d5b" providerId="ADAL" clId="{7442A227-30AD-4851-A5B1-1B838DBE5B7F}" dt="2025-07-30T13:05:55.860" v="21" actId="20577"/>
          <ac:spMkLst>
            <pc:docMk/>
            <pc:sldMk cId="3500549956" sldId="265"/>
            <ac:spMk id="40" creationId="{65DD1800-9D0D-85EF-D42C-C4D3E69BC5FD}"/>
          </ac:spMkLst>
        </pc:spChg>
        <pc:picChg chg="mod">
          <ac:chgData name="Jenny Boudreau" userId="d3994694-8e27-4cc2-a8eb-f95565e03d5b" providerId="ADAL" clId="{7442A227-30AD-4851-A5B1-1B838DBE5B7F}" dt="2025-07-30T13:09:53.551" v="79" actId="14826"/>
          <ac:picMkLst>
            <pc:docMk/>
            <pc:sldMk cId="3500549956" sldId="265"/>
            <ac:picMk id="8" creationId="{9E97C63D-D768-538F-0DC9-C9C1E106DD93}"/>
          </ac:picMkLst>
        </pc:picChg>
        <pc:picChg chg="mod">
          <ac:chgData name="Jenny Boudreau" userId="d3994694-8e27-4cc2-a8eb-f95565e03d5b" providerId="ADAL" clId="{7442A227-30AD-4851-A5B1-1B838DBE5B7F}" dt="2025-07-30T13:08:34.837" v="56" actId="14826"/>
          <ac:picMkLst>
            <pc:docMk/>
            <pc:sldMk cId="3500549956" sldId="265"/>
            <ac:picMk id="13" creationId="{4A708B7D-523A-B7EA-7AF1-9B07D2273535}"/>
          </ac:picMkLst>
        </pc:picChg>
        <pc:picChg chg="mod modCrop">
          <ac:chgData name="Jenny Boudreau" userId="d3994694-8e27-4cc2-a8eb-f95565e03d5b" providerId="ADAL" clId="{7442A227-30AD-4851-A5B1-1B838DBE5B7F}" dt="2025-07-30T13:08:51.601" v="59" actId="18131"/>
          <ac:picMkLst>
            <pc:docMk/>
            <pc:sldMk cId="3500549956" sldId="265"/>
            <ac:picMk id="16" creationId="{AD3E0C00-9550-B7F2-1B8E-F35315CB1B20}"/>
          </ac:picMkLst>
        </pc:picChg>
        <pc:picChg chg="mod">
          <ac:chgData name="Jenny Boudreau" userId="d3994694-8e27-4cc2-a8eb-f95565e03d5b" providerId="ADAL" clId="{7442A227-30AD-4851-A5B1-1B838DBE5B7F}" dt="2025-07-30T13:06:19.035" v="23" actId="14826"/>
          <ac:picMkLst>
            <pc:docMk/>
            <pc:sldMk cId="3500549956" sldId="265"/>
            <ac:picMk id="19" creationId="{80F29030-26AB-7A54-A31A-41DB45856509}"/>
          </ac:picMkLst>
        </pc:picChg>
      </pc:sldChg>
      <pc:sldMasterChg chg="del delSldLayout">
        <pc:chgData name="Jenny Boudreau" userId="d3994694-8e27-4cc2-a8eb-f95565e03d5b" providerId="ADAL" clId="{7442A227-30AD-4851-A5B1-1B838DBE5B7F}" dt="2025-07-30T13:10:00.846" v="82" actId="47"/>
        <pc:sldMasterMkLst>
          <pc:docMk/>
          <pc:sldMasterMk cId="2517534817" sldId="2147483648"/>
        </pc:sldMasterMkLst>
        <pc:sldLayoutChg chg="del">
          <pc:chgData name="Jenny Boudreau" userId="d3994694-8e27-4cc2-a8eb-f95565e03d5b" providerId="ADAL" clId="{7442A227-30AD-4851-A5B1-1B838DBE5B7F}" dt="2025-07-30T13:10:00.846" v="82" actId="47"/>
          <pc:sldLayoutMkLst>
            <pc:docMk/>
            <pc:sldMasterMk cId="2517534817" sldId="2147483648"/>
            <pc:sldLayoutMk cId="2029069133" sldId="214748364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DD4016-F74D-F04A-8F0F-FD8E851267A6}" type="datetimeFigureOut">
              <a:rPr lang="en-US" smtClean="0"/>
              <a:t>7/30/2025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65282B-1F87-BD48-92E4-114479578B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72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9207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7649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02944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565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45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5165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646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7140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7092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32119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494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5555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9757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emf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2.xml"/><Relationship Id="rId1" Type="http://schemas.openxmlformats.org/officeDocument/2006/relationships/slideLayout" Target="../slideLayouts/slideLayout12.xml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3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39B009-F28B-5975-8A97-DBBF9735CF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1EF7B1E-8FD5-460E-29A4-4442AD2AA36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5140" t="17083" r="28283" b="67892"/>
          <a:stretch>
            <a:fillRect/>
          </a:stretch>
        </p:blipFill>
        <p:spPr>
          <a:xfrm>
            <a:off x="454958" y="3429000"/>
            <a:ext cx="11282082" cy="52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96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B88FAFE-F203-9E2A-03D6-54B4D9E9C17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85022C2-0D8F-CE2E-A0C5-AD17BAA8088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6018" y="0"/>
            <a:ext cx="13097069" cy="384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010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8864F8B-6F74-8156-B0AB-9186E375AD8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755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D7C0047-9336-E06F-BB98-DBE5AA7A899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2A8AB9-D54A-628D-D2C9-89CA8BE88CA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38169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73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7359198-E70B-9E97-07F5-8E8B0B5A79F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2403" b="9760"/>
          <a:stretch>
            <a:fillRect/>
          </a:stretch>
        </p:blipFill>
        <p:spPr>
          <a:xfrm>
            <a:off x="3273921" y="1"/>
            <a:ext cx="11994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6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4B2684D6-8ADB-CFF0-93B7-601F4D2E877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64292B1-37CD-082D-A872-516EDC1AFD0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  <p:pic>
        <p:nvPicPr>
          <p:cNvPr id="4" name="Picture 3" descr="A black rectangular object with green and blue stripes&#10;&#10;AI-generated content may be incorrect.">
            <a:extLst>
              <a:ext uri="{FF2B5EF4-FFF2-40B4-BE49-F238E27FC236}">
                <a16:creationId xmlns:a16="http://schemas.microsoft.com/office/drawing/2014/main" id="{0B595166-462F-D14C-7A13-C0E95A9A8C8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1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3B6A2A0-6362-0F2E-A7AC-7ADAA59C39D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7883375" y="1925791"/>
            <a:ext cx="27958749" cy="300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897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312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lack rectangular object with a green and blue background&#10;&#10;AI-generated content may be incorrect.">
            <a:extLst>
              <a:ext uri="{FF2B5EF4-FFF2-40B4-BE49-F238E27FC236}">
                <a16:creationId xmlns:a16="http://schemas.microsoft.com/office/drawing/2014/main" id="{A62A91BB-4933-4F92-8214-9C6DA6ECDE8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9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FD89CE-656F-C567-7322-73E1AF890E8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28497" y="0"/>
            <a:ext cx="13097103" cy="3841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811444C-EDB3-AEC8-AA3B-E40AB37ADFB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133600" y="6473851"/>
            <a:ext cx="13097103" cy="38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39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y surface with small dots&#10;&#10;AI-generated content may be incorrect.">
            <a:extLst>
              <a:ext uri="{FF2B5EF4-FFF2-40B4-BE49-F238E27FC236}">
                <a16:creationId xmlns:a16="http://schemas.microsoft.com/office/drawing/2014/main" id="{260412DA-5175-C1B0-DEB5-62A48FEE78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 descr="A blue and green rectangle with a black rectangle&#10;&#10;AI-generated content may be incorrect.">
            <a:extLst>
              <a:ext uri="{FF2B5EF4-FFF2-40B4-BE49-F238E27FC236}">
                <a16:creationId xmlns:a16="http://schemas.microsoft.com/office/drawing/2014/main" id="{FCB09476-FFC2-6457-93DF-01CBA7C20C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" y="0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0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F20E989-28A3-973F-A976-81DC03CCAC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black rectangle with green and blue stripes&#10;&#10;AI-generated content may be incorrect.">
            <a:extLst>
              <a:ext uri="{FF2B5EF4-FFF2-40B4-BE49-F238E27FC236}">
                <a16:creationId xmlns:a16="http://schemas.microsoft.com/office/drawing/2014/main" id="{7C10C07D-1EF8-A8BD-42FE-34342E3302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-187036"/>
            <a:ext cx="12192000" cy="7045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7C6E008-6F28-BBF2-6C28-7032761B990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5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5707FE8-00F9-0BF2-8F24-4FFA5E5B6BC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285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CF9E10-FAE6-4F46-3F44-20981BE5C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-8555505" y="1858412"/>
            <a:ext cx="29303010" cy="314117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98E8CE8-5E15-33D2-7843-D149688AF1E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l="24514" t="17963" r="27658" b="62345"/>
          <a:stretch>
            <a:fillRect/>
          </a:stretch>
        </p:blipFill>
        <p:spPr>
          <a:xfrm>
            <a:off x="922420" y="3549684"/>
            <a:ext cx="10347158" cy="618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18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D5277F68-5260-D2B7-152C-64C37F9CDE1B}"/>
              </a:ext>
            </a:extLst>
          </p:cNvPr>
          <p:cNvSpPr txBox="1"/>
          <p:nvPr/>
        </p:nvSpPr>
        <p:spPr>
          <a:xfrm>
            <a:off x="0" y="549791"/>
            <a:ext cx="12192000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CLIENT CONNECTION LANE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/>
                <a:ea typeface="+mn-ea"/>
                <a:cs typeface="+mn-cs"/>
              </a:rPr>
              <a:t>Unlocking Resources That Drive Value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E070823-F68D-698F-323D-830FBF98F720}"/>
              </a:ext>
            </a:extLst>
          </p:cNvPr>
          <p:cNvGrpSpPr/>
          <p:nvPr/>
        </p:nvGrpSpPr>
        <p:grpSpPr>
          <a:xfrm>
            <a:off x="2657568" y="2650920"/>
            <a:ext cx="2045148" cy="2087630"/>
            <a:chOff x="1840315" y="2428489"/>
            <a:chExt cx="2045148" cy="208763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0F29030-26AB-7A54-A31A-41DB45856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/>
            <a:stretch/>
          </p:blipFill>
          <p:spPr>
            <a:xfrm>
              <a:off x="1927015" y="2509007"/>
              <a:ext cx="1872981" cy="1872979"/>
            </a:xfrm>
            <a:prstGeom prst="ellipse">
              <a:avLst/>
            </a:prstGeom>
          </p:spPr>
        </p:pic>
        <p:pic>
          <p:nvPicPr>
            <p:cNvPr id="22" name="Picture 21" descr="A blue and green circle&#10;&#10;AI-generated content may be incorrect.">
              <a:extLst>
                <a:ext uri="{FF2B5EF4-FFF2-40B4-BE49-F238E27FC236}">
                  <a16:creationId xmlns:a16="http://schemas.microsoft.com/office/drawing/2014/main" id="{F7CFC99B-3739-38D2-AF70-B604297DB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1840315" y="2428489"/>
              <a:ext cx="2045148" cy="208763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F885FD7-9088-A79B-584B-50699BD9DBCB}"/>
              </a:ext>
            </a:extLst>
          </p:cNvPr>
          <p:cNvGrpSpPr/>
          <p:nvPr/>
        </p:nvGrpSpPr>
        <p:grpSpPr>
          <a:xfrm>
            <a:off x="4992463" y="2650920"/>
            <a:ext cx="2045148" cy="2087630"/>
            <a:chOff x="4031368" y="2432877"/>
            <a:chExt cx="2045148" cy="208763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AD3E0C00-9550-B7F2-1B8E-F35315CB1B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141" t="238" r="5141" b="10044"/>
            <a:stretch/>
          </p:blipFill>
          <p:spPr>
            <a:xfrm>
              <a:off x="4117143" y="2522598"/>
              <a:ext cx="1872981" cy="1872979"/>
            </a:xfrm>
            <a:prstGeom prst="ellipse">
              <a:avLst/>
            </a:prstGeom>
          </p:spPr>
        </p:pic>
        <p:pic>
          <p:nvPicPr>
            <p:cNvPr id="26" name="Picture 25" descr="A blue and green circle&#10;&#10;AI-generated content may be incorrect.">
              <a:extLst>
                <a:ext uri="{FF2B5EF4-FFF2-40B4-BE49-F238E27FC236}">
                  <a16:creationId xmlns:a16="http://schemas.microsoft.com/office/drawing/2014/main" id="{6B6018EC-7049-1CA3-5D11-2EEF7DA50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4031368" y="2432877"/>
              <a:ext cx="2045148" cy="2087630"/>
            </a:xfrm>
            <a:prstGeom prst="rect">
              <a:avLst/>
            </a:prstGeom>
          </p:spPr>
        </p:pic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5DD1800-9D0D-85EF-D42C-C4D3E69BC5FD}"/>
              </a:ext>
            </a:extLst>
          </p:cNvPr>
          <p:cNvSpPr txBox="1"/>
          <p:nvPr/>
        </p:nvSpPr>
        <p:spPr>
          <a:xfrm>
            <a:off x="2265417" y="4791405"/>
            <a:ext cx="28294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Rob Roth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Executive VP, Operations Accretive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C90DF26-58D5-C528-03E1-F74680D02B4E}"/>
              </a:ext>
            </a:extLst>
          </p:cNvPr>
          <p:cNvGrpSpPr/>
          <p:nvPr/>
        </p:nvGrpSpPr>
        <p:grpSpPr>
          <a:xfrm>
            <a:off x="7327358" y="2650920"/>
            <a:ext cx="2045148" cy="2087630"/>
            <a:chOff x="6221804" y="2432877"/>
            <a:chExt cx="2045148" cy="208763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A708B7D-523A-B7EA-7AF1-9B07D2273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307888" y="2509007"/>
              <a:ext cx="1904177" cy="1904175"/>
            </a:xfrm>
            <a:prstGeom prst="ellipse">
              <a:avLst/>
            </a:prstGeom>
          </p:spPr>
        </p:pic>
        <p:pic>
          <p:nvPicPr>
            <p:cNvPr id="44" name="Picture 43" descr="A blue and green circle&#10;&#10;AI-generated content may be incorrect.">
              <a:extLst>
                <a:ext uri="{FF2B5EF4-FFF2-40B4-BE49-F238E27FC236}">
                  <a16:creationId xmlns:a16="http://schemas.microsoft.com/office/drawing/2014/main" id="{5AC0D9A2-4B81-1A79-E52D-453329E824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6221804" y="2432877"/>
              <a:ext cx="2045148" cy="2087630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4DAEBCF9-C237-58AF-A5BD-29A733E27C7F}"/>
              </a:ext>
            </a:extLst>
          </p:cNvPr>
          <p:cNvGrpSpPr/>
          <p:nvPr/>
        </p:nvGrpSpPr>
        <p:grpSpPr>
          <a:xfrm>
            <a:off x="9662254" y="2650920"/>
            <a:ext cx="2045148" cy="2087630"/>
            <a:chOff x="8412241" y="2424253"/>
            <a:chExt cx="2045148" cy="208763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E97C63D-D768-538F-0DC9-C9C1E106D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8498325" y="2509007"/>
              <a:ext cx="1872981" cy="1872979"/>
            </a:xfrm>
            <a:prstGeom prst="ellipse">
              <a:avLst/>
            </a:prstGeom>
          </p:spPr>
        </p:pic>
        <p:pic>
          <p:nvPicPr>
            <p:cNvPr id="46" name="Picture 45" descr="A blue and green circle&#10;&#10;AI-generated content may be incorrect.">
              <a:extLst>
                <a:ext uri="{FF2B5EF4-FFF2-40B4-BE49-F238E27FC236}">
                  <a16:creationId xmlns:a16="http://schemas.microsoft.com/office/drawing/2014/main" id="{3E3C4003-E312-4BE3-D8F3-2DBC2B0A3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8412241" y="2424253"/>
              <a:ext cx="2045148" cy="208763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70DCC89-88AB-450B-A8E8-37C2655725FB}"/>
              </a:ext>
            </a:extLst>
          </p:cNvPr>
          <p:cNvSpPr txBox="1"/>
          <p:nvPr/>
        </p:nvSpPr>
        <p:spPr>
          <a:xfrm>
            <a:off x="4643922" y="4791405"/>
            <a:ext cx="27416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Anthony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Robinson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Regional VP,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EVHC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84E2D0F-9E62-0903-A884-9FD3622EEFFF}"/>
              </a:ext>
            </a:extLst>
          </p:cNvPr>
          <p:cNvSpPr txBox="1"/>
          <p:nvPr/>
        </p:nvSpPr>
        <p:spPr>
          <a:xfrm>
            <a:off x="7231903" y="4791405"/>
            <a:ext cx="223605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Nick Tuliebitz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Co-Head of M&amp;A Insurance –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North America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96C724-1627-6B9A-9765-A5D08837F461}"/>
              </a:ext>
            </a:extLst>
          </p:cNvPr>
          <p:cNvSpPr txBox="1"/>
          <p:nvPr/>
        </p:nvSpPr>
        <p:spPr>
          <a:xfrm>
            <a:off x="9336332" y="4791405"/>
            <a:ext cx="269699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Taylor Boon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National GovCon Vertical Leader + CEO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The Boon Group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720AA9-EC5E-E1B8-8021-51909367705A}"/>
              </a:ext>
            </a:extLst>
          </p:cNvPr>
          <p:cNvGrpSpPr/>
          <p:nvPr/>
        </p:nvGrpSpPr>
        <p:grpSpPr>
          <a:xfrm>
            <a:off x="322673" y="2650920"/>
            <a:ext cx="2045148" cy="2087630"/>
            <a:chOff x="1840315" y="2428489"/>
            <a:chExt cx="2045148" cy="208763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32D6088-12C4-4EDC-F7DA-357D1313E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33" t="2869" r="-33" b="30381"/>
            <a:stretch/>
          </p:blipFill>
          <p:spPr>
            <a:xfrm>
              <a:off x="1927015" y="2509007"/>
              <a:ext cx="1872981" cy="1872979"/>
            </a:xfrm>
            <a:prstGeom prst="ellipse">
              <a:avLst/>
            </a:prstGeom>
            <a:solidFill>
              <a:srgbClr val="182857"/>
            </a:solidFill>
          </p:spPr>
        </p:pic>
        <p:pic>
          <p:nvPicPr>
            <p:cNvPr id="14" name="Picture 13" descr="A blue and green circle&#10;&#10;AI-generated content may be incorrect.">
              <a:extLst>
                <a:ext uri="{FF2B5EF4-FFF2-40B4-BE49-F238E27FC236}">
                  <a16:creationId xmlns:a16="http://schemas.microsoft.com/office/drawing/2014/main" id="{CCF5B669-9EE4-BECB-1560-F9DF2DFFFD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1598" t="17855" r="54974" b="24006"/>
            <a:stretch>
              <a:fillRect/>
            </a:stretch>
          </p:blipFill>
          <p:spPr>
            <a:xfrm>
              <a:off x="1840315" y="2428489"/>
              <a:ext cx="2045148" cy="208763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86DCFB3-AA58-2428-7F78-56DA474A4DF8}"/>
              </a:ext>
            </a:extLst>
          </p:cNvPr>
          <p:cNvSpPr txBox="1"/>
          <p:nvPr/>
        </p:nvSpPr>
        <p:spPr>
          <a:xfrm>
            <a:off x="322673" y="4791405"/>
            <a:ext cx="20076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182857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Mike Randall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378E5D"/>
                </a:solidFill>
                <a:effectLst/>
                <a:uLnTx/>
                <a:uFillTx/>
                <a:latin typeface="Gotham Bold" pitchFamily="2" charset="0"/>
                <a:ea typeface="+mn-ea"/>
                <a:cs typeface="Avenir Next World" panose="020B0503020202020204" pitchFamily="34" charset="0"/>
              </a:rPr>
              <a:t>EVP, Vertical Strategies </a:t>
            </a:r>
          </a:p>
        </p:txBody>
      </p:sp>
    </p:spTree>
    <p:extLst>
      <p:ext uri="{BB962C8B-B14F-4D97-AF65-F5344CB8AC3E}">
        <p14:creationId xmlns:p14="http://schemas.microsoft.com/office/powerpoint/2010/main" val="3500549956"/>
      </p:ext>
    </p:extLst>
  </p:cSld>
  <p:clrMapOvr>
    <a:masterClrMapping/>
  </p:clrMapOvr>
</p:sld>
</file>

<file path=ppt/theme/theme1.xml><?xml version="1.0" encoding="utf-8"?>
<a:theme xmlns:a="http://schemas.openxmlformats.org/drawingml/2006/main" name="Heading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02AC3CA-46FA-430A-B758-20571289A913}"/>
    </a:ext>
  </a:extLst>
</a:theme>
</file>

<file path=ppt/theme/theme10.xml><?xml version="1.0" encoding="utf-8"?>
<a:theme xmlns:a="http://schemas.openxmlformats.org/drawingml/2006/main" name="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0C0E0EC-B250-4651-938C-0DA16EB7C928}"/>
    </a:ext>
  </a:extLst>
</a:theme>
</file>

<file path=ppt/theme/theme11.xml><?xml version="1.0" encoding="utf-8"?>
<a:theme xmlns:a="http://schemas.openxmlformats.org/drawingml/2006/main" name="1_Stripes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DA882A8C-B5BE-4BD6-8601-6ED9EA48242C}"/>
    </a:ext>
  </a:extLst>
</a:theme>
</file>

<file path=ppt/theme/theme12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70052FE-5A6F-4DDD-8634-92BDFD3259ED}"/>
    </a:ext>
  </a:extLst>
</a:theme>
</file>

<file path=ppt/theme/theme13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5DA672B-64A0-4D03-B75D-D28DF050A27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ding_White_Tire Track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50C8284-5559-4BA4-AC8A-6329C6F903D8}"/>
    </a:ext>
  </a:extLst>
</a:theme>
</file>

<file path=ppt/theme/theme3.xml><?xml version="1.0" encoding="utf-8"?>
<a:theme xmlns:a="http://schemas.openxmlformats.org/drawingml/2006/main" name="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67596116-147A-42E9-A851-2CA13BC9026F}"/>
    </a:ext>
  </a:extLst>
</a:theme>
</file>

<file path=ppt/theme/theme4.xml><?xml version="1.0" encoding="utf-8"?>
<a:theme xmlns:a="http://schemas.openxmlformats.org/drawingml/2006/main" name="1_Blank_White_Tra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1E559373-471B-4363-B76F-8243545E1996}"/>
    </a:ext>
  </a:extLst>
</a:theme>
</file>

<file path=ppt/theme/theme5.xml><?xml version="1.0" encoding="utf-8"?>
<a:theme xmlns:a="http://schemas.openxmlformats.org/drawingml/2006/main" name="1 Speaker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5AE1A7C6-FFFE-4E89-B2F3-22739E615554}"/>
    </a:ext>
  </a:extLst>
</a:theme>
</file>

<file path=ppt/theme/theme6.xml><?xml version="1.0" encoding="utf-8"?>
<a:theme xmlns:a="http://schemas.openxmlformats.org/drawingml/2006/main" name="Stripes_Whit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2A0831AA-3611-4C1C-B30B-32A78A27FA92}"/>
    </a:ext>
  </a:extLst>
</a:theme>
</file>

<file path=ppt/theme/theme7.xml><?xml version="1.0" encoding="utf-8"?>
<a:theme xmlns:a="http://schemas.openxmlformats.org/drawingml/2006/main" name="Heading_White_Block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44C1D70B-FFC1-4CEF-961B-EB12371ADDE8}"/>
    </a:ext>
  </a:extLst>
</a:theme>
</file>

<file path=ppt/theme/theme8.xml><?xml version="1.0" encoding="utf-8"?>
<a:theme xmlns:a="http://schemas.openxmlformats.org/drawingml/2006/main" name="Heading_Nav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9C148A9C-6947-4BD1-973F-5641A3D0CF17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AP_Partner Connect 2025_Template" id="{25A40C3E-C32F-4040-A97F-17D09FC1801F}" vid="{0E04DADD-857D-45B5-B3B9-54E719D7800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e45851e-b01a-4780-9c3c-958e1b44d0d4">
      <Terms xmlns="http://schemas.microsoft.com/office/infopath/2007/PartnerControls"/>
    </lcf76f155ced4ddcb4097134ff3c332f>
    <TaxCatchAll xmlns="d8edfa0b-2933-4479-a511-c24d5d820c34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1F75AF41BEA7A46AF0C61A4B0DC3F7A" ma:contentTypeVersion="11" ma:contentTypeDescription="Create a new document." ma:contentTypeScope="" ma:versionID="6465d81290d4306c6ee1fc5423db7063">
  <xsd:schema xmlns:xsd="http://www.w3.org/2001/XMLSchema" xmlns:xs="http://www.w3.org/2001/XMLSchema" xmlns:p="http://schemas.microsoft.com/office/2006/metadata/properties" xmlns:ns2="0e45851e-b01a-4780-9c3c-958e1b44d0d4" xmlns:ns3="d8edfa0b-2933-4479-a511-c24d5d820c34" targetNamespace="http://schemas.microsoft.com/office/2006/metadata/properties" ma:root="true" ma:fieldsID="0390c2935eb04d4a223b5cf144fd6a99" ns2:_="" ns3:_="">
    <xsd:import namespace="0e45851e-b01a-4780-9c3c-958e1b44d0d4"/>
    <xsd:import namespace="d8edfa0b-2933-4479-a511-c24d5d820c3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45851e-b01a-4780-9c3c-958e1b44d0d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ffb934c5-757e-4ff2-a28d-8870a440f4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edfa0b-2933-4479-a511-c24d5d820c3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73a2112d-ddd3-4032-a43f-ef7f625095af}" ma:internalName="TaxCatchAll" ma:showField="CatchAllData" ma:web="d8edfa0b-2933-4479-a511-c24d5d820c3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E1EC19-6AA9-441D-8E9F-DFAE34FC6AD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C2A984-9EC8-4AAE-8AE7-6ADA881A9643}">
  <ds:schemaRefs>
    <ds:schemaRef ds:uri="0e45851e-b01a-4780-9c3c-958e1b44d0d4"/>
    <ds:schemaRef ds:uri="d8edfa0b-2933-4479-a511-c24d5d820c3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0036F1-9A9E-4559-92E5-94D56C37506E}">
  <ds:schemaRefs>
    <ds:schemaRef ds:uri="0e45851e-b01a-4780-9c3c-958e1b44d0d4"/>
    <ds:schemaRef ds:uri="d8edfa0b-2933-4479-a511-c24d5d820c3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AP_Partner Connect 2025_Template (4)</Template>
  <Application>Microsoft Office PowerPoint</Application>
  <PresentationFormat>Widescreen</PresentationFormat>
  <Slides>1</Slides>
  <Notes>0</Notes>
  <HiddenSlides>0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1</vt:i4>
      </vt:variant>
    </vt:vector>
  </HeadingPairs>
  <TitlesOfParts>
    <vt:vector size="14" baseType="lpstr">
      <vt:lpstr>Heading_White</vt:lpstr>
      <vt:lpstr>Heading_White_Tire Track</vt:lpstr>
      <vt:lpstr>Blank_White_Tracks</vt:lpstr>
      <vt:lpstr>1_Blank_White_Tracks</vt:lpstr>
      <vt:lpstr>1 Speaker</vt:lpstr>
      <vt:lpstr>Stripes_White</vt:lpstr>
      <vt:lpstr>Heading_White_Blocks</vt:lpstr>
      <vt:lpstr>Heading_Navy</vt:lpstr>
      <vt:lpstr>4_Office Theme</vt:lpstr>
      <vt:lpstr>Stripes_Navy</vt:lpstr>
      <vt:lpstr>1_Stripes_Navy</vt:lpstr>
      <vt:lpstr>8_Office Theme</vt:lpstr>
      <vt:lpstr>9_Office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Evelyn Lackney</dc:creator>
  <cp:revision>1</cp:revision>
  <dcterms:created xsi:type="dcterms:W3CDTF">2025-07-29T15:37:20Z</dcterms:created>
  <dcterms:modified xsi:type="dcterms:W3CDTF">2025-07-30T13:10:21Z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0x01010081F75AF41BEA7A46AF0C61A4B0DC3F7A</vt:lpwstr>
  </property>
  <property fmtid="{D5CDD505-2E9C-101B-9397-08002B2CF9AE}" pid="3" name="MediaServiceImageTags">
    <vt:lpwstr/>
  </property>
</Properties>
</file>