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74" r:id="rId5"/>
  </p:sldMasterIdLst>
  <p:sldIdLst>
    <p:sldId id="257" r:id="rId6"/>
    <p:sldId id="277" r:id="rId7"/>
  </p:sldIdLst>
  <p:sldSz cx="155448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48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485C6D-5010-4158-BC9B-ECF1F83AA26C}" v="10" dt="2025-08-06T18:31:36.4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247" autoAdjust="0"/>
  </p:normalViewPr>
  <p:slideViewPr>
    <p:cSldViewPr snapToGrid="0">
      <p:cViewPr varScale="1">
        <p:scale>
          <a:sx n="68" d="100"/>
          <a:sy n="68" d="100"/>
        </p:scale>
        <p:origin x="1380" y="288"/>
      </p:cViewPr>
      <p:guideLst>
        <p:guide orient="horz" pos="3168"/>
        <p:guide pos="48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ynne Tseng" userId="e9d1f81c-e197-44b9-8310-442fc7287f94" providerId="ADAL" clId="{E8485C6D-5010-4158-BC9B-ECF1F83AA26C}"/>
    <pc:docChg chg="undo custSel addSld delSld modSld delMainMaster">
      <pc:chgData name="Lynne Tseng" userId="e9d1f81c-e197-44b9-8310-442fc7287f94" providerId="ADAL" clId="{E8485C6D-5010-4158-BC9B-ECF1F83AA26C}" dt="2025-08-06T18:32:42.516" v="68" actId="47"/>
      <pc:docMkLst>
        <pc:docMk/>
      </pc:docMkLst>
      <pc:sldChg chg="del">
        <pc:chgData name="Lynne Tseng" userId="e9d1f81c-e197-44b9-8310-442fc7287f94" providerId="ADAL" clId="{E8485C6D-5010-4158-BC9B-ECF1F83AA26C}" dt="2025-08-06T18:32:42.516" v="68" actId="47"/>
        <pc:sldMkLst>
          <pc:docMk/>
          <pc:sldMk cId="625223051" sldId="256"/>
        </pc:sldMkLst>
      </pc:sldChg>
      <pc:sldChg chg="modSp add mod">
        <pc:chgData name="Lynne Tseng" userId="e9d1f81c-e197-44b9-8310-442fc7287f94" providerId="ADAL" clId="{E8485C6D-5010-4158-BC9B-ECF1F83AA26C}" dt="2025-08-06T18:28:11.155" v="10"/>
        <pc:sldMkLst>
          <pc:docMk/>
          <pc:sldMk cId="716994031" sldId="257"/>
        </pc:sldMkLst>
        <pc:spChg chg="mod">
          <ac:chgData name="Lynne Tseng" userId="e9d1f81c-e197-44b9-8310-442fc7287f94" providerId="ADAL" clId="{E8485C6D-5010-4158-BC9B-ECF1F83AA26C}" dt="2025-08-06T18:27:57.620" v="8" actId="1076"/>
          <ac:spMkLst>
            <pc:docMk/>
            <pc:sldMk cId="716994031" sldId="257"/>
            <ac:spMk id="2" creationId="{8023AB57-C047-3FFA-5F8E-4F0AEC71432C}"/>
          </ac:spMkLst>
        </pc:spChg>
        <pc:spChg chg="mod">
          <ac:chgData name="Lynne Tseng" userId="e9d1f81c-e197-44b9-8310-442fc7287f94" providerId="ADAL" clId="{E8485C6D-5010-4158-BC9B-ECF1F83AA26C}" dt="2025-08-06T18:28:11.155" v="10"/>
          <ac:spMkLst>
            <pc:docMk/>
            <pc:sldMk cId="716994031" sldId="257"/>
            <ac:spMk id="3" creationId="{2FB24759-9994-A26F-6A44-00C3A409EA5A}"/>
          </ac:spMkLst>
        </pc:spChg>
      </pc:sldChg>
      <pc:sldChg chg="addSp modSp add mod">
        <pc:chgData name="Lynne Tseng" userId="e9d1f81c-e197-44b9-8310-442fc7287f94" providerId="ADAL" clId="{E8485C6D-5010-4158-BC9B-ECF1F83AA26C}" dt="2025-08-06T18:32:31.020" v="67" actId="1076"/>
        <pc:sldMkLst>
          <pc:docMk/>
          <pc:sldMk cId="2497333809" sldId="277"/>
        </pc:sldMkLst>
        <pc:spChg chg="add mod">
          <ac:chgData name="Lynne Tseng" userId="e9d1f81c-e197-44b9-8310-442fc7287f94" providerId="ADAL" clId="{E8485C6D-5010-4158-BC9B-ECF1F83AA26C}" dt="2025-08-06T18:29:00.177" v="15" actId="2711"/>
          <ac:spMkLst>
            <pc:docMk/>
            <pc:sldMk cId="2497333809" sldId="277"/>
            <ac:spMk id="3" creationId="{B58300AA-31AA-7225-D160-8E7457C6892F}"/>
          </ac:spMkLst>
        </pc:spChg>
        <pc:spChg chg="add mod">
          <ac:chgData name="Lynne Tseng" userId="e9d1f81c-e197-44b9-8310-442fc7287f94" providerId="ADAL" clId="{E8485C6D-5010-4158-BC9B-ECF1F83AA26C}" dt="2025-08-06T18:29:08.850" v="17" actId="14100"/>
          <ac:spMkLst>
            <pc:docMk/>
            <pc:sldMk cId="2497333809" sldId="277"/>
            <ac:spMk id="4" creationId="{E253B7B2-9C30-671D-A1CB-301733C89E6C}"/>
          </ac:spMkLst>
        </pc:spChg>
        <pc:spChg chg="add mod">
          <ac:chgData name="Lynne Tseng" userId="e9d1f81c-e197-44b9-8310-442fc7287f94" providerId="ADAL" clId="{E8485C6D-5010-4158-BC9B-ECF1F83AA26C}" dt="2025-08-06T18:30:53.879" v="48" actId="948"/>
          <ac:spMkLst>
            <pc:docMk/>
            <pc:sldMk cId="2497333809" sldId="277"/>
            <ac:spMk id="5" creationId="{0D3B6F0A-F231-B047-8585-D66701D5DE7A}"/>
          </ac:spMkLst>
        </pc:spChg>
        <pc:spChg chg="add mod">
          <ac:chgData name="Lynne Tseng" userId="e9d1f81c-e197-44b9-8310-442fc7287f94" providerId="ADAL" clId="{E8485C6D-5010-4158-BC9B-ECF1F83AA26C}" dt="2025-08-06T18:31:11.632" v="51" actId="948"/>
          <ac:spMkLst>
            <pc:docMk/>
            <pc:sldMk cId="2497333809" sldId="277"/>
            <ac:spMk id="6" creationId="{FB100708-A71C-6B59-7F4E-6D00AE87075D}"/>
          </ac:spMkLst>
        </pc:spChg>
        <pc:spChg chg="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15" creationId="{3DFCDE5E-51E3-1425-09DF-81C2A53F234F}"/>
          </ac:spMkLst>
        </pc:spChg>
        <pc:spChg chg="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16" creationId="{7C23FBC2-4F4D-188C-3F9E-E4E1148CAD30}"/>
          </ac:spMkLst>
        </pc:spChg>
        <pc:spChg chg="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25" creationId="{6E77A027-6BFD-FF01-60AD-8B3BDB1B3122}"/>
          </ac:spMkLst>
        </pc:spChg>
        <pc:spChg chg="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27" creationId="{A4E4B5E8-29D9-5395-48F5-3DCC42F8CD3D}"/>
          </ac:spMkLst>
        </pc:spChg>
        <pc:spChg chg="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32" creationId="{A7788C0C-850A-84DF-32D1-CD5E76B08935}"/>
          </ac:spMkLst>
        </pc:spChg>
        <pc:spChg chg="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33" creationId="{E867A419-E1A3-82AC-2376-DD57EECD4502}"/>
          </ac:spMkLst>
        </pc:spChg>
        <pc:spChg chg="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35" creationId="{E399659E-17B5-1F62-5207-254FDCDE5DFF}"/>
          </ac:spMkLst>
        </pc:spChg>
        <pc:spChg chg="add 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43" creationId="{27BB21E9-895A-6C8B-5C22-57A5FC043922}"/>
          </ac:spMkLst>
        </pc:spChg>
        <pc:spChg chg="add 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45" creationId="{B48F6F0F-DED3-C676-335A-09E29EEF93FA}"/>
          </ac:spMkLst>
        </pc:spChg>
        <pc:spChg chg="add mod">
          <ac:chgData name="Lynne Tseng" userId="e9d1f81c-e197-44b9-8310-442fc7287f94" providerId="ADAL" clId="{E8485C6D-5010-4158-BC9B-ECF1F83AA26C}" dt="2025-08-06T18:31:26.478" v="52"/>
          <ac:spMkLst>
            <pc:docMk/>
            <pc:sldMk cId="2497333809" sldId="277"/>
            <ac:spMk id="48" creationId="{A708DA8B-0814-1B7D-54E6-A26A9135BD43}"/>
          </ac:spMkLst>
        </pc:spChg>
        <pc:spChg chg="mod">
          <ac:chgData name="Lynne Tseng" userId="e9d1f81c-e197-44b9-8310-442fc7287f94" providerId="ADAL" clId="{E8485C6D-5010-4158-BC9B-ECF1F83AA26C}" dt="2025-08-06T18:32:04.124" v="59" actId="1076"/>
          <ac:spMkLst>
            <pc:docMk/>
            <pc:sldMk cId="2497333809" sldId="277"/>
            <ac:spMk id="56" creationId="{A16C9810-CD16-A7D2-A8E7-5C18E8A88126}"/>
          </ac:spMkLst>
        </pc:spChg>
        <pc:spChg chg="mod">
          <ac:chgData name="Lynne Tseng" userId="e9d1f81c-e197-44b9-8310-442fc7287f94" providerId="ADAL" clId="{E8485C6D-5010-4158-BC9B-ECF1F83AA26C}" dt="2025-08-06T18:32:04.124" v="59" actId="1076"/>
          <ac:spMkLst>
            <pc:docMk/>
            <pc:sldMk cId="2497333809" sldId="277"/>
            <ac:spMk id="57" creationId="{802E3766-0142-432B-645D-DACCC5886553}"/>
          </ac:spMkLst>
        </pc:spChg>
        <pc:spChg chg="mod">
          <ac:chgData name="Lynne Tseng" userId="e9d1f81c-e197-44b9-8310-442fc7287f94" providerId="ADAL" clId="{E8485C6D-5010-4158-BC9B-ECF1F83AA26C}" dt="2025-08-06T18:31:31.627" v="53"/>
          <ac:spMkLst>
            <pc:docMk/>
            <pc:sldMk cId="2497333809" sldId="277"/>
            <ac:spMk id="64" creationId="{94CBDDA0-8AFF-4BEE-B931-B183C6131598}"/>
          </ac:spMkLst>
        </pc:spChg>
        <pc:spChg chg="mod">
          <ac:chgData name="Lynne Tseng" userId="e9d1f81c-e197-44b9-8310-442fc7287f94" providerId="ADAL" clId="{E8485C6D-5010-4158-BC9B-ECF1F83AA26C}" dt="2025-08-06T18:31:31.627" v="53"/>
          <ac:spMkLst>
            <pc:docMk/>
            <pc:sldMk cId="2497333809" sldId="277"/>
            <ac:spMk id="73" creationId="{0623DA2D-CCE7-134B-EFAA-651BBE0C11EE}"/>
          </ac:spMkLst>
        </pc:spChg>
        <pc:spChg chg="mod">
          <ac:chgData name="Lynne Tseng" userId="e9d1f81c-e197-44b9-8310-442fc7287f94" providerId="ADAL" clId="{E8485C6D-5010-4158-BC9B-ECF1F83AA26C}" dt="2025-08-06T18:31:31.627" v="53"/>
          <ac:spMkLst>
            <pc:docMk/>
            <pc:sldMk cId="2497333809" sldId="277"/>
            <ac:spMk id="74" creationId="{3F32661D-9C9D-6937-EE61-073850F32BF1}"/>
          </ac:spMkLst>
        </pc:spChg>
        <pc:spChg chg="mod">
          <ac:chgData name="Lynne Tseng" userId="e9d1f81c-e197-44b9-8310-442fc7287f94" providerId="ADAL" clId="{E8485C6D-5010-4158-BC9B-ECF1F83AA26C}" dt="2025-08-06T18:31:31.627" v="53"/>
          <ac:spMkLst>
            <pc:docMk/>
            <pc:sldMk cId="2497333809" sldId="277"/>
            <ac:spMk id="79" creationId="{429904D0-E831-9904-62B7-FFED2C392612}"/>
          </ac:spMkLst>
        </pc:spChg>
        <pc:spChg chg="mod">
          <ac:chgData name="Lynne Tseng" userId="e9d1f81c-e197-44b9-8310-442fc7287f94" providerId="ADAL" clId="{E8485C6D-5010-4158-BC9B-ECF1F83AA26C}" dt="2025-08-06T18:31:31.627" v="53"/>
          <ac:spMkLst>
            <pc:docMk/>
            <pc:sldMk cId="2497333809" sldId="277"/>
            <ac:spMk id="80" creationId="{05E84F94-9C28-41AB-D1F2-0A184400E7B0}"/>
          </ac:spMkLst>
        </pc:spChg>
        <pc:spChg chg="mod">
          <ac:chgData name="Lynne Tseng" userId="e9d1f81c-e197-44b9-8310-442fc7287f94" providerId="ADAL" clId="{E8485C6D-5010-4158-BC9B-ECF1F83AA26C}" dt="2025-08-06T18:31:31.627" v="53"/>
          <ac:spMkLst>
            <pc:docMk/>
            <pc:sldMk cId="2497333809" sldId="277"/>
            <ac:spMk id="84" creationId="{DBBDE548-7711-52FE-BF28-3718FF58C1C1}"/>
          </ac:spMkLst>
        </pc:spChg>
        <pc:spChg chg="mod">
          <ac:chgData name="Lynne Tseng" userId="e9d1f81c-e197-44b9-8310-442fc7287f94" providerId="ADAL" clId="{E8485C6D-5010-4158-BC9B-ECF1F83AA26C}" dt="2025-08-06T18:31:31.627" v="53"/>
          <ac:spMkLst>
            <pc:docMk/>
            <pc:sldMk cId="2497333809" sldId="277"/>
            <ac:spMk id="85" creationId="{924DE645-B269-0E11-A617-2B3E1EAB4A19}"/>
          </ac:spMkLst>
        </pc:spChg>
        <pc:spChg chg="mod">
          <ac:chgData name="Lynne Tseng" userId="e9d1f81c-e197-44b9-8310-442fc7287f94" providerId="ADAL" clId="{E8485C6D-5010-4158-BC9B-ECF1F83AA26C}" dt="2025-08-06T18:31:31.627" v="53"/>
          <ac:spMkLst>
            <pc:docMk/>
            <pc:sldMk cId="2497333809" sldId="277"/>
            <ac:spMk id="86" creationId="{633B0DAB-9B6A-8B50-968F-D5F317D373A4}"/>
          </ac:spMkLst>
        </pc:spChg>
        <pc:spChg chg="mod">
          <ac:chgData name="Lynne Tseng" userId="e9d1f81c-e197-44b9-8310-442fc7287f94" providerId="ADAL" clId="{E8485C6D-5010-4158-BC9B-ECF1F83AA26C}" dt="2025-08-06T18:31:36.405" v="54" actId="164"/>
          <ac:spMkLst>
            <pc:docMk/>
            <pc:sldMk cId="2497333809" sldId="277"/>
            <ac:spMk id="87" creationId="{27BC096A-2E04-23DA-B6D1-7F6DB43B35F7}"/>
          </ac:spMkLst>
        </pc:spChg>
        <pc:spChg chg="add mod">
          <ac:chgData name="Lynne Tseng" userId="e9d1f81c-e197-44b9-8310-442fc7287f94" providerId="ADAL" clId="{E8485C6D-5010-4158-BC9B-ECF1F83AA26C}" dt="2025-08-06T18:31:36.405" v="54" actId="164"/>
          <ac:spMkLst>
            <pc:docMk/>
            <pc:sldMk cId="2497333809" sldId="277"/>
            <ac:spMk id="88" creationId="{91759BA1-BD07-1D4E-FE73-F3C409515D05}"/>
          </ac:spMkLst>
        </pc:spChg>
        <pc:spChg chg="add mod">
          <ac:chgData name="Lynne Tseng" userId="e9d1f81c-e197-44b9-8310-442fc7287f94" providerId="ADAL" clId="{E8485C6D-5010-4158-BC9B-ECF1F83AA26C}" dt="2025-08-06T18:31:36.405" v="54" actId="164"/>
          <ac:spMkLst>
            <pc:docMk/>
            <pc:sldMk cId="2497333809" sldId="277"/>
            <ac:spMk id="91" creationId="{50B68EB9-34DD-CEAC-6933-6FF3BC28BBD7}"/>
          </ac:spMkLst>
        </pc:spChg>
        <pc:spChg chg="mod">
          <ac:chgData name="Lynne Tseng" userId="e9d1f81c-e197-44b9-8310-442fc7287f94" providerId="ADAL" clId="{E8485C6D-5010-4158-BC9B-ECF1F83AA26C}" dt="2025-08-06T18:31:36.405" v="54" actId="164"/>
          <ac:spMkLst>
            <pc:docMk/>
            <pc:sldMk cId="2497333809" sldId="277"/>
            <ac:spMk id="92" creationId="{6A822BE7-5912-CF51-E88D-93C7597FD72D}"/>
          </ac:spMkLst>
        </pc:spChg>
        <pc:spChg chg="mod">
          <ac:chgData name="Lynne Tseng" userId="e9d1f81c-e197-44b9-8310-442fc7287f94" providerId="ADAL" clId="{E8485C6D-5010-4158-BC9B-ECF1F83AA26C}" dt="2025-08-06T18:31:36.405" v="54" actId="164"/>
          <ac:spMkLst>
            <pc:docMk/>
            <pc:sldMk cId="2497333809" sldId="277"/>
            <ac:spMk id="93" creationId="{DA6A4277-AEB4-D16B-F21F-2E06DE403B3F}"/>
          </ac:spMkLst>
        </pc:spChg>
        <pc:spChg chg="mod">
          <ac:chgData name="Lynne Tseng" userId="e9d1f81c-e197-44b9-8310-442fc7287f94" providerId="ADAL" clId="{E8485C6D-5010-4158-BC9B-ECF1F83AA26C}" dt="2025-08-06T18:31:36.405" v="54" actId="164"/>
          <ac:spMkLst>
            <pc:docMk/>
            <pc:sldMk cId="2497333809" sldId="277"/>
            <ac:spMk id="94" creationId="{654F7497-5A58-68E0-1033-221F040525DD}"/>
          </ac:spMkLst>
        </pc:spChg>
        <pc:spChg chg="mod">
          <ac:chgData name="Lynne Tseng" userId="e9d1f81c-e197-44b9-8310-442fc7287f94" providerId="ADAL" clId="{E8485C6D-5010-4158-BC9B-ECF1F83AA26C}" dt="2025-08-06T18:31:36.405" v="54" actId="164"/>
          <ac:spMkLst>
            <pc:docMk/>
            <pc:sldMk cId="2497333809" sldId="277"/>
            <ac:spMk id="95" creationId="{4DE24294-7866-BD14-FEBF-AB65139B6A2B}"/>
          </ac:spMkLst>
        </pc:spChg>
        <pc:spChg chg="mod">
          <ac:chgData name="Lynne Tseng" userId="e9d1f81c-e197-44b9-8310-442fc7287f94" providerId="ADAL" clId="{E8485C6D-5010-4158-BC9B-ECF1F83AA26C}" dt="2025-08-06T18:31:36.405" v="54" actId="164"/>
          <ac:spMkLst>
            <pc:docMk/>
            <pc:sldMk cId="2497333809" sldId="277"/>
            <ac:spMk id="96" creationId="{A97D02C9-0E93-004B-1207-BD6F37035513}"/>
          </ac:spMkLst>
        </pc:spChg>
        <pc:spChg chg="mod">
          <ac:chgData name="Lynne Tseng" userId="e9d1f81c-e197-44b9-8310-442fc7287f94" providerId="ADAL" clId="{E8485C6D-5010-4158-BC9B-ECF1F83AA26C}" dt="2025-08-06T18:31:36.405" v="54" actId="164"/>
          <ac:spMkLst>
            <pc:docMk/>
            <pc:sldMk cId="2497333809" sldId="277"/>
            <ac:spMk id="97" creationId="{60BBF3D9-C79C-566D-82AB-0F5745A50FDA}"/>
          </ac:spMkLst>
        </pc:spChg>
        <pc:spChg chg="add mod ord">
          <ac:chgData name="Lynne Tseng" userId="e9d1f81c-e197-44b9-8310-442fc7287f94" providerId="ADAL" clId="{E8485C6D-5010-4158-BC9B-ECF1F83AA26C}" dt="2025-08-06T18:32:28.461" v="66" actId="1076"/>
          <ac:spMkLst>
            <pc:docMk/>
            <pc:sldMk cId="2497333809" sldId="277"/>
            <ac:spMk id="106" creationId="{0D6BB052-54A2-5CD0-8A93-43DC23200A67}"/>
          </ac:spMkLst>
        </pc:spChg>
        <pc:grpChg chg="mod">
          <ac:chgData name="Lynne Tseng" userId="e9d1f81c-e197-44b9-8310-442fc7287f94" providerId="ADAL" clId="{E8485C6D-5010-4158-BC9B-ECF1F83AA26C}" dt="2025-08-06T18:32:04.124" v="59" actId="1076"/>
          <ac:grpSpMkLst>
            <pc:docMk/>
            <pc:sldMk cId="2497333809" sldId="277"/>
            <ac:grpSpMk id="58" creationId="{D2FB1814-4DED-66A9-053E-F91F46BCCD0A}"/>
          </ac:grpSpMkLst>
        </pc:grpChg>
        <pc:grpChg chg="mod">
          <ac:chgData name="Lynne Tseng" userId="e9d1f81c-e197-44b9-8310-442fc7287f94" providerId="ADAL" clId="{E8485C6D-5010-4158-BC9B-ECF1F83AA26C}" dt="2025-08-06T18:32:31.020" v="67" actId="1076"/>
          <ac:grpSpMkLst>
            <pc:docMk/>
            <pc:sldMk cId="2497333809" sldId="277"/>
            <ac:grpSpMk id="105" creationId="{236DC6DE-76C8-4A01-ACC6-CD3CAF494FB6}"/>
          </ac:grpSpMkLst>
        </pc:grpChg>
        <pc:picChg chg="add mod">
          <ac:chgData name="Lynne Tseng" userId="e9d1f81c-e197-44b9-8310-442fc7287f94" providerId="ADAL" clId="{E8485C6D-5010-4158-BC9B-ECF1F83AA26C}" dt="2025-08-06T18:28:33.588" v="11"/>
          <ac:picMkLst>
            <pc:docMk/>
            <pc:sldMk cId="2497333809" sldId="277"/>
            <ac:picMk id="2" creationId="{19646D20-C019-0307-9E29-0174375EA0CA}"/>
          </ac:picMkLst>
        </pc:picChg>
        <pc:picChg chg="mod">
          <ac:chgData name="Lynne Tseng" userId="e9d1f81c-e197-44b9-8310-442fc7287f94" providerId="ADAL" clId="{E8485C6D-5010-4158-BC9B-ECF1F83AA26C}" dt="2025-08-06T18:31:36.405" v="54" actId="164"/>
          <ac:picMkLst>
            <pc:docMk/>
            <pc:sldMk cId="2497333809" sldId="277"/>
            <ac:picMk id="89" creationId="{559311F7-EC78-B376-2F2D-A3AEF2D0DF33}"/>
          </ac:picMkLst>
        </pc:picChg>
        <pc:picChg chg="mod">
          <ac:chgData name="Lynne Tseng" userId="e9d1f81c-e197-44b9-8310-442fc7287f94" providerId="ADAL" clId="{E8485C6D-5010-4158-BC9B-ECF1F83AA26C}" dt="2025-08-06T18:32:04.124" v="59" actId="1076"/>
          <ac:picMkLst>
            <pc:docMk/>
            <pc:sldMk cId="2497333809" sldId="277"/>
            <ac:picMk id="104" creationId="{2BFDC244-0916-B02B-9FEB-69DBFACB5404}"/>
          </ac:picMkLst>
        </pc:picChg>
      </pc:sldChg>
      <pc:sldMasterChg chg="del delSldLayout">
        <pc:chgData name="Lynne Tseng" userId="e9d1f81c-e197-44b9-8310-442fc7287f94" providerId="ADAL" clId="{E8485C6D-5010-4158-BC9B-ECF1F83AA26C}" dt="2025-08-06T18:32:42.516" v="68" actId="47"/>
        <pc:sldMasterMkLst>
          <pc:docMk/>
          <pc:sldMasterMk cId="1965538477" sldId="2147483660"/>
        </pc:sldMasterMkLst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951115309" sldId="2147483661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946343581" sldId="2147483662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1855904936" sldId="2147483663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954951277" sldId="2147483664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1855527381" sldId="2147483665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1653353384" sldId="2147483666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2445468716" sldId="2147483667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1291166032" sldId="2147483668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3910214892" sldId="2147483669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2968451173" sldId="2147483670"/>
          </pc:sldLayoutMkLst>
        </pc:sldLayoutChg>
        <pc:sldLayoutChg chg="del">
          <pc:chgData name="Lynne Tseng" userId="e9d1f81c-e197-44b9-8310-442fc7287f94" providerId="ADAL" clId="{E8485C6D-5010-4158-BC9B-ECF1F83AA26C}" dt="2025-08-06T18:32:42.516" v="68" actId="47"/>
          <pc:sldLayoutMkLst>
            <pc:docMk/>
            <pc:sldMasterMk cId="1965538477" sldId="2147483660"/>
            <pc:sldLayoutMk cId="257443746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9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801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051303" y="2824494"/>
            <a:ext cx="35647405" cy="44094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580071" y="5029201"/>
            <a:ext cx="14384655" cy="77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3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1165860" rtl="0" eaLnBrk="1" latinLnBrk="0" hangingPunct="1">
        <a:lnSpc>
          <a:spcPct val="90000"/>
        </a:lnSpc>
        <a:spcBef>
          <a:spcPct val="0"/>
        </a:spcBef>
        <a:buNone/>
        <a:defRPr sz="56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1165860" rtl="0" eaLnBrk="1" latinLnBrk="0" hangingPunct="1">
        <a:lnSpc>
          <a:spcPct val="90000"/>
        </a:lnSpc>
        <a:spcBef>
          <a:spcPts val="1275"/>
        </a:spcBef>
        <a:buFont typeface="Arial" panose="020B0604020202020204" pitchFamily="34" charset="0"/>
        <a:buChar char="•"/>
        <a:defRPr sz="3570" kern="1200">
          <a:solidFill>
            <a:schemeClr val="tx1"/>
          </a:solidFill>
          <a:latin typeface="+mn-lt"/>
          <a:ea typeface="+mn-ea"/>
          <a:cs typeface="+mn-cs"/>
        </a:defRPr>
      </a:lvl1pPr>
      <a:lvl2pPr marL="87439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0" kern="1200">
          <a:solidFill>
            <a:schemeClr val="tx1"/>
          </a:solidFill>
          <a:latin typeface="+mn-lt"/>
          <a:ea typeface="+mn-ea"/>
          <a:cs typeface="+mn-cs"/>
        </a:defRPr>
      </a:lvl2pPr>
      <a:lvl3pPr marL="145732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204025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62318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320611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78904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37197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95490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6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9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65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58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5544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1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1165860" rtl="0" eaLnBrk="1" latinLnBrk="0" hangingPunct="1">
        <a:lnSpc>
          <a:spcPct val="90000"/>
        </a:lnSpc>
        <a:spcBef>
          <a:spcPct val="0"/>
        </a:spcBef>
        <a:buNone/>
        <a:defRPr sz="561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465" indent="-291465" algn="l" defTabSz="1165860" rtl="0" eaLnBrk="1" latinLnBrk="0" hangingPunct="1">
        <a:lnSpc>
          <a:spcPct val="90000"/>
        </a:lnSpc>
        <a:spcBef>
          <a:spcPts val="1275"/>
        </a:spcBef>
        <a:buFont typeface="Arial" panose="020B0604020202020204" pitchFamily="34" charset="0"/>
        <a:buChar char="•"/>
        <a:defRPr sz="3570" kern="1200">
          <a:solidFill>
            <a:schemeClr val="tx1"/>
          </a:solidFill>
          <a:latin typeface="+mn-lt"/>
          <a:ea typeface="+mn-ea"/>
          <a:cs typeface="+mn-cs"/>
        </a:defRPr>
      </a:lvl1pPr>
      <a:lvl2pPr marL="87439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3060" kern="1200">
          <a:solidFill>
            <a:schemeClr val="tx1"/>
          </a:solidFill>
          <a:latin typeface="+mn-lt"/>
          <a:ea typeface="+mn-ea"/>
          <a:cs typeface="+mn-cs"/>
        </a:defRPr>
      </a:lvl2pPr>
      <a:lvl3pPr marL="145732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3pPr>
      <a:lvl4pPr marL="204025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62318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320611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78904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37197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954905" indent="-291465" algn="l" defTabSz="1165860" rtl="0" eaLnBrk="1" latinLnBrk="0" hangingPunct="1">
        <a:lnSpc>
          <a:spcPct val="90000"/>
        </a:lnSpc>
        <a:spcBef>
          <a:spcPts val="638"/>
        </a:spcBef>
        <a:buFont typeface="Arial" panose="020B0604020202020204" pitchFamily="34" charset="0"/>
        <a:buChar char="•"/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2pPr>
      <a:lvl3pPr marL="116586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3pPr>
      <a:lvl4pPr marL="174879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4pPr>
      <a:lvl5pPr marL="233172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5pPr>
      <a:lvl6pPr marL="291465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6pPr>
      <a:lvl7pPr marL="349758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7pPr>
      <a:lvl8pPr marL="408051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algn="l" defTabSz="1165860" rtl="0" eaLnBrk="1" latinLnBrk="0" hangingPunct="1">
        <a:defRPr sz="22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3AB57-C047-3FFA-5F8E-4F0AEC71432C}"/>
              </a:ext>
            </a:extLst>
          </p:cNvPr>
          <p:cNvSpPr txBox="1"/>
          <p:nvPr/>
        </p:nvSpPr>
        <p:spPr>
          <a:xfrm>
            <a:off x="-1" y="2860877"/>
            <a:ext cx="15544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65860"/>
            <a:r>
              <a:rPr lang="en-US" sz="72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ENERGY: POWERED </a:t>
            </a:r>
            <a:br>
              <a:rPr lang="en-US" sz="72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</a:br>
            <a:r>
              <a:rPr lang="en-US" sz="7200" b="1" i="1" dirty="0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BY EXPERTISE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24759-9994-A26F-6A44-00C3A409EA5A}"/>
              </a:ext>
            </a:extLst>
          </p:cNvPr>
          <p:cNvSpPr txBox="1"/>
          <p:nvPr/>
        </p:nvSpPr>
        <p:spPr>
          <a:xfrm>
            <a:off x="0" y="5679250"/>
            <a:ext cx="15544800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65860"/>
            <a:r>
              <a:rPr lang="en-US" sz="4590" i="1" dirty="0">
                <a:solidFill>
                  <a:srgbClr val="182857"/>
                </a:solidFill>
                <a:latin typeface="Gotham Medium" pitchFamily="2" charset="0"/>
                <a:cs typeface="Arrow Display" panose="020B0504020209020203" pitchFamily="34" charset="0"/>
              </a:rPr>
              <a:t>TREVOR GILSTRAP</a:t>
            </a:r>
          </a:p>
        </p:txBody>
      </p:sp>
    </p:spTree>
    <p:extLst>
      <p:ext uri="{BB962C8B-B14F-4D97-AF65-F5344CB8AC3E}">
        <p14:creationId xmlns:p14="http://schemas.microsoft.com/office/powerpoint/2010/main" val="71699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0D6BB052-54A2-5CD0-8A93-43DC23200A67}"/>
              </a:ext>
            </a:extLst>
          </p:cNvPr>
          <p:cNvSpPr/>
          <p:nvPr/>
        </p:nvSpPr>
        <p:spPr>
          <a:xfrm>
            <a:off x="7745718" y="0"/>
            <a:ext cx="7799082" cy="5154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19646D20-C019-0307-9E29-0174375E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3" y="332986"/>
            <a:ext cx="2286000" cy="64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8300AA-31AA-7225-D160-8E7457C6892F}"/>
              </a:ext>
            </a:extLst>
          </p:cNvPr>
          <p:cNvSpPr txBox="1">
            <a:spLocks/>
          </p:cNvSpPr>
          <p:nvPr/>
        </p:nvSpPr>
        <p:spPr>
          <a:xfrm>
            <a:off x="472270" y="1145519"/>
            <a:ext cx="7300130" cy="14843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Passion + Expertise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1942"/>
                </a:solidFill>
                <a:latin typeface="Gotham Medium" pitchFamily="50" charset="0"/>
                <a:cs typeface="Gotham Medium" pitchFamily="50" charset="0"/>
              </a:rPr>
              <a:t>Makes the Difference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001942"/>
              </a:solidFill>
              <a:effectLst/>
              <a:uLnTx/>
              <a:uFillTx/>
              <a:latin typeface="Gotham Medium" pitchFamily="50" charset="0"/>
              <a:cs typeface="Gotham Medium" pitchFamily="50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53B7B2-9C30-671D-A1CB-301733C89E6C}"/>
              </a:ext>
            </a:extLst>
          </p:cNvPr>
          <p:cNvSpPr txBox="1">
            <a:spLocks/>
          </p:cNvSpPr>
          <p:nvPr/>
        </p:nvSpPr>
        <p:spPr>
          <a:xfrm>
            <a:off x="472269" y="2893360"/>
            <a:ext cx="6809064" cy="11367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>
                <a:solidFill>
                  <a:srgbClr val="001942"/>
                </a:solidFill>
                <a:latin typeface="Gotham" pitchFamily="50" charset="0"/>
                <a:cs typeface="Gotham" pitchFamily="50" charset="0"/>
              </a:rPr>
              <a:t>With a focus on partnership, AssuredPartners pools its resources and expertise from regional and local teams to offer comprehensive support and trusted guidance.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942"/>
              </a:solidFill>
              <a:effectLst/>
              <a:uLnTx/>
              <a:uFillTx/>
              <a:latin typeface="Gotham" pitchFamily="50" charset="0"/>
              <a:cs typeface="Gotham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Focused on the middle market segment, AP Energy has the resources and intellectual capital to deliver top-tier solutions from a team with extensive industry knowledge that can only come from a true commitment to the industry.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3B6F0A-F231-B047-8585-D66701D5DE7A}"/>
              </a:ext>
            </a:extLst>
          </p:cNvPr>
          <p:cNvSpPr txBox="1">
            <a:spLocks/>
          </p:cNvSpPr>
          <p:nvPr/>
        </p:nvSpPr>
        <p:spPr>
          <a:xfrm>
            <a:off x="472269" y="4241252"/>
            <a:ext cx="3780150" cy="5468039"/>
          </a:xfrm>
          <a:prstGeom prst="rect">
            <a:avLst/>
          </a:prstGeom>
          <a:ln>
            <a:noFill/>
          </a:ln>
        </p:spPr>
        <p:txBody>
          <a:bodyPr lIns="0" tIns="0" rIns="0" bIns="9144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Loss Control Services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Risk control assessments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OSHA/DOT mock audits</a:t>
            </a:r>
          </a:p>
          <a:p>
            <a:pPr lvl="3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Safety training, resources, and policy development</a:t>
            </a:r>
          </a:p>
          <a:p>
            <a:pPr lvl="2"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Claims Management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Return-to-work program assistance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Loss summaries analysis</a:t>
            </a:r>
          </a:p>
          <a:p>
            <a:pPr lvl="3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Reporting, consulting, compliance, and advocacy</a:t>
            </a:r>
          </a:p>
          <a:p>
            <a:pPr lvl="2"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Contract Reviews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MSA reviews and redlines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General contract reviews</a:t>
            </a:r>
          </a:p>
          <a:p>
            <a:pPr lvl="3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Complex claims assistance</a:t>
            </a:r>
          </a:p>
          <a:p>
            <a:pPr lvl="2"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DOT Expertise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CAB report review and analysis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SAFER report review and analysis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Corrective procedure development</a:t>
            </a:r>
          </a:p>
          <a:p>
            <a:pPr lvl="3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Mock DOT audits</a:t>
            </a:r>
            <a:endParaRPr lang="en-US" sz="1200" dirty="0">
              <a:solidFill>
                <a:schemeClr val="tx2"/>
              </a:solidFill>
              <a:latin typeface="Gotham Medium" pitchFamily="50" charset="0"/>
              <a:cs typeface="Gotham Medium" pitchFamily="50" charset="0"/>
            </a:endParaRPr>
          </a:p>
          <a:p>
            <a:pPr lvl="2"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Alternative Risk Financing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Large deductible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Self-insurance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Captives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Layering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B100708-A71C-6B59-7F4E-6D00AE87075D}"/>
              </a:ext>
            </a:extLst>
          </p:cNvPr>
          <p:cNvSpPr txBox="1">
            <a:spLocks/>
          </p:cNvSpPr>
          <p:nvPr/>
        </p:nvSpPr>
        <p:spPr>
          <a:xfrm>
            <a:off x="4381422" y="4241252"/>
            <a:ext cx="3256803" cy="5574768"/>
          </a:xfrm>
          <a:prstGeom prst="rect">
            <a:avLst/>
          </a:prstGeom>
          <a:ln>
            <a:noFill/>
          </a:ln>
        </p:spPr>
        <p:txBody>
          <a:bodyPr lIns="0" tIns="0" rIns="0" bIns="18288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spcAft>
                <a:spcPts val="300"/>
              </a:spcAft>
              <a:buNone/>
            </a:pPr>
            <a:r>
              <a:rPr lang="en-US" sz="1600" b="0" i="0" u="none" strike="noStrike" dirty="0">
                <a:solidFill>
                  <a:schemeClr val="tx2"/>
                </a:solidFill>
                <a:effectLst/>
                <a:latin typeface="Gotham Medium" pitchFamily="50" charset="0"/>
                <a:cs typeface="Gotham Medium" pitchFamily="50" charset="0"/>
              </a:rPr>
              <a:t>In-house Legal Expertise</a:t>
            </a:r>
            <a:r>
              <a:rPr lang="en-US" sz="1600" b="0" i="0" dirty="0">
                <a:solidFill>
                  <a:schemeClr val="tx2"/>
                </a:solidFill>
                <a:effectLst/>
                <a:latin typeface="Gotham Medium" pitchFamily="50" charset="0"/>
                <a:cs typeface="Gotham Medium" pitchFamily="50" charset="0"/>
              </a:rPr>
              <a:t>​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Master service agreements (MSA)​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Purchase and sale agreements (PSA)​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Joint operating agreements (JOA)​</a:t>
            </a:r>
          </a:p>
          <a:p>
            <a:pPr lvl="3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IADC drilling contracts​</a:t>
            </a:r>
            <a:endParaRPr lang="en-US" sz="1200" dirty="0">
              <a:solidFill>
                <a:schemeClr val="tx2"/>
              </a:solidFill>
              <a:latin typeface="Gotham Medium" pitchFamily="50" charset="0"/>
              <a:cs typeface="Gotham Medium" pitchFamily="50" charset="0"/>
            </a:endParaRPr>
          </a:p>
          <a:p>
            <a:pPr lvl="2"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EMOD Analysis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Audits of existing EMODs</a:t>
            </a:r>
          </a:p>
          <a:p>
            <a:pPr lvl="3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Projections for future EMODs</a:t>
            </a:r>
          </a:p>
          <a:p>
            <a:pPr lvl="2">
              <a:spcAft>
                <a:spcPts val="300"/>
              </a:spcAft>
            </a:pPr>
            <a:r>
              <a:rPr lang="en-US" sz="1600" dirty="0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ISNET/PEC Management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Uploading of insurance information</a:t>
            </a:r>
          </a:p>
          <a:p>
            <a:pPr lvl="3">
              <a:spcAft>
                <a:spcPts val="6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Policy review/development</a:t>
            </a:r>
          </a:p>
          <a:p>
            <a:pPr lvl="2">
              <a:spcAft>
                <a:spcPts val="300"/>
              </a:spcAft>
            </a:pPr>
            <a:r>
              <a:rPr lang="sv-SE" sz="1600" dirty="0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Risk Management Center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Safety Observation Track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Job Description Track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Training Track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HR Essentials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Incident Track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Audit Track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SDS Track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COI Track</a:t>
            </a:r>
          </a:p>
          <a:p>
            <a:pPr lvl="3">
              <a:spcAft>
                <a:spcPts val="300"/>
              </a:spcAft>
            </a:pPr>
            <a:r>
              <a:rPr lang="en-US" sz="1200" dirty="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BBS Track</a:t>
            </a:r>
          </a:p>
          <a:p>
            <a:pPr lvl="3">
              <a:spcAft>
                <a:spcPts val="300"/>
              </a:spcAft>
            </a:pPr>
            <a:endParaRPr lang="en-US" sz="1200" dirty="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 marL="0" lvl="3" indent="0">
              <a:spcAft>
                <a:spcPts val="300"/>
              </a:spcAft>
              <a:buNone/>
            </a:pPr>
            <a:endParaRPr lang="en-US" sz="1200" dirty="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 lvl="3">
              <a:spcAft>
                <a:spcPts val="300"/>
              </a:spcAft>
            </a:pPr>
            <a:endParaRPr lang="en-US" sz="1200" dirty="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16C9810-CD16-A7D2-A8E7-5C18E8A88126}"/>
              </a:ext>
            </a:extLst>
          </p:cNvPr>
          <p:cNvSpPr/>
          <p:nvPr/>
        </p:nvSpPr>
        <p:spPr>
          <a:xfrm>
            <a:off x="7745718" y="5154189"/>
            <a:ext cx="7799082" cy="4882728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/>
              <a:ea typeface="+mn-ea"/>
              <a:cs typeface="+mn-cs"/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802E3766-0142-432B-645D-DACCC5886553}"/>
              </a:ext>
            </a:extLst>
          </p:cNvPr>
          <p:cNvSpPr>
            <a:spLocks noGrp="1"/>
          </p:cNvSpPr>
          <p:nvPr/>
        </p:nvSpPr>
        <p:spPr>
          <a:xfrm>
            <a:off x="8077606" y="5481325"/>
            <a:ext cx="3105290" cy="2528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 cap="all" baseline="0">
                <a:solidFill>
                  <a:schemeClr val="accent3"/>
                </a:solidFill>
                <a:latin typeface="Work Sans SemiBold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accent1"/>
                </a:solidFill>
                <a:latin typeface="Work Sans SemiBold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None/>
              <a:defRPr sz="1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46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accent3"/>
              </a:buClr>
              <a:buFont typeface="Work Sans" pitchFamily="2" charset="0"/>
              <a:buChar char="⬥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84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all" spc="0" normalizeH="0" baseline="0" noProof="0" dirty="0">
                <a:ln>
                  <a:noFill/>
                </a:ln>
                <a:solidFill>
                  <a:srgbClr val="008250"/>
                </a:solidFill>
                <a:effectLst/>
                <a:uLnTx/>
                <a:uFillTx/>
                <a:latin typeface="Work Sans SemiBold" pitchFamily="2" charset="0"/>
                <a:ea typeface="+mn-ea"/>
                <a:cs typeface="+mn-cs"/>
              </a:rPr>
              <a:t>AssuredPartners energy</a:t>
            </a:r>
            <a:endParaRPr kumimoji="0" lang="en-US" sz="1400" b="0" i="0" u="none" strike="noStrike" kern="1200" cap="all" spc="0" normalizeH="0" baseline="0" noProof="0" dirty="0">
              <a:ln>
                <a:noFill/>
              </a:ln>
              <a:solidFill>
                <a:srgbClr val="0032E1"/>
              </a:solidFill>
              <a:effectLst/>
              <a:uLnTx/>
              <a:uFillTx/>
              <a:latin typeface="Work Sans SemiBold" pitchFamily="2" charset="0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FB1814-4DED-66A9-053E-F91F46BCCD0A}"/>
              </a:ext>
            </a:extLst>
          </p:cNvPr>
          <p:cNvGrpSpPr>
            <a:grpSpLocks noChangeAspect="1"/>
          </p:cNvGrpSpPr>
          <p:nvPr/>
        </p:nvGrpSpPr>
        <p:grpSpPr>
          <a:xfrm>
            <a:off x="8251819" y="5638420"/>
            <a:ext cx="6591107" cy="3694527"/>
            <a:chOff x="2143295" y="3039113"/>
            <a:chExt cx="11275044" cy="632001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A54633D1-4E2C-5B87-DCAE-E47584849B1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3054" y="3039113"/>
              <a:ext cx="4220548" cy="2172180"/>
              <a:chOff x="6252754" y="1975570"/>
              <a:chExt cx="3500846" cy="1801773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24DE645-B269-0E11-A617-2B3E1EAB4A19}"/>
                  </a:ext>
                </a:extLst>
              </p:cNvPr>
              <p:cNvSpPr/>
              <p:nvPr/>
            </p:nvSpPr>
            <p:spPr>
              <a:xfrm>
                <a:off x="6252754" y="1975570"/>
                <a:ext cx="3500846" cy="1801773"/>
              </a:xfrm>
              <a:custGeom>
                <a:avLst/>
                <a:gdLst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35429 w 3500846"/>
                  <a:gd name="connsiteY6" fmla="*/ 1793064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44138 w 3500846"/>
                  <a:gd name="connsiteY6" fmla="*/ 1793064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9" fmla="*/ 1861233 w 3500846"/>
                  <a:gd name="connsiteY9" fmla="*/ 0 h 1801773"/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52846 w 3500846"/>
                  <a:gd name="connsiteY6" fmla="*/ 1801773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9" fmla="*/ 1861233 w 3500846"/>
                  <a:gd name="connsiteY9" fmla="*/ 0 h 180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0846" h="1801773">
                    <a:moveTo>
                      <a:pt x="1861233" y="0"/>
                    </a:moveTo>
                    <a:lnTo>
                      <a:pt x="3050403" y="0"/>
                    </a:lnTo>
                    <a:lnTo>
                      <a:pt x="3500846" y="900887"/>
                    </a:lnTo>
                    <a:lnTo>
                      <a:pt x="3050403" y="1801773"/>
                    </a:lnTo>
                    <a:lnTo>
                      <a:pt x="1861233" y="1801773"/>
                    </a:lnTo>
                    <a:lnTo>
                      <a:pt x="1859252" y="1797810"/>
                    </a:lnTo>
                    <a:lnTo>
                      <a:pt x="452846" y="1801773"/>
                    </a:lnTo>
                    <a:lnTo>
                      <a:pt x="0" y="828590"/>
                    </a:lnTo>
                    <a:lnTo>
                      <a:pt x="1446939" y="828590"/>
                    </a:lnTo>
                    <a:lnTo>
                      <a:pt x="1861233" y="0"/>
                    </a:lnTo>
                    <a:close/>
                  </a:path>
                </a:pathLst>
              </a:custGeom>
              <a:solidFill>
                <a:srgbClr val="0032E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86" name="Hexagon 85">
                <a:extLst>
                  <a:ext uri="{FF2B5EF4-FFF2-40B4-BE49-F238E27FC236}">
                    <a16:creationId xmlns:a16="http://schemas.microsoft.com/office/drawing/2014/main" id="{633B0DAB-9B6A-8B50-968F-D5F317D373A4}"/>
                  </a:ext>
                </a:extLst>
              </p:cNvPr>
              <p:cNvSpPr/>
              <p:nvPr/>
            </p:nvSpPr>
            <p:spPr>
              <a:xfrm>
                <a:off x="7809499" y="2101393"/>
                <a:ext cx="1798146" cy="1550126"/>
              </a:xfrm>
              <a:prstGeom prst="hexagon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DFE471A-0DBF-13CE-B961-2C8CE0B8B2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3054" y="5804337"/>
              <a:ext cx="4220548" cy="2172180"/>
              <a:chOff x="6252754" y="1975570"/>
              <a:chExt cx="3500846" cy="1801773"/>
            </a:xfrm>
          </p:grpSpPr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7E138C3-147D-2238-509D-94706E62AC9C}"/>
                  </a:ext>
                </a:extLst>
              </p:cNvPr>
              <p:cNvSpPr/>
              <p:nvPr/>
            </p:nvSpPr>
            <p:spPr>
              <a:xfrm>
                <a:off x="6252754" y="1975570"/>
                <a:ext cx="3500846" cy="1801773"/>
              </a:xfrm>
              <a:custGeom>
                <a:avLst/>
                <a:gdLst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35429 w 3500846"/>
                  <a:gd name="connsiteY6" fmla="*/ 1793064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44138 w 3500846"/>
                  <a:gd name="connsiteY6" fmla="*/ 1793064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9" fmla="*/ 1861233 w 3500846"/>
                  <a:gd name="connsiteY9" fmla="*/ 0 h 1801773"/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52846 w 3500846"/>
                  <a:gd name="connsiteY6" fmla="*/ 1801773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9" fmla="*/ 1861233 w 3500846"/>
                  <a:gd name="connsiteY9" fmla="*/ 0 h 180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0846" h="1801773">
                    <a:moveTo>
                      <a:pt x="1861233" y="0"/>
                    </a:moveTo>
                    <a:lnTo>
                      <a:pt x="3050403" y="0"/>
                    </a:lnTo>
                    <a:lnTo>
                      <a:pt x="3500846" y="900887"/>
                    </a:lnTo>
                    <a:lnTo>
                      <a:pt x="3050403" y="1801773"/>
                    </a:lnTo>
                    <a:lnTo>
                      <a:pt x="1861233" y="1801773"/>
                    </a:lnTo>
                    <a:lnTo>
                      <a:pt x="1859252" y="1797810"/>
                    </a:lnTo>
                    <a:lnTo>
                      <a:pt x="452846" y="1801773"/>
                    </a:lnTo>
                    <a:lnTo>
                      <a:pt x="0" y="828590"/>
                    </a:lnTo>
                    <a:lnTo>
                      <a:pt x="1446939" y="828590"/>
                    </a:lnTo>
                    <a:lnTo>
                      <a:pt x="1861233" y="0"/>
                    </a:lnTo>
                    <a:close/>
                  </a:path>
                </a:pathLst>
              </a:custGeom>
              <a:solidFill>
                <a:srgbClr val="9A0A5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84" name="Hexagon 83">
                <a:extLst>
                  <a:ext uri="{FF2B5EF4-FFF2-40B4-BE49-F238E27FC236}">
                    <a16:creationId xmlns:a16="http://schemas.microsoft.com/office/drawing/2014/main" id="{DBBDE548-7711-52FE-BF28-3718FF58C1C1}"/>
                  </a:ext>
                </a:extLst>
              </p:cNvPr>
              <p:cNvSpPr/>
              <p:nvPr/>
            </p:nvSpPr>
            <p:spPr>
              <a:xfrm>
                <a:off x="7809499" y="2101393"/>
                <a:ext cx="1798146" cy="1550126"/>
              </a:xfrm>
              <a:prstGeom prst="hexagon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B8DF61A0-7B4E-E8BD-FD89-61F76C3CDE1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4432780" y="4421725"/>
              <a:ext cx="4220548" cy="2172180"/>
              <a:chOff x="6252754" y="1975570"/>
              <a:chExt cx="3500846" cy="1801773"/>
            </a:xfrm>
          </p:grpSpPr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3DC27A5-8F05-BF8E-6E33-CF98BF2A97CA}"/>
                  </a:ext>
                </a:extLst>
              </p:cNvPr>
              <p:cNvSpPr/>
              <p:nvPr/>
            </p:nvSpPr>
            <p:spPr>
              <a:xfrm>
                <a:off x="6252754" y="1975570"/>
                <a:ext cx="3500846" cy="1801773"/>
              </a:xfrm>
              <a:custGeom>
                <a:avLst/>
                <a:gdLst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35429 w 3500846"/>
                  <a:gd name="connsiteY6" fmla="*/ 1793064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44138 w 3500846"/>
                  <a:gd name="connsiteY6" fmla="*/ 1793064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9" fmla="*/ 1861233 w 3500846"/>
                  <a:gd name="connsiteY9" fmla="*/ 0 h 1801773"/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52846 w 3500846"/>
                  <a:gd name="connsiteY6" fmla="*/ 1801773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9" fmla="*/ 1861233 w 3500846"/>
                  <a:gd name="connsiteY9" fmla="*/ 0 h 180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0846" h="1801773">
                    <a:moveTo>
                      <a:pt x="1861233" y="0"/>
                    </a:moveTo>
                    <a:lnTo>
                      <a:pt x="3050403" y="0"/>
                    </a:lnTo>
                    <a:lnTo>
                      <a:pt x="3500846" y="900887"/>
                    </a:lnTo>
                    <a:lnTo>
                      <a:pt x="3050403" y="1801773"/>
                    </a:lnTo>
                    <a:lnTo>
                      <a:pt x="1861233" y="1801773"/>
                    </a:lnTo>
                    <a:lnTo>
                      <a:pt x="1859252" y="1797810"/>
                    </a:lnTo>
                    <a:lnTo>
                      <a:pt x="452846" y="1801773"/>
                    </a:lnTo>
                    <a:lnTo>
                      <a:pt x="0" y="828590"/>
                    </a:lnTo>
                    <a:lnTo>
                      <a:pt x="1446939" y="828590"/>
                    </a:lnTo>
                    <a:lnTo>
                      <a:pt x="1861233" y="0"/>
                    </a:lnTo>
                    <a:close/>
                  </a:path>
                </a:pathLst>
              </a:custGeom>
              <a:solidFill>
                <a:srgbClr val="00825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82" name="Hexagon 81">
                <a:extLst>
                  <a:ext uri="{FF2B5EF4-FFF2-40B4-BE49-F238E27FC236}">
                    <a16:creationId xmlns:a16="http://schemas.microsoft.com/office/drawing/2014/main" id="{09BDA383-C63E-7EBD-DE90-41DD0C236772}"/>
                  </a:ext>
                </a:extLst>
              </p:cNvPr>
              <p:cNvSpPr/>
              <p:nvPr/>
            </p:nvSpPr>
            <p:spPr>
              <a:xfrm>
                <a:off x="7809499" y="2101393"/>
                <a:ext cx="1798146" cy="1550126"/>
              </a:xfrm>
              <a:prstGeom prst="hexagon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9B7CBE8-7057-9294-6AA6-3222FC44B627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4432780" y="7186949"/>
              <a:ext cx="4220548" cy="2172180"/>
              <a:chOff x="6252754" y="1975570"/>
              <a:chExt cx="3500846" cy="1801773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29904D0-E831-9904-62B7-FFED2C392612}"/>
                  </a:ext>
                </a:extLst>
              </p:cNvPr>
              <p:cNvSpPr/>
              <p:nvPr/>
            </p:nvSpPr>
            <p:spPr>
              <a:xfrm>
                <a:off x="6252754" y="1975570"/>
                <a:ext cx="3500846" cy="1801773"/>
              </a:xfrm>
              <a:custGeom>
                <a:avLst/>
                <a:gdLst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35429 w 3500846"/>
                  <a:gd name="connsiteY6" fmla="*/ 1793064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44138 w 3500846"/>
                  <a:gd name="connsiteY6" fmla="*/ 1793064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9" fmla="*/ 1861233 w 3500846"/>
                  <a:gd name="connsiteY9" fmla="*/ 0 h 1801773"/>
                  <a:gd name="connsiteX0" fmla="*/ 1861233 w 3500846"/>
                  <a:gd name="connsiteY0" fmla="*/ 0 h 1801773"/>
                  <a:gd name="connsiteX1" fmla="*/ 3050403 w 3500846"/>
                  <a:gd name="connsiteY1" fmla="*/ 0 h 1801773"/>
                  <a:gd name="connsiteX2" fmla="*/ 3500846 w 3500846"/>
                  <a:gd name="connsiteY2" fmla="*/ 900887 h 1801773"/>
                  <a:gd name="connsiteX3" fmla="*/ 3050403 w 3500846"/>
                  <a:gd name="connsiteY3" fmla="*/ 1801773 h 1801773"/>
                  <a:gd name="connsiteX4" fmla="*/ 1861233 w 3500846"/>
                  <a:gd name="connsiteY4" fmla="*/ 1801773 h 1801773"/>
                  <a:gd name="connsiteX5" fmla="*/ 1859252 w 3500846"/>
                  <a:gd name="connsiteY5" fmla="*/ 1797810 h 1801773"/>
                  <a:gd name="connsiteX6" fmla="*/ 452846 w 3500846"/>
                  <a:gd name="connsiteY6" fmla="*/ 1801773 h 1801773"/>
                  <a:gd name="connsiteX7" fmla="*/ 0 w 3500846"/>
                  <a:gd name="connsiteY7" fmla="*/ 828590 h 1801773"/>
                  <a:gd name="connsiteX8" fmla="*/ 1446939 w 3500846"/>
                  <a:gd name="connsiteY8" fmla="*/ 828590 h 1801773"/>
                  <a:gd name="connsiteX9" fmla="*/ 1861233 w 3500846"/>
                  <a:gd name="connsiteY9" fmla="*/ 0 h 1801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00846" h="1801773">
                    <a:moveTo>
                      <a:pt x="1861233" y="0"/>
                    </a:moveTo>
                    <a:lnTo>
                      <a:pt x="3050403" y="0"/>
                    </a:lnTo>
                    <a:lnTo>
                      <a:pt x="3500846" y="900887"/>
                    </a:lnTo>
                    <a:lnTo>
                      <a:pt x="3050403" y="1801773"/>
                    </a:lnTo>
                    <a:lnTo>
                      <a:pt x="1861233" y="1801773"/>
                    </a:lnTo>
                    <a:lnTo>
                      <a:pt x="1859252" y="1797810"/>
                    </a:lnTo>
                    <a:lnTo>
                      <a:pt x="452846" y="1801773"/>
                    </a:lnTo>
                    <a:lnTo>
                      <a:pt x="0" y="828590"/>
                    </a:lnTo>
                    <a:lnTo>
                      <a:pt x="1446939" y="828590"/>
                    </a:lnTo>
                    <a:lnTo>
                      <a:pt x="1861233" y="0"/>
                    </a:lnTo>
                    <a:close/>
                  </a:path>
                </a:pathLst>
              </a:custGeom>
              <a:solidFill>
                <a:srgbClr val="855D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  <p:sp>
            <p:nvSpPr>
              <p:cNvPr id="80" name="Hexagon 79">
                <a:extLst>
                  <a:ext uri="{FF2B5EF4-FFF2-40B4-BE49-F238E27FC236}">
                    <a16:creationId xmlns:a16="http://schemas.microsoft.com/office/drawing/2014/main" id="{05E84F94-9C28-41AB-D1F2-0A184400E7B0}"/>
                  </a:ext>
                </a:extLst>
              </p:cNvPr>
              <p:cNvSpPr/>
              <p:nvPr/>
            </p:nvSpPr>
            <p:spPr>
              <a:xfrm>
                <a:off x="7809499" y="2101393"/>
                <a:ext cx="1798146" cy="1550126"/>
              </a:xfrm>
              <a:prstGeom prst="hexagon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5400000" algn="t" rotWithShape="0">
                  <a:prstClr val="black">
                    <a:alpha val="25000"/>
                  </a:prstClr>
                </a:outerShdw>
              </a:effectLst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endParaRPr>
              </a:p>
            </p:txBody>
          </p:sp>
        </p:grpSp>
        <p:sp>
          <p:nvSpPr>
            <p:cNvPr id="63" name="TextBox 16">
              <a:extLst>
                <a:ext uri="{FF2B5EF4-FFF2-40B4-BE49-F238E27FC236}">
                  <a16:creationId xmlns:a16="http://schemas.microsoft.com/office/drawing/2014/main" id="{3C84A2FA-D5D1-42CC-7278-DF299BF2D99F}"/>
                </a:ext>
              </a:extLst>
            </p:cNvPr>
            <p:cNvSpPr txBox="1"/>
            <p:nvPr/>
          </p:nvSpPr>
          <p:spPr>
            <a:xfrm>
              <a:off x="6899926" y="4370985"/>
              <a:ext cx="1884900" cy="52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 SemiBold" pitchFamily="2" charset="0"/>
                  <a:ea typeface="+mn-ea"/>
                  <a:cs typeface="+mn-cs"/>
                </a:rPr>
                <a:t>PREMIUM</a:t>
              </a:r>
            </a:p>
          </p:txBody>
        </p:sp>
        <p:sp>
          <p:nvSpPr>
            <p:cNvPr id="64" name="TextBox 17">
              <a:extLst>
                <a:ext uri="{FF2B5EF4-FFF2-40B4-BE49-F238E27FC236}">
                  <a16:creationId xmlns:a16="http://schemas.microsoft.com/office/drawing/2014/main" id="{94CBDDA0-8AFF-4BEE-B931-B183C6131598}"/>
                </a:ext>
              </a:extLst>
            </p:cNvPr>
            <p:cNvSpPr txBox="1"/>
            <p:nvPr/>
          </p:nvSpPr>
          <p:spPr>
            <a:xfrm>
              <a:off x="6610485" y="5728315"/>
              <a:ext cx="1673031" cy="52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 SemiBold" pitchFamily="2" charset="0"/>
                  <a:ea typeface="+mn-ea"/>
                  <a:cs typeface="+mn-cs"/>
                </a:rPr>
                <a:t>CLIENTS</a:t>
              </a:r>
            </a:p>
          </p:txBody>
        </p:sp>
        <p:sp>
          <p:nvSpPr>
            <p:cNvPr id="65" name="TextBox 18">
              <a:extLst>
                <a:ext uri="{FF2B5EF4-FFF2-40B4-BE49-F238E27FC236}">
                  <a16:creationId xmlns:a16="http://schemas.microsoft.com/office/drawing/2014/main" id="{663A14E2-E934-F5C4-F27E-21F9144E4C13}"/>
                </a:ext>
              </a:extLst>
            </p:cNvPr>
            <p:cNvSpPr txBox="1"/>
            <p:nvPr/>
          </p:nvSpPr>
          <p:spPr>
            <a:xfrm>
              <a:off x="7102109" y="7116584"/>
              <a:ext cx="1670376" cy="52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 SemiBold" pitchFamily="2" charset="0"/>
                  <a:ea typeface="+mn-ea"/>
                  <a:cs typeface="+mn-cs"/>
                </a:rPr>
                <a:t>TEAM</a:t>
              </a:r>
            </a:p>
          </p:txBody>
        </p:sp>
        <p:sp>
          <p:nvSpPr>
            <p:cNvPr id="66" name="TextBox 19">
              <a:extLst>
                <a:ext uri="{FF2B5EF4-FFF2-40B4-BE49-F238E27FC236}">
                  <a16:creationId xmlns:a16="http://schemas.microsoft.com/office/drawing/2014/main" id="{33F1FFA5-E0A8-0CEB-847F-EA4EB4BE3059}"/>
                </a:ext>
              </a:extLst>
            </p:cNvPr>
            <p:cNvSpPr txBox="1"/>
            <p:nvPr/>
          </p:nvSpPr>
          <p:spPr>
            <a:xfrm>
              <a:off x="6579849" y="8493539"/>
              <a:ext cx="1647958" cy="526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ork Sans SemiBold" pitchFamily="2" charset="0"/>
                  <a:ea typeface="+mn-ea"/>
                  <a:cs typeface="+mn-cs"/>
                </a:rPr>
                <a:t>MARKET</a:t>
              </a:r>
            </a:p>
          </p:txBody>
        </p:sp>
        <p:pic>
          <p:nvPicPr>
            <p:cNvPr id="67" name="Graphic 20">
              <a:extLst>
                <a:ext uri="{FF2B5EF4-FFF2-40B4-BE49-F238E27FC236}">
                  <a16:creationId xmlns:a16="http://schemas.microsoft.com/office/drawing/2014/main" id="{972CCE24-C95C-D442-36FE-5674568CE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4918955" y="4721663"/>
              <a:ext cx="1510162" cy="1510160"/>
            </a:xfrm>
            <a:prstGeom prst="rect">
              <a:avLst/>
            </a:prstGeom>
          </p:spPr>
        </p:pic>
        <p:pic>
          <p:nvPicPr>
            <p:cNvPr id="68" name="Graphic 21" descr="Briefcase with solid fill">
              <a:extLst>
                <a:ext uri="{FF2B5EF4-FFF2-40B4-BE49-F238E27FC236}">
                  <a16:creationId xmlns:a16="http://schemas.microsoft.com/office/drawing/2014/main" id="{BA1AEEE8-1B7C-AFC2-D17C-88CD30964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797700" y="3415463"/>
              <a:ext cx="1448120" cy="1448118"/>
            </a:xfrm>
            <a:prstGeom prst="rect">
              <a:avLst/>
            </a:prstGeom>
          </p:spPr>
        </p:pic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04B06AF-A7EF-EE23-C30E-E028B465A6D2}"/>
                </a:ext>
              </a:extLst>
            </p:cNvPr>
            <p:cNvCxnSpPr>
              <a:cxnSpLocks/>
            </p:cNvCxnSpPr>
            <p:nvPr/>
          </p:nvCxnSpPr>
          <p:spPr>
            <a:xfrm>
              <a:off x="10587640" y="3286756"/>
              <a:ext cx="2456020" cy="0"/>
            </a:xfrm>
            <a:prstGeom prst="line">
              <a:avLst/>
            </a:prstGeom>
            <a:noFill/>
            <a:ln w="12700" cap="flat" cmpd="sng" algn="ctr">
              <a:solidFill>
                <a:srgbClr val="0032E1"/>
              </a:solidFill>
              <a:prstDash val="solid"/>
              <a:miter lim="800000"/>
              <a:tailEnd type="diamond" w="lg" len="lg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25213B2-ECEA-7F12-2B2D-06F45E6B02AB}"/>
                </a:ext>
              </a:extLst>
            </p:cNvPr>
            <p:cNvCxnSpPr>
              <a:cxnSpLocks/>
            </p:cNvCxnSpPr>
            <p:nvPr/>
          </p:nvCxnSpPr>
          <p:spPr>
            <a:xfrm>
              <a:off x="10587640" y="6058015"/>
              <a:ext cx="2456020" cy="0"/>
            </a:xfrm>
            <a:prstGeom prst="line">
              <a:avLst/>
            </a:prstGeom>
            <a:noFill/>
            <a:ln w="12700" cap="flat" cmpd="sng" algn="ctr">
              <a:solidFill>
                <a:srgbClr val="9A0A58"/>
              </a:solidFill>
              <a:prstDash val="solid"/>
              <a:miter lim="800000"/>
              <a:tailEnd type="diamond" w="lg" len="lg"/>
            </a:ln>
            <a:effectLst/>
          </p:spPr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FD95171-DA9A-581F-713C-2EF464E733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296" y="4733892"/>
              <a:ext cx="2456020" cy="0"/>
            </a:xfrm>
            <a:prstGeom prst="line">
              <a:avLst/>
            </a:prstGeom>
            <a:noFill/>
            <a:ln w="12700" cap="flat" cmpd="sng" algn="ctr">
              <a:solidFill>
                <a:srgbClr val="008250"/>
              </a:solidFill>
              <a:prstDash val="solid"/>
              <a:miter lim="800000"/>
              <a:tailEnd type="diamond" w="lg" len="lg"/>
            </a:ln>
            <a:effectLst/>
          </p:spPr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BCFAE4-6D08-BFC7-EB9D-CFEAC3260F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3295" y="7559743"/>
              <a:ext cx="2456020" cy="0"/>
            </a:xfrm>
            <a:prstGeom prst="line">
              <a:avLst/>
            </a:prstGeom>
            <a:noFill/>
            <a:ln w="12700" cap="flat" cmpd="sng" algn="ctr">
              <a:solidFill>
                <a:srgbClr val="855DFF"/>
              </a:solidFill>
              <a:prstDash val="solid"/>
              <a:miter lim="800000"/>
              <a:tailEnd type="diamond" w="lg" len="lg"/>
            </a:ln>
            <a:effectLst/>
          </p:spPr>
        </p:cxnSp>
        <p:sp>
          <p:nvSpPr>
            <p:cNvPr id="73" name="TextBox 26">
              <a:extLst>
                <a:ext uri="{FF2B5EF4-FFF2-40B4-BE49-F238E27FC236}">
                  <a16:creationId xmlns:a16="http://schemas.microsoft.com/office/drawing/2014/main" id="{0623DA2D-CCE7-134B-EFAA-651BBE0C11EE}"/>
                </a:ext>
              </a:extLst>
            </p:cNvPr>
            <p:cNvSpPr txBox="1"/>
            <p:nvPr/>
          </p:nvSpPr>
          <p:spPr>
            <a:xfrm>
              <a:off x="10944970" y="3309374"/>
              <a:ext cx="2316656" cy="1842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42"/>
                  </a:solidFill>
                  <a:effectLst/>
                  <a:uLnTx/>
                  <a:uFillTx/>
                  <a:latin typeface="Work Sans SemiBold" pitchFamily="2" charset="0"/>
                  <a:ea typeface="+mn-ea"/>
                  <a:cs typeface="+mn-cs"/>
                </a:rPr>
                <a:t>$250M+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42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in energy premium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Work Sans"/>
                <a:ea typeface="+mn-ea"/>
                <a:cs typeface="+mn-cs"/>
              </a:endParaRPr>
            </a:p>
          </p:txBody>
        </p:sp>
        <p:sp>
          <p:nvSpPr>
            <p:cNvPr id="74" name="TextBox 27">
              <a:extLst>
                <a:ext uri="{FF2B5EF4-FFF2-40B4-BE49-F238E27FC236}">
                  <a16:creationId xmlns:a16="http://schemas.microsoft.com/office/drawing/2014/main" id="{3F32661D-9C9D-6937-EE61-073850F32BF1}"/>
                </a:ext>
              </a:extLst>
            </p:cNvPr>
            <p:cNvSpPr txBox="1"/>
            <p:nvPr/>
          </p:nvSpPr>
          <p:spPr>
            <a:xfrm>
              <a:off x="10944969" y="6073874"/>
              <a:ext cx="2473370" cy="1632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42"/>
                  </a:solidFill>
                  <a:effectLst/>
                  <a:uLnTx/>
                  <a:uFillTx/>
                  <a:latin typeface="Work Sans SemiBold" pitchFamily="2" charset="0"/>
                  <a:ea typeface="+mn-ea"/>
                  <a:cs typeface="+mn-cs"/>
                </a:rPr>
                <a:t>AP Energy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42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insures clients in every U.S. oil and gas basin</a:t>
              </a:r>
            </a:p>
          </p:txBody>
        </p:sp>
        <p:sp>
          <p:nvSpPr>
            <p:cNvPr id="75" name="TextBox 28">
              <a:extLst>
                <a:ext uri="{FF2B5EF4-FFF2-40B4-BE49-F238E27FC236}">
                  <a16:creationId xmlns:a16="http://schemas.microsoft.com/office/drawing/2014/main" id="{AE852112-5722-B6DF-F276-284F94253B0A}"/>
                </a:ext>
              </a:extLst>
            </p:cNvPr>
            <p:cNvSpPr txBox="1"/>
            <p:nvPr/>
          </p:nvSpPr>
          <p:spPr>
            <a:xfrm>
              <a:off x="2143297" y="4755711"/>
              <a:ext cx="2444582" cy="100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1942"/>
                  </a:solidFill>
                  <a:effectLst/>
                  <a:uLnTx/>
                  <a:uFillTx/>
                  <a:latin typeface="Work Sans SemiBold" pitchFamily="2" charset="0"/>
                  <a:ea typeface="+mn-ea"/>
                  <a:cs typeface="+mn-cs"/>
                </a:rPr>
                <a:t>1,000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42"/>
                  </a:solidFill>
                  <a:effectLst/>
                  <a:uLnTx/>
                  <a:uFillTx/>
                  <a:latin typeface="Work Sans SemiBold" pitchFamily="2" charset="0"/>
                  <a:ea typeface="+mn-ea"/>
                  <a:cs typeface="+mn-cs"/>
                </a:rPr>
                <a:t>+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942"/>
                </a:solidFill>
                <a:effectLst/>
                <a:uLnTx/>
                <a:uFillTx/>
                <a:latin typeface="Work Sans SemiBold" pitchFamily="2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42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energy clients</a:t>
              </a:r>
            </a:p>
          </p:txBody>
        </p:sp>
        <p:sp>
          <p:nvSpPr>
            <p:cNvPr id="76" name="TextBox 29">
              <a:extLst>
                <a:ext uri="{FF2B5EF4-FFF2-40B4-BE49-F238E27FC236}">
                  <a16:creationId xmlns:a16="http://schemas.microsoft.com/office/drawing/2014/main" id="{BA62F06F-3DD7-DFAB-5157-32B061642C1A}"/>
                </a:ext>
              </a:extLst>
            </p:cNvPr>
            <p:cNvSpPr txBox="1"/>
            <p:nvPr/>
          </p:nvSpPr>
          <p:spPr>
            <a:xfrm>
              <a:off x="2143297" y="7577676"/>
              <a:ext cx="2339095" cy="1316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42"/>
                  </a:solidFill>
                  <a:effectLst/>
                  <a:uLnTx/>
                  <a:uFillTx/>
                  <a:latin typeface="Work Sans SemiBold" pitchFamily="2" charset="0"/>
                  <a:ea typeface="+mn-ea"/>
                  <a:cs typeface="+mn-cs"/>
                </a:rPr>
                <a:t>50+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1942"/>
                  </a:solidFill>
                  <a:effectLst/>
                  <a:uLnTx/>
                  <a:uFillTx/>
                  <a:latin typeface="Work Sans"/>
                  <a:ea typeface="+mn-ea"/>
                  <a:cs typeface="+mn-cs"/>
                </a:rPr>
                <a:t>Direct carrier appointments</a:t>
              </a:r>
            </a:p>
          </p:txBody>
        </p:sp>
        <p:pic>
          <p:nvPicPr>
            <p:cNvPr id="77" name="Graphic 30" descr="Construction worker male with solid fill">
              <a:extLst>
                <a:ext uri="{FF2B5EF4-FFF2-40B4-BE49-F238E27FC236}">
                  <a16:creationId xmlns:a16="http://schemas.microsoft.com/office/drawing/2014/main" id="{C36F5938-485F-97D6-0BC5-7C3D7E9F9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864426" y="6185693"/>
              <a:ext cx="1340482" cy="1340482"/>
            </a:xfrm>
            <a:prstGeom prst="rect">
              <a:avLst/>
            </a:prstGeom>
          </p:spPr>
        </p:pic>
        <p:pic>
          <p:nvPicPr>
            <p:cNvPr id="78" name="Graphic 31" descr="Shield Tick with solid fill">
              <a:extLst>
                <a:ext uri="{FF2B5EF4-FFF2-40B4-BE49-F238E27FC236}">
                  <a16:creationId xmlns:a16="http://schemas.microsoft.com/office/drawing/2014/main" id="{6CB49C97-FBA2-37D5-2584-FCC901702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4987571" y="7587239"/>
              <a:ext cx="1371600" cy="1371598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36DC6DE-76C8-4A01-ACC6-CD3CAF494FB6}"/>
              </a:ext>
            </a:extLst>
          </p:cNvPr>
          <p:cNvGrpSpPr/>
          <p:nvPr/>
        </p:nvGrpSpPr>
        <p:grpSpPr>
          <a:xfrm>
            <a:off x="7982047" y="831626"/>
            <a:ext cx="7307145" cy="3870023"/>
            <a:chOff x="7779782" y="1135504"/>
            <a:chExt cx="7307145" cy="3870023"/>
          </a:xfrm>
        </p:grpSpPr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id="{27BC096A-2E04-23DA-B6D1-7F6DB43B35F7}"/>
                </a:ext>
              </a:extLst>
            </p:cNvPr>
            <p:cNvSpPr txBox="1">
              <a:spLocks/>
            </p:cNvSpPr>
            <p:nvPr/>
          </p:nvSpPr>
          <p:spPr>
            <a:xfrm>
              <a:off x="11593858" y="2498119"/>
              <a:ext cx="2834640" cy="1152471"/>
            </a:xfrm>
            <a:prstGeom prst="rect">
              <a:avLst/>
            </a:prstGeom>
            <a:ln>
              <a:noFill/>
            </a:ln>
          </p:spPr>
          <p:txBody>
            <a:bodyPr lIns="91440" tIns="91440" rIns="91440" bIns="18288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Work Sans SemiBold" pitchFamily="2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None/>
                <a:defRPr sz="1400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3pPr>
              <a:lvl4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46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2">
                <a:spcAft>
                  <a:spcPts val="300"/>
                </a:spcAft>
                <a:buClr>
                  <a:srgbClr val="008250"/>
                </a:buClr>
              </a:pPr>
              <a:endParaRPr lang="en-US" sz="1100" dirty="0">
                <a:solidFill>
                  <a:srgbClr val="008250"/>
                </a:solidFill>
                <a:latin typeface="Source Serif 4 SemiBold"/>
              </a:endParaRPr>
            </a:p>
          </p:txBody>
        </p:sp>
        <p:sp>
          <p:nvSpPr>
            <p:cNvPr id="88" name="Content Placeholder 8">
              <a:extLst>
                <a:ext uri="{FF2B5EF4-FFF2-40B4-BE49-F238E27FC236}">
                  <a16:creationId xmlns:a16="http://schemas.microsoft.com/office/drawing/2014/main" id="{91759BA1-BD07-1D4E-FE73-F3C409515D05}"/>
                </a:ext>
              </a:extLst>
            </p:cNvPr>
            <p:cNvSpPr txBox="1">
              <a:spLocks/>
            </p:cNvSpPr>
            <p:nvPr/>
          </p:nvSpPr>
          <p:spPr>
            <a:xfrm>
              <a:off x="7779782" y="2365095"/>
              <a:ext cx="1828800" cy="76427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Work Sans SemiBold" pitchFamily="2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None/>
                <a:defRPr sz="1400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3pPr>
              <a:lvl4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46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1942"/>
                  </a:solidFill>
                  <a:latin typeface="Work Sans SemiBold" pitchFamily="2" charset="0"/>
                </a:rPr>
                <a:t>5th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Largest P&amp;C broker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 in the U.S.</a:t>
              </a: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559311F7-EC78-B376-2F2D-A3AEF2D0D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037" y="1135504"/>
              <a:ext cx="1242291" cy="1242291"/>
            </a:xfrm>
            <a:prstGeom prst="rect">
              <a:avLst/>
            </a:prstGeom>
          </p:spPr>
        </p:pic>
        <p:pic>
          <p:nvPicPr>
            <p:cNvPr id="90" name="Picture 89" descr="A blue and green circle with a white circle in the center&#10;&#10;Description automatically generated">
              <a:extLst>
                <a:ext uri="{FF2B5EF4-FFF2-40B4-BE49-F238E27FC236}">
                  <a16:creationId xmlns:a16="http://schemas.microsoft.com/office/drawing/2014/main" id="{BABA8FD1-B16E-BA4F-858E-5B03D56AF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2792" y="1286914"/>
              <a:ext cx="939470" cy="939470"/>
            </a:xfrm>
            <a:prstGeom prst="rect">
              <a:avLst/>
            </a:prstGeom>
          </p:spPr>
        </p:pic>
        <p:sp>
          <p:nvSpPr>
            <p:cNvPr id="91" name="Content Placeholder 8">
              <a:extLst>
                <a:ext uri="{FF2B5EF4-FFF2-40B4-BE49-F238E27FC236}">
                  <a16:creationId xmlns:a16="http://schemas.microsoft.com/office/drawing/2014/main" id="{50B68EB9-34DD-CEAC-6933-6FF3BC28BBD7}"/>
                </a:ext>
              </a:extLst>
            </p:cNvPr>
            <p:cNvSpPr txBox="1">
              <a:spLocks/>
            </p:cNvSpPr>
            <p:nvPr/>
          </p:nvSpPr>
          <p:spPr>
            <a:xfrm>
              <a:off x="9599953" y="2365095"/>
              <a:ext cx="1828800" cy="76427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Work Sans SemiBold" pitchFamily="2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None/>
                <a:defRPr sz="1400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3pPr>
              <a:lvl4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46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1942"/>
                  </a:solidFill>
                  <a:latin typeface="Work Sans SemiBold" pitchFamily="2" charset="0"/>
                </a:rPr>
                <a:t>9th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Largest broker in 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the U.S.</a:t>
              </a:r>
            </a:p>
          </p:txBody>
        </p:sp>
        <p:sp>
          <p:nvSpPr>
            <p:cNvPr id="92" name="Content Placeholder 8">
              <a:extLst>
                <a:ext uri="{FF2B5EF4-FFF2-40B4-BE49-F238E27FC236}">
                  <a16:creationId xmlns:a16="http://schemas.microsoft.com/office/drawing/2014/main" id="{6A822BE7-5912-CF51-E88D-93C7597FD72D}"/>
                </a:ext>
              </a:extLst>
            </p:cNvPr>
            <p:cNvSpPr txBox="1">
              <a:spLocks/>
            </p:cNvSpPr>
            <p:nvPr/>
          </p:nvSpPr>
          <p:spPr>
            <a:xfrm>
              <a:off x="11435861" y="2365095"/>
              <a:ext cx="1828800" cy="76427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Work Sans SemiBold" pitchFamily="2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None/>
                <a:defRPr sz="1400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3pPr>
              <a:lvl4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46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1942"/>
                  </a:solidFill>
                  <a:latin typeface="Work Sans SemiBold" pitchFamily="2" charset="0"/>
                </a:rPr>
                <a:t>40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States, 250 Cities, </a:t>
              </a:r>
              <a:br>
                <a:rPr lang="en-US" sz="1200" dirty="0">
                  <a:solidFill>
                    <a:srgbClr val="001942"/>
                  </a:solidFill>
                  <a:latin typeface="Work Sans"/>
                </a:rPr>
              </a:br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4 Countries</a:t>
              </a:r>
            </a:p>
          </p:txBody>
        </p:sp>
        <p:sp>
          <p:nvSpPr>
            <p:cNvPr id="93" name="Content Placeholder 8">
              <a:extLst>
                <a:ext uri="{FF2B5EF4-FFF2-40B4-BE49-F238E27FC236}">
                  <a16:creationId xmlns:a16="http://schemas.microsoft.com/office/drawing/2014/main" id="{DA6A4277-AEB4-D16B-F21F-2E06DE403B3F}"/>
                </a:ext>
              </a:extLst>
            </p:cNvPr>
            <p:cNvSpPr txBox="1">
              <a:spLocks/>
            </p:cNvSpPr>
            <p:nvPr/>
          </p:nvSpPr>
          <p:spPr>
            <a:xfrm>
              <a:off x="13258127" y="2365095"/>
              <a:ext cx="1828800" cy="76427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Work Sans SemiBold" pitchFamily="2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None/>
                <a:defRPr sz="1400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3pPr>
              <a:lvl4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46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1942"/>
                  </a:solidFill>
                  <a:latin typeface="Work Sans SemiBold" pitchFamily="2" charset="0"/>
                </a:rPr>
                <a:t>400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Physical Office Locations</a:t>
              </a:r>
            </a:p>
          </p:txBody>
        </p:sp>
        <p:sp>
          <p:nvSpPr>
            <p:cNvPr id="94" name="Content Placeholder 8">
              <a:extLst>
                <a:ext uri="{FF2B5EF4-FFF2-40B4-BE49-F238E27FC236}">
                  <a16:creationId xmlns:a16="http://schemas.microsoft.com/office/drawing/2014/main" id="{654F7497-5A58-68E0-1033-221F040525DD}"/>
                </a:ext>
              </a:extLst>
            </p:cNvPr>
            <p:cNvSpPr txBox="1">
              <a:spLocks/>
            </p:cNvSpPr>
            <p:nvPr/>
          </p:nvSpPr>
          <p:spPr>
            <a:xfrm>
              <a:off x="7779782" y="4241252"/>
              <a:ext cx="1828800" cy="76427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Work Sans SemiBold" pitchFamily="2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None/>
                <a:defRPr sz="1400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3pPr>
              <a:lvl4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46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1942"/>
                  </a:solidFill>
                  <a:latin typeface="Work Sans SemiBold" pitchFamily="2" charset="0"/>
                </a:rPr>
                <a:t>250+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Products &amp; Services</a:t>
              </a:r>
            </a:p>
          </p:txBody>
        </p:sp>
        <p:sp>
          <p:nvSpPr>
            <p:cNvPr id="95" name="Content Placeholder 8">
              <a:extLst>
                <a:ext uri="{FF2B5EF4-FFF2-40B4-BE49-F238E27FC236}">
                  <a16:creationId xmlns:a16="http://schemas.microsoft.com/office/drawing/2014/main" id="{4DE24294-7866-BD14-FEBF-AB65139B6A2B}"/>
                </a:ext>
              </a:extLst>
            </p:cNvPr>
            <p:cNvSpPr txBox="1">
              <a:spLocks/>
            </p:cNvSpPr>
            <p:nvPr/>
          </p:nvSpPr>
          <p:spPr>
            <a:xfrm>
              <a:off x="9599953" y="4241252"/>
              <a:ext cx="1828800" cy="76427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Work Sans SemiBold" pitchFamily="2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None/>
                <a:defRPr sz="1400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3pPr>
              <a:lvl4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46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1942"/>
                  </a:solidFill>
                  <a:latin typeface="Work Sans SemiBold" pitchFamily="2" charset="0"/>
                </a:rPr>
                <a:t>11,000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Team Members</a:t>
              </a:r>
            </a:p>
          </p:txBody>
        </p:sp>
        <p:sp>
          <p:nvSpPr>
            <p:cNvPr id="96" name="Content Placeholder 8">
              <a:extLst>
                <a:ext uri="{FF2B5EF4-FFF2-40B4-BE49-F238E27FC236}">
                  <a16:creationId xmlns:a16="http://schemas.microsoft.com/office/drawing/2014/main" id="{A97D02C9-0E93-004B-1207-BD6F37035513}"/>
                </a:ext>
              </a:extLst>
            </p:cNvPr>
            <p:cNvSpPr txBox="1">
              <a:spLocks/>
            </p:cNvSpPr>
            <p:nvPr/>
          </p:nvSpPr>
          <p:spPr>
            <a:xfrm>
              <a:off x="11435861" y="4241252"/>
              <a:ext cx="1828800" cy="76427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Work Sans SemiBold" pitchFamily="2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None/>
                <a:defRPr sz="1400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3pPr>
              <a:lvl4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46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1942"/>
                  </a:solidFill>
                  <a:latin typeface="Work Sans SemiBold" pitchFamily="2" charset="0"/>
                </a:rPr>
                <a:t>900K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Happy Clients and Counting!</a:t>
              </a:r>
            </a:p>
          </p:txBody>
        </p:sp>
        <p:sp>
          <p:nvSpPr>
            <p:cNvPr id="97" name="Content Placeholder 8">
              <a:extLst>
                <a:ext uri="{FF2B5EF4-FFF2-40B4-BE49-F238E27FC236}">
                  <a16:creationId xmlns:a16="http://schemas.microsoft.com/office/drawing/2014/main" id="{60BBF3D9-C79C-566D-82AB-0F5745A50FDA}"/>
                </a:ext>
              </a:extLst>
            </p:cNvPr>
            <p:cNvSpPr txBox="1">
              <a:spLocks/>
            </p:cNvSpPr>
            <p:nvPr/>
          </p:nvSpPr>
          <p:spPr>
            <a:xfrm>
              <a:off x="13258127" y="4241252"/>
              <a:ext cx="1828800" cy="764275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Work Sans SemiBold" pitchFamily="2" charset="0"/>
                  <a:ea typeface="+mn-ea"/>
                  <a:cs typeface="+mn-cs"/>
                </a:defRPr>
              </a:lvl2pPr>
              <a:lvl3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None/>
                <a:defRPr sz="1400" kern="1200">
                  <a:solidFill>
                    <a:schemeClr val="accent3"/>
                  </a:solidFill>
                  <a:latin typeface="+mj-lt"/>
                  <a:ea typeface="+mn-ea"/>
                  <a:cs typeface="+mn-cs"/>
                </a:defRPr>
              </a:lvl3pPr>
              <a:lvl4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468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>
                  <a:schemeClr val="accent3"/>
                </a:buClr>
                <a:buFont typeface="Work Sans" pitchFamily="2" charset="0"/>
                <a:buChar char="⬥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6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32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84000" indent="-2160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Font typeface="+mj-lt"/>
                <a:buAutoNum type="arabicPeriod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rgbClr val="001942"/>
                  </a:solidFill>
                  <a:latin typeface="Work Sans SemiBold" pitchFamily="2" charset="0"/>
                </a:rPr>
                <a:t>$2.9B</a:t>
              </a:r>
            </a:p>
            <a:p>
              <a:pPr algn="ctr"/>
              <a:r>
                <a:rPr lang="en-US" sz="1200" dirty="0">
                  <a:solidFill>
                    <a:srgbClr val="001942"/>
                  </a:solidFill>
                  <a:latin typeface="Work Sans"/>
                </a:rPr>
                <a:t>In Annualized Revenue</a:t>
              </a:r>
            </a:p>
          </p:txBody>
        </p:sp>
        <p:pic>
          <p:nvPicPr>
            <p:cNvPr id="98" name="Picture 97" descr="A blue rectangular object with a person in the middle&#10;&#10;Description automatically generated">
              <a:extLst>
                <a:ext uri="{FF2B5EF4-FFF2-40B4-BE49-F238E27FC236}">
                  <a16:creationId xmlns:a16="http://schemas.microsoft.com/office/drawing/2014/main" id="{B7BFB6EE-2FD6-A352-BDA4-4E48ADB83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4333" y="3185246"/>
              <a:ext cx="940040" cy="940040"/>
            </a:xfrm>
            <a:prstGeom prst="rect">
              <a:avLst/>
            </a:prstGeom>
          </p:spPr>
        </p:pic>
        <p:pic>
          <p:nvPicPr>
            <p:cNvPr id="99" name="Picture 98" descr="A blue trophy with green base&#10;&#10;Description automatically generated">
              <a:extLst>
                <a:ext uri="{FF2B5EF4-FFF2-40B4-BE49-F238E27FC236}">
                  <a16:creationId xmlns:a16="http://schemas.microsoft.com/office/drawing/2014/main" id="{5D2CC17A-33FC-CCD1-3B01-C239713EA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0630" y="1302926"/>
              <a:ext cx="907447" cy="907447"/>
            </a:xfrm>
            <a:prstGeom prst="rect">
              <a:avLst/>
            </a:prstGeom>
          </p:spPr>
        </p:pic>
        <p:pic>
          <p:nvPicPr>
            <p:cNvPr id="100" name="Graphic 99">
              <a:extLst>
                <a:ext uri="{FF2B5EF4-FFF2-40B4-BE49-F238E27FC236}">
                  <a16:creationId xmlns:a16="http://schemas.microsoft.com/office/drawing/2014/main" id="{2049D571-55AF-BDFA-B472-EBEA72B33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803378" y="3284641"/>
              <a:ext cx="1093766" cy="741250"/>
            </a:xfrm>
            <a:prstGeom prst="rect">
              <a:avLst/>
            </a:prstGeom>
          </p:spPr>
        </p:pic>
        <p:pic>
          <p:nvPicPr>
            <p:cNvPr id="101" name="Picture 100" descr="A blue and green globe&#10;&#10;Description automatically generated">
              <a:extLst>
                <a:ext uri="{FF2B5EF4-FFF2-40B4-BE49-F238E27FC236}">
                  <a16:creationId xmlns:a16="http://schemas.microsoft.com/office/drawing/2014/main" id="{C524716D-4B91-D7F1-CA4E-18D72693E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0526" y="1286689"/>
              <a:ext cx="939470" cy="939921"/>
            </a:xfrm>
            <a:prstGeom prst="rect">
              <a:avLst/>
            </a:prstGeom>
          </p:spPr>
        </p:pic>
        <p:pic>
          <p:nvPicPr>
            <p:cNvPr id="102" name="Picture 101" descr="A magnifying glass over a graph&#10;&#10;Description automatically generated">
              <a:extLst>
                <a:ext uri="{FF2B5EF4-FFF2-40B4-BE49-F238E27FC236}">
                  <a16:creationId xmlns:a16="http://schemas.microsoft.com/office/drawing/2014/main" id="{D0389972-1CFB-3ACD-5039-E8924B186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6372" y="3269111"/>
              <a:ext cx="772311" cy="772311"/>
            </a:xfrm>
            <a:prstGeom prst="rect">
              <a:avLst/>
            </a:prstGeom>
          </p:spPr>
        </p:pic>
        <p:pic>
          <p:nvPicPr>
            <p:cNvPr id="103" name="Picture 102" descr="A blue paper with a check mark&#10;&#10;Description automatically generated">
              <a:extLst>
                <a:ext uri="{FF2B5EF4-FFF2-40B4-BE49-F238E27FC236}">
                  <a16:creationId xmlns:a16="http://schemas.microsoft.com/office/drawing/2014/main" id="{FFD87886-6F72-034D-D3AE-E5AEF946C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2044" y="3273128"/>
              <a:ext cx="764276" cy="764276"/>
            </a:xfrm>
            <a:prstGeom prst="rect">
              <a:avLst/>
            </a:prstGeom>
          </p:spPr>
        </p:pic>
      </p:grpSp>
      <p:pic>
        <p:nvPicPr>
          <p:cNvPr id="104" name="Picture 103" descr="A logo with a letter and text&#10;&#10;Description automatically generated with medium confidence">
            <a:extLst>
              <a:ext uri="{FF2B5EF4-FFF2-40B4-BE49-F238E27FC236}">
                <a16:creationId xmlns:a16="http://schemas.microsoft.com/office/drawing/2014/main" id="{2BFDC244-0916-B02B-9FEB-69DBFACB54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805" y="8563717"/>
            <a:ext cx="2529073" cy="127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33809"/>
      </p:ext>
    </p:extLst>
  </p:cSld>
  <p:clrMapOvr>
    <a:masterClrMapping/>
  </p:clrMapOvr>
</p:sld>
</file>

<file path=ppt/theme/theme1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2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704223-9CB6-495F-A1D7-9271FBD980FB}">
  <ds:schemaRefs>
    <ds:schemaRef ds:uri="http://schemas.microsoft.com/office/2006/metadata/properties"/>
    <ds:schemaRef ds:uri="http://schemas.microsoft.com/office/infopath/2007/PartnerControls"/>
    <ds:schemaRef ds:uri="0e45851e-b01a-4780-9c3c-958e1b44d0d4"/>
    <ds:schemaRef ds:uri="d8edfa0b-2933-4479-a511-c24d5d820c34"/>
  </ds:schemaRefs>
</ds:datastoreItem>
</file>

<file path=customXml/itemProps2.xml><?xml version="1.0" encoding="utf-8"?>
<ds:datastoreItem xmlns:ds="http://schemas.openxmlformats.org/officeDocument/2006/customXml" ds:itemID="{CE657CA4-1E51-4BDC-862C-E6133FE405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94DD07-BAC3-446C-952C-5E737D2537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45851e-b01a-4780-9c3c-958e1b44d0d4"/>
    <ds:schemaRef ds:uri="d8edfa0b-2933-4479-a511-c24d5d820c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134</TotalTime>
  <Words>314</Words>
  <Application>Microsoft Office PowerPoint</Application>
  <PresentationFormat>Custom</PresentationFormat>
  <Paragraphs>82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Gotham</vt:lpstr>
      <vt:lpstr>Gotham Bold</vt:lpstr>
      <vt:lpstr>Gotham Medium</vt:lpstr>
      <vt:lpstr>Source Serif 4 SemiBold</vt:lpstr>
      <vt:lpstr>Work Sans</vt:lpstr>
      <vt:lpstr>Work Sans SemiBold</vt:lpstr>
      <vt:lpstr>Heading_White</vt:lpstr>
      <vt:lpstr>1_Blank_White_Tracks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Boudreau</dc:creator>
  <cp:lastModifiedBy>Lynne Tseng</cp:lastModifiedBy>
  <cp:revision>3</cp:revision>
  <dcterms:created xsi:type="dcterms:W3CDTF">2024-09-09T21:20:54Z</dcterms:created>
  <dcterms:modified xsi:type="dcterms:W3CDTF">2025-08-06T18:32:46Z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