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4"/>
    <p:sldMasterId id="2147483805" r:id="rId5"/>
  </p:sldMasterIdLst>
  <p:notesMasterIdLst>
    <p:notesMasterId r:id="rId10"/>
  </p:notesMasterIdLst>
  <p:handoutMasterIdLst>
    <p:handoutMasterId r:id="rId11"/>
  </p:handoutMasterIdLst>
  <p:sldIdLst>
    <p:sldId id="460" r:id="rId6"/>
    <p:sldId id="385" r:id="rId7"/>
    <p:sldId id="2147329210" r:id="rId8"/>
    <p:sldId id="21473292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2D8"/>
    <a:srgbClr val="8798E4"/>
    <a:srgbClr val="C8D0F3"/>
    <a:srgbClr val="9CC0AA"/>
    <a:srgbClr val="B40C68"/>
    <a:srgbClr val="00965D"/>
    <a:srgbClr val="008A5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3A77E-9248-4AC6-8858-6A7D38A8EA0A}" v="34" dt="2025-08-11T18:05:27.71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4" autoAdjust="0"/>
    <p:restoredTop sz="96327" autoAdjust="0"/>
  </p:normalViewPr>
  <p:slideViewPr>
    <p:cSldViewPr snapToGrid="0" showGuides="1">
      <p:cViewPr varScale="1">
        <p:scale>
          <a:sx n="88" d="100"/>
          <a:sy n="88" d="100"/>
        </p:scale>
        <p:origin x="978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26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7A43A77E-9248-4AC6-8858-6A7D38A8EA0A}"/>
    <pc:docChg chg="undo custSel addSld delSld modSld sldOrd delMainMaster">
      <pc:chgData name="Lynne Tseng" userId="e9d1f81c-e197-44b9-8310-442fc7287f94" providerId="ADAL" clId="{7A43A77E-9248-4AC6-8858-6A7D38A8EA0A}" dt="2025-08-11T18:05:35.958" v="145" actId="47"/>
      <pc:docMkLst>
        <pc:docMk/>
      </pc:docMkLst>
      <pc:sldChg chg="del">
        <pc:chgData name="Lynne Tseng" userId="e9d1f81c-e197-44b9-8310-442fc7287f94" providerId="ADAL" clId="{7A43A77E-9248-4AC6-8858-6A7D38A8EA0A}" dt="2025-08-11T18:05:35.958" v="145" actId="47"/>
        <pc:sldMkLst>
          <pc:docMk/>
          <pc:sldMk cId="2440782456" sldId="324"/>
        </pc:sldMkLst>
      </pc:sldChg>
      <pc:sldChg chg="del">
        <pc:chgData name="Lynne Tseng" userId="e9d1f81c-e197-44b9-8310-442fc7287f94" providerId="ADAL" clId="{7A43A77E-9248-4AC6-8858-6A7D38A8EA0A}" dt="2025-08-11T18:05:35.958" v="145" actId="47"/>
        <pc:sldMkLst>
          <pc:docMk/>
          <pc:sldMk cId="409109841" sldId="332"/>
        </pc:sldMkLst>
      </pc:sldChg>
      <pc:sldChg chg="addSp delSp modSp add mod">
        <pc:chgData name="Lynne Tseng" userId="e9d1f81c-e197-44b9-8310-442fc7287f94" providerId="ADAL" clId="{7A43A77E-9248-4AC6-8858-6A7D38A8EA0A}" dt="2025-08-11T17:57:04.836" v="11" actId="2711"/>
        <pc:sldMkLst>
          <pc:docMk/>
          <pc:sldMk cId="2769564571" sldId="385"/>
        </pc:sldMkLst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4" creationId="{7B9340AE-5041-4EB9-400E-ACA9945C5B06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5" creationId="{A3DC0FE5-90E5-911A-3741-0C49E1398D07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6" creationId="{BFB2624F-2109-49AE-CB83-5B57618048C1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7" creationId="{D7B976EC-FF02-1553-B0F3-082E81F0D9E5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9" creationId="{933578EF-4762-1972-3979-94D01A73CD25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10" creationId="{BDE29C0A-F10A-7C88-4FE7-654E218A49A2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11" creationId="{EA4E1F29-A8C3-2203-9DA6-86AD04CCD343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12" creationId="{6FB35C26-02B6-CEA8-B7AD-573EFAC678AC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13" creationId="{3DB3A84B-DBEA-01E0-E28E-864DCBA27123}"/>
          </ac:spMkLst>
        </pc:spChg>
        <pc:spChg chg="del">
          <ac:chgData name="Lynne Tseng" userId="e9d1f81c-e197-44b9-8310-442fc7287f94" providerId="ADAL" clId="{7A43A77E-9248-4AC6-8858-6A7D38A8EA0A}" dt="2025-08-11T17:56:42.329" v="7" actId="478"/>
          <ac:spMkLst>
            <pc:docMk/>
            <pc:sldMk cId="2769564571" sldId="385"/>
            <ac:spMk id="14" creationId="{86A06F7A-3805-747E-480C-F4EF395362C8}"/>
          </ac:spMkLst>
        </pc:spChg>
        <pc:spChg chg="add mod">
          <ac:chgData name="Lynne Tseng" userId="e9d1f81c-e197-44b9-8310-442fc7287f94" providerId="ADAL" clId="{7A43A77E-9248-4AC6-8858-6A7D38A8EA0A}" dt="2025-08-11T17:56:55.847" v="10" actId="2711"/>
          <ac:spMkLst>
            <pc:docMk/>
            <pc:sldMk cId="2769564571" sldId="385"/>
            <ac:spMk id="16" creationId="{46318AAB-99CF-514E-49B5-FF677A248C8F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17" creationId="{3CC30AA1-6BD3-51B8-58E4-FADB4E75CB1E}"/>
          </ac:spMkLst>
        </pc:spChg>
        <pc:spChg chg="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18" creationId="{63DD2389-0F0D-51C7-62AC-BC20E170B95B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19" creationId="{18B9B7BA-6003-E30B-3BDA-23B3D97E5722}"/>
          </ac:spMkLst>
        </pc:spChg>
        <pc:spChg chg="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0" creationId="{95B327E9-CDCA-9F83-D446-6DED7A6963F2}"/>
          </ac:spMkLst>
        </pc:spChg>
        <pc:spChg chg="add mod">
          <ac:chgData name="Lynne Tseng" userId="e9d1f81c-e197-44b9-8310-442fc7287f94" providerId="ADAL" clId="{7A43A77E-9248-4AC6-8858-6A7D38A8EA0A}" dt="2025-08-11T17:56:55.847" v="10" actId="2711"/>
          <ac:spMkLst>
            <pc:docMk/>
            <pc:sldMk cId="2769564571" sldId="385"/>
            <ac:spMk id="21" creationId="{DCE31490-1592-709D-8196-F5B07DF34FF7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2" creationId="{71261FA0-0D70-4643-C239-3AAAA5275946}"/>
          </ac:spMkLst>
        </pc:spChg>
        <pc:spChg chg="add mod">
          <ac:chgData name="Lynne Tseng" userId="e9d1f81c-e197-44b9-8310-442fc7287f94" providerId="ADAL" clId="{7A43A77E-9248-4AC6-8858-6A7D38A8EA0A}" dt="2025-08-11T17:56:55.847" v="10" actId="2711"/>
          <ac:spMkLst>
            <pc:docMk/>
            <pc:sldMk cId="2769564571" sldId="385"/>
            <ac:spMk id="23" creationId="{79535F1D-5145-957B-9E19-A2DCC01861F3}"/>
          </ac:spMkLst>
        </pc:spChg>
        <pc:spChg chg="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4" creationId="{DF3EC9AB-EF60-8172-D4BB-A98AC7F36DE1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5" creationId="{DDC2B91B-6676-5C2F-BBF8-569113C41F95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7" creationId="{D6A84D07-A3F6-0A64-F797-440C383BFC61}"/>
          </ac:spMkLst>
        </pc:spChg>
        <pc:spChg chg="add mod">
          <ac:chgData name="Lynne Tseng" userId="e9d1f81c-e197-44b9-8310-442fc7287f94" providerId="ADAL" clId="{7A43A77E-9248-4AC6-8858-6A7D38A8EA0A}" dt="2025-08-11T17:56:55.847" v="10" actId="2711"/>
          <ac:spMkLst>
            <pc:docMk/>
            <pc:sldMk cId="2769564571" sldId="385"/>
            <ac:spMk id="28" creationId="{1C8AA748-DF5B-EA6F-B855-C93F050900A0}"/>
          </ac:spMkLst>
        </pc:spChg>
        <pc:spChg chg="add mod">
          <ac:chgData name="Lynne Tseng" userId="e9d1f81c-e197-44b9-8310-442fc7287f94" providerId="ADAL" clId="{7A43A77E-9248-4AC6-8858-6A7D38A8EA0A}" dt="2025-08-11T17:57:04.836" v="11" actId="2711"/>
          <ac:spMkLst>
            <pc:docMk/>
            <pc:sldMk cId="2769564571" sldId="385"/>
            <ac:spMk id="29" creationId="{9AEE5F7B-2A06-423E-A729-EE3EBDCB44F4}"/>
          </ac:spMkLst>
        </pc:spChg>
      </pc:sldChg>
      <pc:sldChg chg="add del">
        <pc:chgData name="Lynne Tseng" userId="e9d1f81c-e197-44b9-8310-442fc7287f94" providerId="ADAL" clId="{7A43A77E-9248-4AC6-8858-6A7D38A8EA0A}" dt="2025-08-11T17:57:09.080" v="12" actId="47"/>
        <pc:sldMkLst>
          <pc:docMk/>
          <pc:sldMk cId="2114803409" sldId="391"/>
        </pc:sldMkLst>
      </pc:sldChg>
      <pc:sldChg chg="modSp add mod">
        <pc:chgData name="Lynne Tseng" userId="e9d1f81c-e197-44b9-8310-442fc7287f94" providerId="ADAL" clId="{7A43A77E-9248-4AC6-8858-6A7D38A8EA0A}" dt="2025-08-11T17:56:31.733" v="6" actId="20577"/>
        <pc:sldMkLst>
          <pc:docMk/>
          <pc:sldMk cId="1854662648" sldId="460"/>
        </pc:sldMkLst>
        <pc:spChg chg="mod">
          <ac:chgData name="Lynne Tseng" userId="e9d1f81c-e197-44b9-8310-442fc7287f94" providerId="ADAL" clId="{7A43A77E-9248-4AC6-8858-6A7D38A8EA0A}" dt="2025-08-11T17:56:20.393" v="3" actId="20577"/>
          <ac:spMkLst>
            <pc:docMk/>
            <pc:sldMk cId="1854662648" sldId="460"/>
            <ac:spMk id="2" creationId="{FF8B6E1E-8E00-40C3-E908-A461333E0E7F}"/>
          </ac:spMkLst>
        </pc:spChg>
        <pc:spChg chg="mod">
          <ac:chgData name="Lynne Tseng" userId="e9d1f81c-e197-44b9-8310-442fc7287f94" providerId="ADAL" clId="{7A43A77E-9248-4AC6-8858-6A7D38A8EA0A}" dt="2025-08-11T17:56:31.733" v="6" actId="20577"/>
          <ac:spMkLst>
            <pc:docMk/>
            <pc:sldMk cId="1854662648" sldId="460"/>
            <ac:spMk id="3" creationId="{FB5C3363-3C31-575F-7C96-2903B86C9C97}"/>
          </ac:spMkLst>
        </pc:spChg>
      </pc:sldChg>
      <pc:sldChg chg="del">
        <pc:chgData name="Lynne Tseng" userId="e9d1f81c-e197-44b9-8310-442fc7287f94" providerId="ADAL" clId="{7A43A77E-9248-4AC6-8858-6A7D38A8EA0A}" dt="2025-08-11T18:05:35.958" v="145" actId="47"/>
        <pc:sldMkLst>
          <pc:docMk/>
          <pc:sldMk cId="2260603875" sldId="2147329182"/>
        </pc:sldMkLst>
      </pc:sldChg>
      <pc:sldChg chg="modSp add del mod ord">
        <pc:chgData name="Lynne Tseng" userId="e9d1f81c-e197-44b9-8310-442fc7287f94" providerId="ADAL" clId="{7A43A77E-9248-4AC6-8858-6A7D38A8EA0A}" dt="2025-08-11T17:59:42.899" v="48" actId="47"/>
        <pc:sldMkLst>
          <pc:docMk/>
          <pc:sldMk cId="3997472503" sldId="2147329205"/>
        </pc:sldMkLst>
        <pc:picChg chg="mod">
          <ac:chgData name="Lynne Tseng" userId="e9d1f81c-e197-44b9-8310-442fc7287f94" providerId="ADAL" clId="{7A43A77E-9248-4AC6-8858-6A7D38A8EA0A}" dt="2025-08-11T17:58:44.719" v="32" actId="1076"/>
          <ac:picMkLst>
            <pc:docMk/>
            <pc:sldMk cId="3997472503" sldId="2147329205"/>
            <ac:picMk id="18" creationId="{CE5444C3-7C9F-F886-E40F-1EE3A0432350}"/>
          </ac:picMkLst>
        </pc:picChg>
      </pc:sldChg>
      <pc:sldChg chg="modSp del mod">
        <pc:chgData name="Lynne Tseng" userId="e9d1f81c-e197-44b9-8310-442fc7287f94" providerId="ADAL" clId="{7A43A77E-9248-4AC6-8858-6A7D38A8EA0A}" dt="2025-08-11T18:05:35.958" v="145" actId="47"/>
        <pc:sldMkLst>
          <pc:docMk/>
          <pc:sldMk cId="2978206780" sldId="2147329209"/>
        </pc:sldMkLst>
        <pc:grpChg chg="mod">
          <ac:chgData name="Lynne Tseng" userId="e9d1f81c-e197-44b9-8310-442fc7287f94" providerId="ADAL" clId="{7A43A77E-9248-4AC6-8858-6A7D38A8EA0A}" dt="2025-08-11T17:59:59.786" v="51" actId="1076"/>
          <ac:grpSpMkLst>
            <pc:docMk/>
            <pc:sldMk cId="2978206780" sldId="2147329209"/>
            <ac:grpSpMk id="17" creationId="{8ECE9CEF-291E-EDCA-F194-D2FAB414E3FD}"/>
          </ac:grpSpMkLst>
        </pc:grpChg>
      </pc:sldChg>
      <pc:sldChg chg="addSp delSp modSp add mod">
        <pc:chgData name="Lynne Tseng" userId="e9d1f81c-e197-44b9-8310-442fc7287f94" providerId="ADAL" clId="{7A43A77E-9248-4AC6-8858-6A7D38A8EA0A}" dt="2025-08-11T18:04:48.104" v="121" actId="1076"/>
        <pc:sldMkLst>
          <pc:docMk/>
          <pc:sldMk cId="1263303394" sldId="2147329210"/>
        </pc:sldMkLst>
        <pc:spChg chg="mod">
          <ac:chgData name="Lynne Tseng" userId="e9d1f81c-e197-44b9-8310-442fc7287f94" providerId="ADAL" clId="{7A43A77E-9248-4AC6-8858-6A7D38A8EA0A}" dt="2025-08-11T17:59:37.157" v="45"/>
          <ac:spMkLst>
            <pc:docMk/>
            <pc:sldMk cId="1263303394" sldId="2147329210"/>
            <ac:spMk id="2" creationId="{1C0A1A9C-216E-18DC-59FA-293A1F7E890A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3" creationId="{0C2BF577-841D-14DC-5C15-FB8B997A4559}"/>
          </ac:spMkLst>
        </pc:spChg>
        <pc:spChg chg="del">
          <ac:chgData name="Lynne Tseng" userId="e9d1f81c-e197-44b9-8310-442fc7287f94" providerId="ADAL" clId="{7A43A77E-9248-4AC6-8858-6A7D38A8EA0A}" dt="2025-08-11T17:57:32.578" v="14" actId="478"/>
          <ac:spMkLst>
            <pc:docMk/>
            <pc:sldMk cId="1263303394" sldId="2147329210"/>
            <ac:spMk id="5" creationId="{B2280803-2268-66DF-43AC-A7EB48E49255}"/>
          </ac:spMkLst>
        </pc:spChg>
        <pc:spChg chg="del">
          <ac:chgData name="Lynne Tseng" userId="e9d1f81c-e197-44b9-8310-442fc7287f94" providerId="ADAL" clId="{7A43A77E-9248-4AC6-8858-6A7D38A8EA0A}" dt="2025-08-11T17:57:32.578" v="14" actId="478"/>
          <ac:spMkLst>
            <pc:docMk/>
            <pc:sldMk cId="1263303394" sldId="2147329210"/>
            <ac:spMk id="6" creationId="{A3388D6A-AA0A-C5BC-556D-7034352DB2C2}"/>
          </ac:spMkLst>
        </pc:spChg>
        <pc:spChg chg="del">
          <ac:chgData name="Lynne Tseng" userId="e9d1f81c-e197-44b9-8310-442fc7287f94" providerId="ADAL" clId="{7A43A77E-9248-4AC6-8858-6A7D38A8EA0A}" dt="2025-08-11T17:57:32.578" v="14" actId="478"/>
          <ac:spMkLst>
            <pc:docMk/>
            <pc:sldMk cId="1263303394" sldId="2147329210"/>
            <ac:spMk id="9" creationId="{63482F0D-BE53-B8A6-33D0-280B91991AB7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10" creationId="{45800137-B823-0743-55B3-8F8C8C7C3A94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11" creationId="{F7D7C5A2-5A00-A224-CDA7-E71A93F06294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14" creationId="{E05E96AD-EF02-88F3-4DB1-CCD1265AFC76}"/>
          </ac:spMkLst>
        </pc:spChg>
        <pc:spChg chg="del">
          <ac:chgData name="Lynne Tseng" userId="e9d1f81c-e197-44b9-8310-442fc7287f94" providerId="ADAL" clId="{7A43A77E-9248-4AC6-8858-6A7D38A8EA0A}" dt="2025-08-11T17:57:34.297" v="15" actId="478"/>
          <ac:spMkLst>
            <pc:docMk/>
            <pc:sldMk cId="1263303394" sldId="2147329210"/>
            <ac:spMk id="17" creationId="{532FFC83-F5D0-4E20-7277-900F3D40F902}"/>
          </ac:spMkLst>
        </pc:spChg>
        <pc:spChg chg="del">
          <ac:chgData name="Lynne Tseng" userId="e9d1f81c-e197-44b9-8310-442fc7287f94" providerId="ADAL" clId="{7A43A77E-9248-4AC6-8858-6A7D38A8EA0A}" dt="2025-08-11T17:57:32.578" v="14" actId="478"/>
          <ac:spMkLst>
            <pc:docMk/>
            <pc:sldMk cId="1263303394" sldId="2147329210"/>
            <ac:spMk id="19" creationId="{3EBA2485-3B41-F88B-6215-13A88B351B0D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22" creationId="{1381A724-2067-63FF-96CD-2C98678D5701}"/>
          </ac:spMkLst>
        </pc:spChg>
        <pc:spChg chg="add mod">
          <ac:chgData name="Lynne Tseng" userId="e9d1f81c-e197-44b9-8310-442fc7287f94" providerId="ADAL" clId="{7A43A77E-9248-4AC6-8858-6A7D38A8EA0A}" dt="2025-08-11T17:59:28.220" v="44" actId="1076"/>
          <ac:spMkLst>
            <pc:docMk/>
            <pc:sldMk cId="1263303394" sldId="2147329210"/>
            <ac:spMk id="23" creationId="{DA42972E-7716-0673-3D5B-E887E5ECFC0A}"/>
          </ac:spMkLst>
        </pc:spChg>
        <pc:spChg chg="add mod">
          <ac:chgData name="Lynne Tseng" userId="e9d1f81c-e197-44b9-8310-442fc7287f94" providerId="ADAL" clId="{7A43A77E-9248-4AC6-8858-6A7D38A8EA0A}" dt="2025-08-11T17:59:09.158" v="40" actId="1076"/>
          <ac:spMkLst>
            <pc:docMk/>
            <pc:sldMk cId="1263303394" sldId="2147329210"/>
            <ac:spMk id="24" creationId="{D3B7CCD2-98A4-2B7C-BBBB-1E18282B4246}"/>
          </ac:spMkLst>
        </pc:sp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8" creationId="{C8598A72-79C3-D1E2-C01C-7FFD11A68F57}"/>
          </ac:picMkLst>
        </pc:pic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12" creationId="{5078CC8A-A09C-D04B-8D69-43007BC3D01F}"/>
          </ac:picMkLst>
        </pc:pic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13" creationId="{CF398799-2CB2-77CA-896D-405C03FAD7CE}"/>
          </ac:picMkLst>
        </pc:pic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16" creationId="{0E6F7787-4DCC-5F76-7E6B-FEC27965575A}"/>
          </ac:picMkLst>
        </pc:picChg>
        <pc:picChg chg="del">
          <ac:chgData name="Lynne Tseng" userId="e9d1f81c-e197-44b9-8310-442fc7287f94" providerId="ADAL" clId="{7A43A77E-9248-4AC6-8858-6A7D38A8EA0A}" dt="2025-08-11T17:57:35.860" v="16" actId="478"/>
          <ac:picMkLst>
            <pc:docMk/>
            <pc:sldMk cId="1263303394" sldId="2147329210"/>
            <ac:picMk id="18" creationId="{53785D3F-B2F0-3490-3AC9-3569C0719A06}"/>
          </ac:picMkLst>
        </pc:pic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20" creationId="{8C1B887E-78A1-6B56-C8E3-194743C990D9}"/>
          </ac:picMkLst>
        </pc:picChg>
        <pc:picChg chg="del">
          <ac:chgData name="Lynne Tseng" userId="e9d1f81c-e197-44b9-8310-442fc7287f94" providerId="ADAL" clId="{7A43A77E-9248-4AC6-8858-6A7D38A8EA0A}" dt="2025-08-11T17:57:32.578" v="14" actId="478"/>
          <ac:picMkLst>
            <pc:docMk/>
            <pc:sldMk cId="1263303394" sldId="2147329210"/>
            <ac:picMk id="21" creationId="{737EF52F-72A5-6881-0D89-F9E2CF913927}"/>
          </ac:picMkLst>
        </pc:picChg>
        <pc:picChg chg="add mod">
          <ac:chgData name="Lynne Tseng" userId="e9d1f81c-e197-44b9-8310-442fc7287f94" providerId="ADAL" clId="{7A43A77E-9248-4AC6-8858-6A7D38A8EA0A}" dt="2025-08-11T17:59:50.147" v="49" actId="14826"/>
          <ac:picMkLst>
            <pc:docMk/>
            <pc:sldMk cId="1263303394" sldId="2147329210"/>
            <ac:picMk id="25" creationId="{7B8FC151-7B71-34BC-FFB6-C0F7DEBB6652}"/>
          </ac:picMkLst>
        </pc:picChg>
        <pc:picChg chg="add mod">
          <ac:chgData name="Lynne Tseng" userId="e9d1f81c-e197-44b9-8310-442fc7287f94" providerId="ADAL" clId="{7A43A77E-9248-4AC6-8858-6A7D38A8EA0A}" dt="2025-08-11T18:00:12.569" v="53" actId="14826"/>
          <ac:picMkLst>
            <pc:docMk/>
            <pc:sldMk cId="1263303394" sldId="2147329210"/>
            <ac:picMk id="26" creationId="{146EF0F8-68A2-9E86-BE3B-05D7006ABF78}"/>
          </ac:picMkLst>
        </pc:picChg>
        <pc:picChg chg="add mod">
          <ac:chgData name="Lynne Tseng" userId="e9d1f81c-e197-44b9-8310-442fc7287f94" providerId="ADAL" clId="{7A43A77E-9248-4AC6-8858-6A7D38A8EA0A}" dt="2025-08-11T18:00:31.754" v="56" actId="14826"/>
          <ac:picMkLst>
            <pc:docMk/>
            <pc:sldMk cId="1263303394" sldId="2147329210"/>
            <ac:picMk id="27" creationId="{910FD37F-EF82-E0FF-9237-CAA01FDAFCE2}"/>
          </ac:picMkLst>
        </pc:picChg>
        <pc:picChg chg="add mod">
          <ac:chgData name="Lynne Tseng" userId="e9d1f81c-e197-44b9-8310-442fc7287f94" providerId="ADAL" clId="{7A43A77E-9248-4AC6-8858-6A7D38A8EA0A}" dt="2025-08-11T18:00:04.592" v="52" actId="14826"/>
          <ac:picMkLst>
            <pc:docMk/>
            <pc:sldMk cId="1263303394" sldId="2147329210"/>
            <ac:picMk id="28" creationId="{115BEE63-7FEF-B48F-1C01-EE1CBFE314EA}"/>
          </ac:picMkLst>
        </pc:picChg>
        <pc:picChg chg="add mod">
          <ac:chgData name="Lynne Tseng" userId="e9d1f81c-e197-44b9-8310-442fc7287f94" providerId="ADAL" clId="{7A43A77E-9248-4AC6-8858-6A7D38A8EA0A}" dt="2025-08-11T18:00:18.837" v="54" actId="14826"/>
          <ac:picMkLst>
            <pc:docMk/>
            <pc:sldMk cId="1263303394" sldId="2147329210"/>
            <ac:picMk id="29" creationId="{C10045A0-E759-9950-C694-483BC98A8223}"/>
          </ac:picMkLst>
        </pc:picChg>
        <pc:picChg chg="add mod">
          <ac:chgData name="Lynne Tseng" userId="e9d1f81c-e197-44b9-8310-442fc7287f94" providerId="ADAL" clId="{7A43A77E-9248-4AC6-8858-6A7D38A8EA0A}" dt="2025-08-11T18:00:38.795" v="57" actId="14826"/>
          <ac:picMkLst>
            <pc:docMk/>
            <pc:sldMk cId="1263303394" sldId="2147329210"/>
            <ac:picMk id="30" creationId="{0B412B8D-0FA7-A9C0-7A51-1C0B88BCEB60}"/>
          </ac:picMkLst>
        </pc:picChg>
        <pc:picChg chg="add mod">
          <ac:chgData name="Lynne Tseng" userId="e9d1f81c-e197-44b9-8310-442fc7287f94" providerId="ADAL" clId="{7A43A77E-9248-4AC6-8858-6A7D38A8EA0A}" dt="2025-08-11T18:00:25.239" v="55" actId="14826"/>
          <ac:picMkLst>
            <pc:docMk/>
            <pc:sldMk cId="1263303394" sldId="2147329210"/>
            <ac:picMk id="31" creationId="{C6FBC697-D329-B485-204F-028C59B32209}"/>
          </ac:picMkLst>
        </pc:picChg>
        <pc:picChg chg="add mod">
          <ac:chgData name="Lynne Tseng" userId="e9d1f81c-e197-44b9-8310-442fc7287f94" providerId="ADAL" clId="{7A43A77E-9248-4AC6-8858-6A7D38A8EA0A}" dt="2025-08-11T18:04:48.104" v="121" actId="1076"/>
          <ac:picMkLst>
            <pc:docMk/>
            <pc:sldMk cId="1263303394" sldId="2147329210"/>
            <ac:picMk id="32" creationId="{2BBB8461-9A4F-3FA7-461E-E370AA01E18D}"/>
          </ac:picMkLst>
        </pc:picChg>
        <pc:picChg chg="add mod">
          <ac:chgData name="Lynne Tseng" userId="e9d1f81c-e197-44b9-8310-442fc7287f94" providerId="ADAL" clId="{7A43A77E-9248-4AC6-8858-6A7D38A8EA0A}" dt="2025-08-11T18:01:03.815" v="60" actId="1076"/>
          <ac:picMkLst>
            <pc:docMk/>
            <pc:sldMk cId="1263303394" sldId="2147329210"/>
            <ac:picMk id="33" creationId="{D6372153-B6E2-1DF8-0CC9-A7B0CD211C08}"/>
          </ac:picMkLst>
        </pc:picChg>
        <pc:picChg chg="add mod">
          <ac:chgData name="Lynne Tseng" userId="e9d1f81c-e197-44b9-8310-442fc7287f94" providerId="ADAL" clId="{7A43A77E-9248-4AC6-8858-6A7D38A8EA0A}" dt="2025-08-11T18:01:10.005" v="63" actId="1076"/>
          <ac:picMkLst>
            <pc:docMk/>
            <pc:sldMk cId="1263303394" sldId="2147329210"/>
            <ac:picMk id="34" creationId="{1ADAAC7E-4FFE-B4E8-B655-E77E67FD766A}"/>
          </ac:picMkLst>
        </pc:picChg>
        <pc:picChg chg="add mod">
          <ac:chgData name="Lynne Tseng" userId="e9d1f81c-e197-44b9-8310-442fc7287f94" providerId="ADAL" clId="{7A43A77E-9248-4AC6-8858-6A7D38A8EA0A}" dt="2025-08-11T18:01:14.482" v="65" actId="1076"/>
          <ac:picMkLst>
            <pc:docMk/>
            <pc:sldMk cId="1263303394" sldId="2147329210"/>
            <ac:picMk id="35" creationId="{1B984E1D-2C16-CE3E-1B8D-6373F2EE6602}"/>
          </ac:picMkLst>
        </pc:picChg>
        <pc:picChg chg="add mod">
          <ac:chgData name="Lynne Tseng" userId="e9d1f81c-e197-44b9-8310-442fc7287f94" providerId="ADAL" clId="{7A43A77E-9248-4AC6-8858-6A7D38A8EA0A}" dt="2025-08-11T18:01:18.105" v="67" actId="1076"/>
          <ac:picMkLst>
            <pc:docMk/>
            <pc:sldMk cId="1263303394" sldId="2147329210"/>
            <ac:picMk id="36" creationId="{EB0D393F-1993-6A39-1C5F-F7C29CA8BEB2}"/>
          </ac:picMkLst>
        </pc:picChg>
        <pc:picChg chg="add mod">
          <ac:chgData name="Lynne Tseng" userId="e9d1f81c-e197-44b9-8310-442fc7287f94" providerId="ADAL" clId="{7A43A77E-9248-4AC6-8858-6A7D38A8EA0A}" dt="2025-08-11T18:01:22.782" v="69" actId="1076"/>
          <ac:picMkLst>
            <pc:docMk/>
            <pc:sldMk cId="1263303394" sldId="2147329210"/>
            <ac:picMk id="37" creationId="{CB7C8C5C-F103-85E1-A1B4-2E2B79944A11}"/>
          </ac:picMkLst>
        </pc:picChg>
        <pc:picChg chg="add mod">
          <ac:chgData name="Lynne Tseng" userId="e9d1f81c-e197-44b9-8310-442fc7287f94" providerId="ADAL" clId="{7A43A77E-9248-4AC6-8858-6A7D38A8EA0A}" dt="2025-08-11T18:01:26.822" v="71" actId="1076"/>
          <ac:picMkLst>
            <pc:docMk/>
            <pc:sldMk cId="1263303394" sldId="2147329210"/>
            <ac:picMk id="38" creationId="{1AE9756D-0291-087F-B7AE-C773E775F444}"/>
          </ac:picMkLst>
        </pc:picChg>
      </pc:sldChg>
      <pc:sldChg chg="addSp delSp modSp add mod">
        <pc:chgData name="Lynne Tseng" userId="e9d1f81c-e197-44b9-8310-442fc7287f94" providerId="ADAL" clId="{7A43A77E-9248-4AC6-8858-6A7D38A8EA0A}" dt="2025-08-11T18:05:31.815" v="144" actId="1076"/>
        <pc:sldMkLst>
          <pc:docMk/>
          <pc:sldMk cId="3898882896" sldId="2147329211"/>
        </pc:sldMkLst>
        <pc:spChg chg="mod">
          <ac:chgData name="Lynne Tseng" userId="e9d1f81c-e197-44b9-8310-442fc7287f94" providerId="ADAL" clId="{7A43A77E-9248-4AC6-8858-6A7D38A8EA0A}" dt="2025-08-11T18:01:37.202" v="73"/>
          <ac:spMkLst>
            <pc:docMk/>
            <pc:sldMk cId="3898882896" sldId="2147329211"/>
            <ac:spMk id="2" creationId="{F310B8EA-CE47-63DC-4005-45A3E5445EF9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3" creationId="{2F5E681F-62F2-E0DB-BF9A-BB2BA0DAD502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4" creationId="{7AA51E67-3F54-6BB6-27B8-7FE73A8F7F40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5" creationId="{AEC3E39F-5741-93F9-DEBE-8275C364F7A4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6" creationId="{DB5A6C08-1ED8-6E00-5671-F221FEFE516C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7" creationId="{A450DCFE-5AC9-9C77-BE6C-C41449D37980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8" creationId="{14D1C64B-7015-9B3B-703F-138C7D1BB835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9" creationId="{99B77917-6E24-FF52-BFC1-794C4A2321A1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10" creationId="{51C3925A-2D3B-11EF-0D18-4B54088D4D5C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11" creationId="{28FDAEDB-539A-B4AF-BE81-7F9CD807DCED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12" creationId="{5CAC54B9-D21B-6405-5E11-E1B8793FA12F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13" creationId="{AAD2F7AB-45A4-0B4A-7527-E3DF7686BC2E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14" creationId="{2D994810-8F52-95D9-0BC9-EA14149DCA00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15" creationId="{E7F63CE6-EBD5-54B1-BA42-EB6DE6A3EF69}"/>
          </ac:spMkLst>
        </pc:spChg>
        <pc:spChg chg="add mod">
          <ac:chgData name="Lynne Tseng" userId="e9d1f81c-e197-44b9-8310-442fc7287f94" providerId="ADAL" clId="{7A43A77E-9248-4AC6-8858-6A7D38A8EA0A}" dt="2025-08-11T18:03:40.413" v="110" actId="1076"/>
          <ac:spMkLst>
            <pc:docMk/>
            <pc:sldMk cId="3898882896" sldId="2147329211"/>
            <ac:spMk id="16" creationId="{48A461D0-BFBD-2327-5C21-ACC653E312EC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22" creationId="{AC94DE33-AB0B-E008-B98A-6AEB76BD48EB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23" creationId="{14CC15F7-C2A3-8D48-4FCC-6E0DC478E8A6}"/>
          </ac:spMkLst>
        </pc:spChg>
        <pc:spChg chg="del">
          <ac:chgData name="Lynne Tseng" userId="e9d1f81c-e197-44b9-8310-442fc7287f94" providerId="ADAL" clId="{7A43A77E-9248-4AC6-8858-6A7D38A8EA0A}" dt="2025-08-11T18:01:48.681" v="74" actId="478"/>
          <ac:spMkLst>
            <pc:docMk/>
            <pc:sldMk cId="3898882896" sldId="2147329211"/>
            <ac:spMk id="24" creationId="{E1094CE5-E836-93F7-C66A-F63B97C24105}"/>
          </ac:spMkLst>
        </pc:spChg>
        <pc:picChg chg="add mod">
          <ac:chgData name="Lynne Tseng" userId="e9d1f81c-e197-44b9-8310-442fc7287f94" providerId="ADAL" clId="{7A43A77E-9248-4AC6-8858-6A7D38A8EA0A}" dt="2025-08-11T18:03:49.447" v="111" actId="14826"/>
          <ac:picMkLst>
            <pc:docMk/>
            <pc:sldMk cId="3898882896" sldId="2147329211"/>
            <ac:picMk id="17" creationId="{0E6030C8-F406-BF27-9F21-DCFCD7D3EAF8}"/>
          </ac:picMkLst>
        </pc:picChg>
        <pc:picChg chg="add del mod">
          <ac:chgData name="Lynne Tseng" userId="e9d1f81c-e197-44b9-8310-442fc7287f94" providerId="ADAL" clId="{7A43A77E-9248-4AC6-8858-6A7D38A8EA0A}" dt="2025-08-11T18:03:16.523" v="101" actId="478"/>
          <ac:picMkLst>
            <pc:docMk/>
            <pc:sldMk cId="3898882896" sldId="2147329211"/>
            <ac:picMk id="18" creationId="{EB76E2B5-A661-952A-A886-EBE51428D117}"/>
          </ac:picMkLst>
        </pc:picChg>
        <pc:picChg chg="add mod">
          <ac:chgData name="Lynne Tseng" userId="e9d1f81c-e197-44b9-8310-442fc7287f94" providerId="ADAL" clId="{7A43A77E-9248-4AC6-8858-6A7D38A8EA0A}" dt="2025-08-11T18:03:54.520" v="112" actId="14826"/>
          <ac:picMkLst>
            <pc:docMk/>
            <pc:sldMk cId="3898882896" sldId="2147329211"/>
            <ac:picMk id="19" creationId="{E6FE630D-A392-FB7F-CDBF-84A5D540AF4E}"/>
          </ac:picMkLst>
        </pc:picChg>
        <pc:picChg chg="add mod">
          <ac:chgData name="Lynne Tseng" userId="e9d1f81c-e197-44b9-8310-442fc7287f94" providerId="ADAL" clId="{7A43A77E-9248-4AC6-8858-6A7D38A8EA0A}" dt="2025-08-11T18:04:02.281" v="113" actId="14826"/>
          <ac:picMkLst>
            <pc:docMk/>
            <pc:sldMk cId="3898882896" sldId="2147329211"/>
            <ac:picMk id="20" creationId="{DB62C060-B642-EB78-B2B5-2269DA089C61}"/>
          </ac:picMkLst>
        </pc:picChg>
        <pc:picChg chg="add mod">
          <ac:chgData name="Lynne Tseng" userId="e9d1f81c-e197-44b9-8310-442fc7287f94" providerId="ADAL" clId="{7A43A77E-9248-4AC6-8858-6A7D38A8EA0A}" dt="2025-08-11T18:04:08.711" v="114" actId="14826"/>
          <ac:picMkLst>
            <pc:docMk/>
            <pc:sldMk cId="3898882896" sldId="2147329211"/>
            <ac:picMk id="21" creationId="{4C3C8360-4630-2A4A-04BE-0B3032C0CC3B}"/>
          </ac:picMkLst>
        </pc:picChg>
        <pc:picChg chg="del">
          <ac:chgData name="Lynne Tseng" userId="e9d1f81c-e197-44b9-8310-442fc7287f94" providerId="ADAL" clId="{7A43A77E-9248-4AC6-8858-6A7D38A8EA0A}" dt="2025-08-11T18:01:51.989" v="76" actId="478"/>
          <ac:picMkLst>
            <pc:docMk/>
            <pc:sldMk cId="3898882896" sldId="2147329211"/>
            <ac:picMk id="25" creationId="{FD48800D-337C-BB58-88EA-10AC26E2A5BE}"/>
          </ac:picMkLst>
        </pc:picChg>
        <pc:picChg chg="del">
          <ac:chgData name="Lynne Tseng" userId="e9d1f81c-e197-44b9-8310-442fc7287f94" providerId="ADAL" clId="{7A43A77E-9248-4AC6-8858-6A7D38A8EA0A}" dt="2025-08-11T18:01:48.681" v="74" actId="478"/>
          <ac:picMkLst>
            <pc:docMk/>
            <pc:sldMk cId="3898882896" sldId="2147329211"/>
            <ac:picMk id="26" creationId="{8F31BC9A-A9C1-4A89-EB50-9C85B0D1DE3A}"/>
          </ac:picMkLst>
        </pc:picChg>
        <pc:picChg chg="del">
          <ac:chgData name="Lynne Tseng" userId="e9d1f81c-e197-44b9-8310-442fc7287f94" providerId="ADAL" clId="{7A43A77E-9248-4AC6-8858-6A7D38A8EA0A}" dt="2025-08-11T18:01:53.052" v="78" actId="478"/>
          <ac:picMkLst>
            <pc:docMk/>
            <pc:sldMk cId="3898882896" sldId="2147329211"/>
            <ac:picMk id="28" creationId="{6710A40F-970B-4FDE-B372-98FF5E6BC75F}"/>
          </ac:picMkLst>
        </pc:picChg>
        <pc:picChg chg="del">
          <ac:chgData name="Lynne Tseng" userId="e9d1f81c-e197-44b9-8310-442fc7287f94" providerId="ADAL" clId="{7A43A77E-9248-4AC6-8858-6A7D38A8EA0A}" dt="2025-08-11T18:01:48.681" v="74" actId="478"/>
          <ac:picMkLst>
            <pc:docMk/>
            <pc:sldMk cId="3898882896" sldId="2147329211"/>
            <ac:picMk id="29" creationId="{53C7771C-73EF-90C3-5D97-A24455765C65}"/>
          </ac:picMkLst>
        </pc:picChg>
        <pc:picChg chg="del">
          <ac:chgData name="Lynne Tseng" userId="e9d1f81c-e197-44b9-8310-442fc7287f94" providerId="ADAL" clId="{7A43A77E-9248-4AC6-8858-6A7D38A8EA0A}" dt="2025-08-11T18:01:51.742" v="75" actId="478"/>
          <ac:picMkLst>
            <pc:docMk/>
            <pc:sldMk cId="3898882896" sldId="2147329211"/>
            <ac:picMk id="32" creationId="{C5FF30F8-7C5C-343E-CF1D-6EF5F34845B6}"/>
          </ac:picMkLst>
        </pc:picChg>
        <pc:picChg chg="del">
          <ac:chgData name="Lynne Tseng" userId="e9d1f81c-e197-44b9-8310-442fc7287f94" providerId="ADAL" clId="{7A43A77E-9248-4AC6-8858-6A7D38A8EA0A}" dt="2025-08-11T18:01:52.803" v="77" actId="478"/>
          <ac:picMkLst>
            <pc:docMk/>
            <pc:sldMk cId="3898882896" sldId="2147329211"/>
            <ac:picMk id="33" creationId="{B51117A0-DC0F-EA27-BBE0-301DB58E9B3C}"/>
          </ac:picMkLst>
        </pc:picChg>
        <pc:picChg chg="del">
          <ac:chgData name="Lynne Tseng" userId="e9d1f81c-e197-44b9-8310-442fc7287f94" providerId="ADAL" clId="{7A43A77E-9248-4AC6-8858-6A7D38A8EA0A}" dt="2025-08-11T18:01:48.681" v="74" actId="478"/>
          <ac:picMkLst>
            <pc:docMk/>
            <pc:sldMk cId="3898882896" sldId="2147329211"/>
            <ac:picMk id="35" creationId="{72281DEA-0ACE-D451-280B-721008810BC6}"/>
          </ac:picMkLst>
        </pc:picChg>
        <pc:picChg chg="add mod">
          <ac:chgData name="Lynne Tseng" userId="e9d1f81c-e197-44b9-8310-442fc7287f94" providerId="ADAL" clId="{7A43A77E-9248-4AC6-8858-6A7D38A8EA0A}" dt="2025-08-11T18:04:13.933" v="115" actId="14826"/>
          <ac:picMkLst>
            <pc:docMk/>
            <pc:sldMk cId="3898882896" sldId="2147329211"/>
            <ac:picMk id="39" creationId="{3DB2BF38-C1AD-1356-D58B-E6BC48FEE829}"/>
          </ac:picMkLst>
        </pc:picChg>
        <pc:picChg chg="add mod">
          <ac:chgData name="Lynne Tseng" userId="e9d1f81c-e197-44b9-8310-442fc7287f94" providerId="ADAL" clId="{7A43A77E-9248-4AC6-8858-6A7D38A8EA0A}" dt="2025-08-11T18:04:19.038" v="116" actId="14826"/>
          <ac:picMkLst>
            <pc:docMk/>
            <pc:sldMk cId="3898882896" sldId="2147329211"/>
            <ac:picMk id="40" creationId="{69143221-050C-C09F-A2C3-81AA2C984108}"/>
          </ac:picMkLst>
        </pc:picChg>
        <pc:picChg chg="add mod">
          <ac:chgData name="Lynne Tseng" userId="e9d1f81c-e197-44b9-8310-442fc7287f94" providerId="ADAL" clId="{7A43A77E-9248-4AC6-8858-6A7D38A8EA0A}" dt="2025-08-11T18:04:25.107" v="117" actId="14826"/>
          <ac:picMkLst>
            <pc:docMk/>
            <pc:sldMk cId="3898882896" sldId="2147329211"/>
            <ac:picMk id="41" creationId="{E59C190F-426D-39BD-0613-10223ED0262A}"/>
          </ac:picMkLst>
        </pc:picChg>
        <pc:picChg chg="add mod">
          <ac:chgData name="Lynne Tseng" userId="e9d1f81c-e197-44b9-8310-442fc7287f94" providerId="ADAL" clId="{7A43A77E-9248-4AC6-8858-6A7D38A8EA0A}" dt="2025-08-11T18:04:31.056" v="118" actId="14826"/>
          <ac:picMkLst>
            <pc:docMk/>
            <pc:sldMk cId="3898882896" sldId="2147329211"/>
            <ac:picMk id="42" creationId="{43222D06-7E32-7A87-8E9F-5111FDB7B34F}"/>
          </ac:picMkLst>
        </pc:picChg>
        <pc:picChg chg="add del mod">
          <ac:chgData name="Lynne Tseng" userId="e9d1f81c-e197-44b9-8310-442fc7287f94" providerId="ADAL" clId="{7A43A77E-9248-4AC6-8858-6A7D38A8EA0A}" dt="2025-08-11T18:03:36.211" v="109" actId="478"/>
          <ac:picMkLst>
            <pc:docMk/>
            <pc:sldMk cId="3898882896" sldId="2147329211"/>
            <ac:picMk id="43" creationId="{5C53E1E5-39E9-AB34-11CB-8824F32A72CA}"/>
          </ac:picMkLst>
        </pc:picChg>
        <pc:picChg chg="add mod">
          <ac:chgData name="Lynne Tseng" userId="e9d1f81c-e197-44b9-8310-442fc7287f94" providerId="ADAL" clId="{7A43A77E-9248-4AC6-8858-6A7D38A8EA0A}" dt="2025-08-11T18:04:38.513" v="119" actId="14826"/>
          <ac:picMkLst>
            <pc:docMk/>
            <pc:sldMk cId="3898882896" sldId="2147329211"/>
            <ac:picMk id="44" creationId="{C9D6D5AD-853F-1C6B-1463-915570BCF339}"/>
          </ac:picMkLst>
        </pc:picChg>
        <pc:picChg chg="add mod">
          <ac:chgData name="Lynne Tseng" userId="e9d1f81c-e197-44b9-8310-442fc7287f94" providerId="ADAL" clId="{7A43A77E-9248-4AC6-8858-6A7D38A8EA0A}" dt="2025-08-11T18:04:44.108" v="120" actId="14826"/>
          <ac:picMkLst>
            <pc:docMk/>
            <pc:sldMk cId="3898882896" sldId="2147329211"/>
            <ac:picMk id="45" creationId="{AD5972C3-539E-42A8-A4B7-972946D78B6E}"/>
          </ac:picMkLst>
        </pc:picChg>
        <pc:picChg chg="add del mod">
          <ac:chgData name="Lynne Tseng" userId="e9d1f81c-e197-44b9-8310-442fc7287f94" providerId="ADAL" clId="{7A43A77E-9248-4AC6-8858-6A7D38A8EA0A}" dt="2025-08-11T18:03:35.647" v="108" actId="478"/>
          <ac:picMkLst>
            <pc:docMk/>
            <pc:sldMk cId="3898882896" sldId="2147329211"/>
            <ac:picMk id="46" creationId="{2D198FEC-8E60-E23A-54F0-AE36C211D1D2}"/>
          </ac:picMkLst>
        </pc:picChg>
        <pc:picChg chg="add mod">
          <ac:chgData name="Lynne Tseng" userId="e9d1f81c-e197-44b9-8310-442fc7287f94" providerId="ADAL" clId="{7A43A77E-9248-4AC6-8858-6A7D38A8EA0A}" dt="2025-08-11T18:04:56.030" v="125" actId="14100"/>
          <ac:picMkLst>
            <pc:docMk/>
            <pc:sldMk cId="3898882896" sldId="2147329211"/>
            <ac:picMk id="47" creationId="{47EAF120-61AD-10EF-5D03-72C811BB805A}"/>
          </ac:picMkLst>
        </pc:picChg>
        <pc:picChg chg="add mod">
          <ac:chgData name="Lynne Tseng" userId="e9d1f81c-e197-44b9-8310-442fc7287f94" providerId="ADAL" clId="{7A43A77E-9248-4AC6-8858-6A7D38A8EA0A}" dt="2025-08-11T18:05:00.571" v="128" actId="1076"/>
          <ac:picMkLst>
            <pc:docMk/>
            <pc:sldMk cId="3898882896" sldId="2147329211"/>
            <ac:picMk id="48" creationId="{4E472A03-F973-0983-4493-C3544E7C61F4}"/>
          </ac:picMkLst>
        </pc:picChg>
        <pc:picChg chg="add mod">
          <ac:chgData name="Lynne Tseng" userId="e9d1f81c-e197-44b9-8310-442fc7287f94" providerId="ADAL" clId="{7A43A77E-9248-4AC6-8858-6A7D38A8EA0A}" dt="2025-08-11T18:05:04.718" v="130" actId="1076"/>
          <ac:picMkLst>
            <pc:docMk/>
            <pc:sldMk cId="3898882896" sldId="2147329211"/>
            <ac:picMk id="49" creationId="{784A11DF-9D58-FD3D-5DC8-171DDA504068}"/>
          </ac:picMkLst>
        </pc:picChg>
        <pc:picChg chg="add mod">
          <ac:chgData name="Lynne Tseng" userId="e9d1f81c-e197-44b9-8310-442fc7287f94" providerId="ADAL" clId="{7A43A77E-9248-4AC6-8858-6A7D38A8EA0A}" dt="2025-08-11T18:05:08.671" v="132" actId="1076"/>
          <ac:picMkLst>
            <pc:docMk/>
            <pc:sldMk cId="3898882896" sldId="2147329211"/>
            <ac:picMk id="50" creationId="{AF9FC8E7-F19F-9180-E5D4-5AF4B418F694}"/>
          </ac:picMkLst>
        </pc:picChg>
        <pc:picChg chg="add mod">
          <ac:chgData name="Lynne Tseng" userId="e9d1f81c-e197-44b9-8310-442fc7287f94" providerId="ADAL" clId="{7A43A77E-9248-4AC6-8858-6A7D38A8EA0A}" dt="2025-08-11T18:05:12.375" v="134" actId="1076"/>
          <ac:picMkLst>
            <pc:docMk/>
            <pc:sldMk cId="3898882896" sldId="2147329211"/>
            <ac:picMk id="51" creationId="{E3D71C93-C84D-E577-7575-BADFAC162BDC}"/>
          </ac:picMkLst>
        </pc:picChg>
        <pc:picChg chg="add mod">
          <ac:chgData name="Lynne Tseng" userId="e9d1f81c-e197-44b9-8310-442fc7287f94" providerId="ADAL" clId="{7A43A77E-9248-4AC6-8858-6A7D38A8EA0A}" dt="2025-08-11T18:05:16.158" v="136" actId="1076"/>
          <ac:picMkLst>
            <pc:docMk/>
            <pc:sldMk cId="3898882896" sldId="2147329211"/>
            <ac:picMk id="52" creationId="{C3A01586-0FD9-BB4E-27F5-92F7523932A3}"/>
          </ac:picMkLst>
        </pc:picChg>
        <pc:picChg chg="add mod">
          <ac:chgData name="Lynne Tseng" userId="e9d1f81c-e197-44b9-8310-442fc7287f94" providerId="ADAL" clId="{7A43A77E-9248-4AC6-8858-6A7D38A8EA0A}" dt="2025-08-11T18:05:19.949" v="138" actId="1076"/>
          <ac:picMkLst>
            <pc:docMk/>
            <pc:sldMk cId="3898882896" sldId="2147329211"/>
            <ac:picMk id="53" creationId="{BBCD6220-F1C8-79C6-B733-0D3F4454B49A}"/>
          </ac:picMkLst>
        </pc:picChg>
        <pc:picChg chg="add mod">
          <ac:chgData name="Lynne Tseng" userId="e9d1f81c-e197-44b9-8310-442fc7287f94" providerId="ADAL" clId="{7A43A77E-9248-4AC6-8858-6A7D38A8EA0A}" dt="2025-08-11T18:05:22.994" v="140" actId="1076"/>
          <ac:picMkLst>
            <pc:docMk/>
            <pc:sldMk cId="3898882896" sldId="2147329211"/>
            <ac:picMk id="54" creationId="{0C3904A3-4D68-4BC3-5035-EA66E3FF8CEF}"/>
          </ac:picMkLst>
        </pc:picChg>
        <pc:picChg chg="add mod">
          <ac:chgData name="Lynne Tseng" userId="e9d1f81c-e197-44b9-8310-442fc7287f94" providerId="ADAL" clId="{7A43A77E-9248-4AC6-8858-6A7D38A8EA0A}" dt="2025-08-11T18:05:27.303" v="142" actId="1076"/>
          <ac:picMkLst>
            <pc:docMk/>
            <pc:sldMk cId="3898882896" sldId="2147329211"/>
            <ac:picMk id="55" creationId="{0C6604A7-D8FC-F58B-ADD7-A3815A476CE0}"/>
          </ac:picMkLst>
        </pc:picChg>
        <pc:picChg chg="add mod">
          <ac:chgData name="Lynne Tseng" userId="e9d1f81c-e197-44b9-8310-442fc7287f94" providerId="ADAL" clId="{7A43A77E-9248-4AC6-8858-6A7D38A8EA0A}" dt="2025-08-11T18:05:31.815" v="144" actId="1076"/>
          <ac:picMkLst>
            <pc:docMk/>
            <pc:sldMk cId="3898882896" sldId="2147329211"/>
            <ac:picMk id="56" creationId="{4B0BC18F-E210-6B77-A123-303FCD97EC73}"/>
          </ac:picMkLst>
        </pc:picChg>
      </pc:sldChg>
      <pc:sldMasterChg chg="del delSldLayout">
        <pc:chgData name="Lynne Tseng" userId="e9d1f81c-e197-44b9-8310-442fc7287f94" providerId="ADAL" clId="{7A43A77E-9248-4AC6-8858-6A7D38A8EA0A}" dt="2025-08-11T18:05:35.958" v="145" actId="47"/>
        <pc:sldMasterMkLst>
          <pc:docMk/>
          <pc:sldMasterMk cId="4147548638" sldId="2147483648"/>
        </pc:sldMasterMkLst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783922341" sldId="214748364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502965478" sldId="214748365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438920778" sldId="214748365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462000130" sldId="214748365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332637538" sldId="214748365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954026979" sldId="214748366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409344073" sldId="214748366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351692692" sldId="214748366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777693128" sldId="214748366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999198907" sldId="214748366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997319226" sldId="214748366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017856353" sldId="214748366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644075670" sldId="214748366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489613788" sldId="214748366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694387014" sldId="214748366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881759368" sldId="214748367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128156356" sldId="214748367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038379770" sldId="214748367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12720364" sldId="214748367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138951231" sldId="214748367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337971768" sldId="214748367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770880758" sldId="214748367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009094000" sldId="214748367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644959209" sldId="214748367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690026200" sldId="214748367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532776978" sldId="214748368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2267477996" sldId="214748368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622244590" sldId="214748368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4038270145" sldId="214748368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555707669" sldId="214748368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654090140" sldId="214748368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578024093" sldId="214748368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400846003" sldId="214748368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4272717419" sldId="214748368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3015904407" sldId="214748368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4147548638" sldId="2147483648"/>
            <pc:sldLayoutMk cId="1468978802" sldId="2147483690"/>
          </pc:sldLayoutMkLst>
        </pc:sldLayoutChg>
      </pc:sldMasterChg>
      <pc:sldMasterChg chg="del delSldLayout">
        <pc:chgData name="Lynne Tseng" userId="e9d1f81c-e197-44b9-8310-442fc7287f94" providerId="ADAL" clId="{7A43A77E-9248-4AC6-8858-6A7D38A8EA0A}" dt="2025-08-11T18:05:35.958" v="145" actId="47"/>
        <pc:sldMasterMkLst>
          <pc:docMk/>
          <pc:sldMasterMk cId="1993503278" sldId="2147483691"/>
        </pc:sldMasterMkLst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66409578" sldId="214748369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26559312" sldId="214748369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420828080" sldId="214748369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225105839" sldId="214748369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746217069" sldId="214748369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697595282" sldId="214748369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284543051" sldId="214748369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132067593" sldId="214748369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520533931" sldId="214748370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543118645" sldId="214748370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489920442" sldId="214748370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631800372" sldId="214748370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175253934" sldId="214748370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710491630" sldId="214748370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834111265" sldId="214748370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350510903" sldId="214748370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844522637" sldId="214748370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495983574" sldId="214748370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655331765" sldId="214748371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058650101" sldId="214748371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271597703" sldId="214748371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192636714" sldId="214748371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967359216" sldId="214748371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726747276" sldId="214748371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659760936" sldId="214748371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472451552" sldId="214748371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443387247" sldId="214748371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627965648" sldId="214748371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941975476" sldId="214748372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643372399" sldId="214748372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484402732" sldId="214748372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96224475" sldId="214748372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257086492" sldId="214748372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657115218" sldId="214748372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927176721" sldId="214748372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451937046" sldId="214748372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255323133" sldId="214748372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125914744" sldId="214748372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3055688" sldId="214748373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036676061" sldId="214748373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958175784" sldId="214748373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006223719" sldId="214748373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818292282" sldId="214748373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889277881" sldId="214748373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730372685" sldId="214748373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811006697" sldId="214748373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84240764" sldId="214748373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550415324" sldId="214748373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671432930" sldId="214748374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141605325" sldId="214748374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146939051" sldId="214748374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789335884" sldId="214748374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620150022" sldId="214748374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885811628" sldId="214748374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668690262" sldId="214748374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147596511" sldId="214748374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518750801" sldId="214748374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277690031" sldId="214748374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690019410" sldId="214748375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218670820" sldId="214748375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416326433" sldId="214748375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06270126" sldId="214748375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194294447" sldId="214748375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761439757" sldId="214748375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679752387" sldId="214748375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759935392" sldId="214748375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027496028" sldId="214748375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064102620" sldId="214748375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574983183" sldId="214748376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416482450" sldId="214748376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972828629" sldId="214748376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326249615" sldId="214748376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038898723" sldId="214748376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711180425" sldId="214748376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98419952" sldId="214748376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591938371" sldId="214748376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031051527" sldId="214748376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165053277" sldId="214748376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358932009" sldId="214748377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816705341" sldId="2147483771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700500489" sldId="214748377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610856013" sldId="2147483773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022508805" sldId="214748377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798895576" sldId="214748377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265547378" sldId="2147483782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926572183" sldId="2147483794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1003449487" sldId="2147483795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033653144" sldId="2147483796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493045420" sldId="2147483797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513997114" sldId="2147483798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287721972" sldId="2147483799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2018537185" sldId="2147483800"/>
          </pc:sldLayoutMkLst>
        </pc:sldLayoutChg>
        <pc:sldLayoutChg chg="del">
          <pc:chgData name="Lynne Tseng" userId="e9d1f81c-e197-44b9-8310-442fc7287f94" providerId="ADAL" clId="{7A43A77E-9248-4AC6-8858-6A7D38A8EA0A}" dt="2025-08-11T18:05:35.958" v="145" actId="47"/>
          <pc:sldLayoutMkLst>
            <pc:docMk/>
            <pc:sldMasterMk cId="1993503278" sldId="2147483691"/>
            <pc:sldLayoutMk cId="3052134639" sldId="214748380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64ED5C-0265-2B30-130C-BFFB09A0E7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9B757-61EC-B35D-E309-59A5B2CEC6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4A8C5-ADA6-4C2D-A36C-1829CCFC64D0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E627-B914-4E2C-8383-E3B656A677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94A3C-8498-3A9B-C3B3-26877FFCFE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BD07D-E699-4343-9E5D-6E6D84B3EC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F285-71AA-40D8-B73A-B409A8A14957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5C6E-952F-4174-8503-05DA5E3DC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9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7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1111097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5CC2A-C047-403B-A711-50D2740E114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D7075-E543-4054-B985-D39C0CC9CD8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52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>
          <p15:clr>
            <a:srgbClr val="FBAE40"/>
          </p15:clr>
        </p15:guide>
        <p15:guide id="2" pos="31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34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8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blake.ayers@assuredpartners.com" TargetMode="External"/><Relationship Id="rId13" Type="http://schemas.openxmlformats.org/officeDocument/2006/relationships/image" Target="../media/image10.png"/><Relationship Id="rId3" Type="http://schemas.openxmlformats.org/officeDocument/2006/relationships/hyperlink" Target="mailto:patti.gander@assuredpartners.com" TargetMode="External"/><Relationship Id="rId7" Type="http://schemas.openxmlformats.org/officeDocument/2006/relationships/hyperlink" Target="mailto:chad.debona@assuredpartners.com" TargetMode="External"/><Relationship Id="rId12" Type="http://schemas.openxmlformats.org/officeDocument/2006/relationships/image" Target="../media/image9.png"/><Relationship Id="rId2" Type="http://schemas.openxmlformats.org/officeDocument/2006/relationships/hyperlink" Target="mailto:alush.garzon@assuredpartners.com" TargetMode="Externa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aul.mattes@assuredpartners.com" TargetMode="External"/><Relationship Id="rId11" Type="http://schemas.openxmlformats.org/officeDocument/2006/relationships/image" Target="../media/image8.png"/><Relationship Id="rId5" Type="http://schemas.openxmlformats.org/officeDocument/2006/relationships/hyperlink" Target="mailto:jack.carra@assuredpartners.com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mailto:jim.schmidt@assuredpartners.com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560E-9F6A-E75F-FBA6-E5C2B34B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B6E1E-8E00-40C3-E908-A461333E0E7F}"/>
              </a:ext>
            </a:extLst>
          </p:cNvPr>
          <p:cNvSpPr txBox="1"/>
          <p:nvPr/>
        </p:nvSpPr>
        <p:spPr>
          <a:xfrm>
            <a:off x="0" y="16746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MANUFACTURING: 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</a:b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ENGINEERED FOR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C3363-3C31-575F-7C96-2903B86C9C97}"/>
              </a:ext>
            </a:extLst>
          </p:cNvPr>
          <p:cNvSpPr txBox="1"/>
          <p:nvPr/>
        </p:nvSpPr>
        <p:spPr>
          <a:xfrm>
            <a:off x="0" y="393884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ALUSH GARZON, PATTI GANDER, </a:t>
            </a:r>
            <a:b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WOLFGANG NEUWIRTH</a:t>
            </a:r>
          </a:p>
        </p:txBody>
      </p:sp>
    </p:spTree>
    <p:extLst>
      <p:ext uri="{BB962C8B-B14F-4D97-AF65-F5344CB8AC3E}">
        <p14:creationId xmlns:p14="http://schemas.microsoft.com/office/powerpoint/2010/main" val="185466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A4E60-CED5-0B16-BA2E-65A4B12F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ED9CE38E-1E90-A94A-2EA0-4837D90B95E3}"/>
              </a:ext>
            </a:extLst>
          </p:cNvPr>
          <p:cNvSpPr txBox="1">
            <a:spLocks/>
          </p:cNvSpPr>
          <p:nvPr/>
        </p:nvSpPr>
        <p:spPr>
          <a:xfrm>
            <a:off x="301574" y="887506"/>
            <a:ext cx="10929410" cy="61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otham Medium" pitchFamily="50" charset="0"/>
                <a:ea typeface="+mj-ea"/>
                <a:cs typeface="Gotham Medium" pitchFamily="50" charset="0"/>
              </a:rPr>
              <a:t>Services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9C4B-653E-2DE7-0995-1A4348D2C84C}"/>
              </a:ext>
            </a:extLst>
          </p:cNvPr>
          <p:cNvSpPr txBox="1">
            <a:spLocks/>
          </p:cNvSpPr>
          <p:nvPr/>
        </p:nvSpPr>
        <p:spPr>
          <a:xfrm>
            <a:off x="397073" y="1846771"/>
            <a:ext cx="3474720" cy="13716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Facilitate communication among all parties​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Negotiate and manage claims reserves​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Bring outstanding claims to closure​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Assist with aggravated inequities​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Work comp stewardship report​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Return-to-work assistance​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Periodic claims reviews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BCF9BD-8311-4FB9-A84E-8A4DBA8FC28F}"/>
              </a:ext>
            </a:extLst>
          </p:cNvPr>
          <p:cNvSpPr txBox="1">
            <a:spLocks/>
          </p:cNvSpPr>
          <p:nvPr/>
        </p:nvSpPr>
        <p:spPr>
          <a:xfrm>
            <a:off x="8147295" y="1846771"/>
            <a:ext cx="3474720" cy="100584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OSHA consulting services​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Mock audits​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Written complaint responses​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Accompany OSHA inspectors on a facility tour​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OSHA response action plan​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B99417-1B19-BAF8-C878-B3049B132893}"/>
              </a:ext>
            </a:extLst>
          </p:cNvPr>
          <p:cNvSpPr txBox="1">
            <a:spLocks/>
          </p:cNvSpPr>
          <p:nvPr/>
        </p:nvSpPr>
        <p:spPr>
          <a:xfrm>
            <a:off x="388937" y="5417951"/>
            <a:ext cx="3474720" cy="82296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Marketing with national manufacturing carriers​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Specialty manufacturing programs​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Vertical support from all national carriers​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318AAB-99CF-514E-49B5-FF677A248C8F}"/>
              </a:ext>
            </a:extLst>
          </p:cNvPr>
          <p:cNvSpPr txBox="1">
            <a:spLocks/>
          </p:cNvSpPr>
          <p:nvPr/>
        </p:nvSpPr>
        <p:spPr>
          <a:xfrm>
            <a:off x="4266409" y="5417951"/>
            <a:ext cx="3474720" cy="82296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Veryable’s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on-demand labor solutions​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Quarterly industry update​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RMC access​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Mineral access​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C30AA1-6BD3-51B8-58E4-FADB4E75CB1E}"/>
              </a:ext>
            </a:extLst>
          </p:cNvPr>
          <p:cNvSpPr txBox="1">
            <a:spLocks/>
          </p:cNvSpPr>
          <p:nvPr/>
        </p:nvSpPr>
        <p:spPr>
          <a:xfrm>
            <a:off x="397073" y="1501030"/>
            <a:ext cx="3474720" cy="3657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CLAIM REPORTING &amp; MANAGEMENT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DD2389-0F0D-51C7-62AC-BC20E170B95B}"/>
              </a:ext>
            </a:extLst>
          </p:cNvPr>
          <p:cNvSpPr txBox="1">
            <a:spLocks/>
          </p:cNvSpPr>
          <p:nvPr/>
        </p:nvSpPr>
        <p:spPr>
          <a:xfrm>
            <a:off x="388937" y="5074937"/>
            <a:ext cx="3474720" cy="36576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CARRIER RELATIONSHIPS​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8B9B7BA-6003-E30B-3BDA-23B3D97E5722}"/>
              </a:ext>
            </a:extLst>
          </p:cNvPr>
          <p:cNvSpPr txBox="1">
            <a:spLocks/>
          </p:cNvSpPr>
          <p:nvPr/>
        </p:nvSpPr>
        <p:spPr>
          <a:xfrm>
            <a:off x="8147295" y="1501030"/>
            <a:ext cx="3474720" cy="36576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OSHA​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B327E9-CDCA-9F83-D446-6DED7A6963F2}"/>
              </a:ext>
            </a:extLst>
          </p:cNvPr>
          <p:cNvSpPr txBox="1">
            <a:spLocks/>
          </p:cNvSpPr>
          <p:nvPr/>
        </p:nvSpPr>
        <p:spPr>
          <a:xfrm>
            <a:off x="397073" y="3319649"/>
            <a:ext cx="3474720" cy="365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SAFETY​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E31490-1592-709D-8196-F5B07DF34FF7}"/>
              </a:ext>
            </a:extLst>
          </p:cNvPr>
          <p:cNvSpPr txBox="1">
            <a:spLocks/>
          </p:cNvSpPr>
          <p:nvPr/>
        </p:nvSpPr>
        <p:spPr>
          <a:xfrm>
            <a:off x="397073" y="3690303"/>
            <a:ext cx="3474720" cy="128016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Manager and employee safety training​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Safety committee development​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Carrier loss control assistance​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Safety manual writing​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Accident investigation​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Employee surveys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1261FA0-0D70-4643-C239-3AAAA5275946}"/>
              </a:ext>
            </a:extLst>
          </p:cNvPr>
          <p:cNvSpPr txBox="1">
            <a:spLocks/>
          </p:cNvSpPr>
          <p:nvPr/>
        </p:nvSpPr>
        <p:spPr>
          <a:xfrm>
            <a:off x="4266409" y="5074937"/>
            <a:ext cx="3474720" cy="36576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E-SERVICES​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9535F1D-5145-957B-9E19-A2DCC01861F3}"/>
              </a:ext>
            </a:extLst>
          </p:cNvPr>
          <p:cNvSpPr txBox="1">
            <a:spLocks/>
          </p:cNvSpPr>
          <p:nvPr/>
        </p:nvSpPr>
        <p:spPr>
          <a:xfrm>
            <a:off x="4272184" y="1846771"/>
            <a:ext cx="3474720" cy="13716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91440" rIns="91440" bIns="182880" numCol="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Facility tours​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Employee / management interviews​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Manufacturing risk overview assessment​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Comprehensive business assessment​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Comprehensive feedback report​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Disaster recovery / business continuity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F3EC9AB-EF60-8172-D4BB-A98AC7F36DE1}"/>
              </a:ext>
            </a:extLst>
          </p:cNvPr>
          <p:cNvSpPr txBox="1">
            <a:spLocks/>
          </p:cNvSpPr>
          <p:nvPr/>
        </p:nvSpPr>
        <p:spPr>
          <a:xfrm>
            <a:off x="4272184" y="1501030"/>
            <a:ext cx="3474720" cy="3657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INDUSTRY SPECIFIC RISK ASSESSMENT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DC2B91B-6676-5C2F-BBF8-569113C41F95}"/>
              </a:ext>
            </a:extLst>
          </p:cNvPr>
          <p:cNvSpPr txBox="1">
            <a:spLocks/>
          </p:cNvSpPr>
          <p:nvPr/>
        </p:nvSpPr>
        <p:spPr>
          <a:xfrm>
            <a:off x="4272184" y="3319649"/>
            <a:ext cx="3474720" cy="365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WORK COMP DATA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6C44FC8-EA4F-8108-475F-F03AB94DC8BF}"/>
              </a:ext>
            </a:extLst>
          </p:cNvPr>
          <p:cNvSpPr txBox="1">
            <a:spLocks/>
          </p:cNvSpPr>
          <p:nvPr/>
        </p:nvSpPr>
        <p:spPr>
          <a:xfrm>
            <a:off x="4272184" y="3690303"/>
            <a:ext cx="3474720" cy="128016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Promulgate and verify experience modification factors​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Cost of injuries analysis​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Analyze trends and overall financial impact​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Actuarially predict future loss projections​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Assist with collateral requirements negotiations​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Alternative risk financing feasibility study​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A84D07-A3F6-0A64-F797-440C383BFC61}"/>
              </a:ext>
            </a:extLst>
          </p:cNvPr>
          <p:cNvSpPr txBox="1">
            <a:spLocks/>
          </p:cNvSpPr>
          <p:nvPr/>
        </p:nvSpPr>
        <p:spPr>
          <a:xfrm>
            <a:off x="8147295" y="2932021"/>
            <a:ext cx="3474720" cy="36576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EMPLOYEE BENEFITS​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C8AA748-DF5B-EA6F-B855-C93F050900A0}"/>
              </a:ext>
            </a:extLst>
          </p:cNvPr>
          <p:cNvSpPr txBox="1">
            <a:spLocks/>
          </p:cNvSpPr>
          <p:nvPr/>
        </p:nvSpPr>
        <p:spPr>
          <a:xfrm>
            <a:off x="8147295" y="3302675"/>
            <a:ext cx="3474720" cy="100584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Brokerage services​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Financial services​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Executive benefits​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Consulting and analytics​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Compliance​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AEE5F7B-2A06-423E-A729-EE3EBDCB44F4}"/>
              </a:ext>
            </a:extLst>
          </p:cNvPr>
          <p:cNvSpPr txBox="1">
            <a:spLocks/>
          </p:cNvSpPr>
          <p:nvPr/>
        </p:nvSpPr>
        <p:spPr>
          <a:xfrm>
            <a:off x="8147295" y="4391462"/>
            <a:ext cx="3474720" cy="36576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rgbClr val="008250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ADDITIONAL SERVICES​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61311E3-3B4D-E745-465C-8E01C78AE566}"/>
              </a:ext>
            </a:extLst>
          </p:cNvPr>
          <p:cNvSpPr txBox="1">
            <a:spLocks/>
          </p:cNvSpPr>
          <p:nvPr/>
        </p:nvSpPr>
        <p:spPr>
          <a:xfrm>
            <a:off x="8147295" y="4762116"/>
            <a:ext cx="3474720" cy="82296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91440" tIns="91440" rIns="9144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Policy review​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Contract review​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Alternative funding feasibility study​</a:t>
            </a:r>
          </a:p>
          <a:p>
            <a:pPr marL="216000" marR="0" lvl="3" indent="-216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250"/>
              </a:buClr>
              <a:buSzTx/>
              <a:buFont typeface="Work Sans" pitchFamily="2" charset="0"/>
              <a:buChar char="⬥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Benchmarking​</a:t>
            </a:r>
          </a:p>
        </p:txBody>
      </p:sp>
    </p:spTree>
    <p:extLst>
      <p:ext uri="{BB962C8B-B14F-4D97-AF65-F5344CB8AC3E}">
        <p14:creationId xmlns:p14="http://schemas.microsoft.com/office/powerpoint/2010/main" val="276956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89CFB-CB39-8A5C-EEA7-BE369658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1C0A1A9C-216E-18DC-59FA-293A1F7E890A}"/>
              </a:ext>
            </a:extLst>
          </p:cNvPr>
          <p:cNvSpPr txBox="1">
            <a:spLocks/>
          </p:cNvSpPr>
          <p:nvPr/>
        </p:nvSpPr>
        <p:spPr>
          <a:xfrm>
            <a:off x="301574" y="887506"/>
            <a:ext cx="10929410" cy="61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otham Medium" pitchFamily="50" charset="0"/>
                <a:ea typeface="+mj-ea"/>
                <a:cs typeface="Gotham Medium" pitchFamily="50" charset="0"/>
              </a:rPr>
              <a:t>Leadership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BF577-841D-14DC-5C15-FB8B997A4559}"/>
              </a:ext>
            </a:extLst>
          </p:cNvPr>
          <p:cNvSpPr txBox="1"/>
          <p:nvPr/>
        </p:nvSpPr>
        <p:spPr>
          <a:xfrm>
            <a:off x="1368806" y="1967209"/>
            <a:ext cx="2656451" cy="7848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Alush Garzon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National Manufacturing Vertical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1942"/>
                </a:solidFill>
                <a:latin typeface="Gotham" pitchFamily="50" charset="0"/>
                <a:cs typeface="Gotham" pitchFamily="50" charset="0"/>
                <a:hlinkClick r:id="rId2"/>
              </a:rPr>
              <a:t>alush.garzon@assuredpartners.com</a:t>
            </a:r>
            <a:endParaRPr lang="en-US" sz="1000" dirty="0">
              <a:solidFill>
                <a:srgbClr val="001942"/>
              </a:solidFill>
              <a:latin typeface="Gotham" pitchFamily="50" charset="0"/>
              <a:cs typeface="Gotha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813-867-2994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00137-B823-0743-55B3-8F8C8C7C3A94}"/>
              </a:ext>
            </a:extLst>
          </p:cNvPr>
          <p:cNvSpPr txBox="1"/>
          <p:nvPr/>
        </p:nvSpPr>
        <p:spPr>
          <a:xfrm>
            <a:off x="5349817" y="1967209"/>
            <a:ext cx="2469560" cy="9643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Patti Gander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Sr. Manufacturing Consultant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Loss Prevention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3"/>
              </a:rPr>
              <a:t>patti.gander@assuredpartners.com</a:t>
            </a:r>
            <a:endParaRPr lang="en-US" sz="1000" dirty="0">
              <a:solidFill>
                <a:srgbClr val="001942"/>
              </a:solidFill>
              <a:latin typeface="Gotham" pitchFamily="50" charset="0"/>
              <a:cs typeface="Gotha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813-658-2139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7C5A2-5A00-A224-CDA7-E71A93F06294}"/>
              </a:ext>
            </a:extLst>
          </p:cNvPr>
          <p:cNvSpPr txBox="1"/>
          <p:nvPr/>
        </p:nvSpPr>
        <p:spPr>
          <a:xfrm>
            <a:off x="5362460" y="4874408"/>
            <a:ext cx="2469560" cy="9643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Jim Schmidt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Advisory Council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Sales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4"/>
              </a:rPr>
              <a:t>jim.schmidt@assuredpartners.com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805-585-6757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5E96AD-EF02-88F3-4DB1-CCD1265AFC76}"/>
              </a:ext>
            </a:extLst>
          </p:cNvPr>
          <p:cNvSpPr txBox="1"/>
          <p:nvPr/>
        </p:nvSpPr>
        <p:spPr>
          <a:xfrm>
            <a:off x="1368806" y="3450771"/>
            <a:ext cx="2656451" cy="9643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Jack Carra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Advisory Council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Sr. Vice President - Great Plains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5"/>
              </a:rPr>
              <a:t>jack.carra@assuredpartners.com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515-778-3689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81A724-2067-63FF-96CD-2C98678D5701}"/>
              </a:ext>
            </a:extLst>
          </p:cNvPr>
          <p:cNvSpPr txBox="1"/>
          <p:nvPr/>
        </p:nvSpPr>
        <p:spPr>
          <a:xfrm>
            <a:off x="5349817" y="3450771"/>
            <a:ext cx="2469560" cy="9643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Paul Mattes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Advisory Council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Vice President - Great Lakes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6"/>
              </a:rPr>
              <a:t>paul.mattes@assuredpartners.com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586-822-7380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42972E-7716-0673-3D5B-E887E5ECFC0A}"/>
              </a:ext>
            </a:extLst>
          </p:cNvPr>
          <p:cNvSpPr txBox="1"/>
          <p:nvPr/>
        </p:nvSpPr>
        <p:spPr>
          <a:xfrm>
            <a:off x="9255794" y="3450771"/>
            <a:ext cx="2469560" cy="11182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Chad DeBona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Advisory Council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Commercial Lines Advisor - Mid Atlantic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7"/>
              </a:rPr>
              <a:t>chad.debona@assuredpartners.com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570-498-9027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7CCD2-98A4-2B7C-BBBB-1E18282B4246}"/>
              </a:ext>
            </a:extLst>
          </p:cNvPr>
          <p:cNvSpPr txBox="1"/>
          <p:nvPr/>
        </p:nvSpPr>
        <p:spPr>
          <a:xfrm>
            <a:off x="1368806" y="4874408"/>
            <a:ext cx="2656451" cy="9643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Blake 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Advisory Council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Agency President - Midwest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  <a:hlinkClick r:id="rId8"/>
              </a:rPr>
              <a:t>blake.ayers@assuredpartners.com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270-393-6296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8FC151-7B71-34BC-FFB6-C0F7DEBB66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301574" y="1828502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6EF0F8-68A2-9E86-BE3B-05D7006AB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301574" y="3401832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0FD37F-EF82-E0FF-9237-CAA01FDAF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301574" y="4825469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5BEE63-7FEF-B48F-1C01-EE1CBFE314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569"/>
          <a:stretch/>
        </p:blipFill>
        <p:spPr>
          <a:xfrm>
            <a:off x="4196082" y="1828502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0045A0-E759-9950-C694-483BC98A82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826"/>
          <a:stretch/>
        </p:blipFill>
        <p:spPr>
          <a:xfrm>
            <a:off x="4196082" y="3401832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412B8D-0FA7-A9C0-7A51-1C0B88BCE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826"/>
          <a:stretch/>
        </p:blipFill>
        <p:spPr>
          <a:xfrm>
            <a:off x="4196082" y="4825469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FBC697-D329-B485-204F-028C59B322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826"/>
          <a:stretch/>
        </p:blipFill>
        <p:spPr>
          <a:xfrm>
            <a:off x="8090590" y="3429000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BB8461-9A4F-3FA7-461E-E370AA01E18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238618" y="1784748"/>
            <a:ext cx="1181969" cy="12008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372153-B6E2-1DF8-0CC9-A7B0CD211C0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4124596" y="1760063"/>
            <a:ext cx="1181969" cy="1200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DAAC7E-4FFE-B4E8-B655-E77E67FD766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252298" y="3334964"/>
            <a:ext cx="1181969" cy="12008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984E1D-2C16-CE3E-1B8D-6373F2EE660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4138713" y="3334964"/>
            <a:ext cx="1181969" cy="12008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0D393F-1993-6A39-1C5F-F7C29CA8BEB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8033221" y="3363159"/>
            <a:ext cx="1181969" cy="12008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7C8C5C-F103-85E1-A1B4-2E2B79944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4138713" y="4769644"/>
            <a:ext cx="1181969" cy="12008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E9756D-0291-087F-B7AE-C773E775F44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740" t="18100" r="54974" b="24284"/>
          <a:stretch>
            <a:fillRect/>
          </a:stretch>
        </p:blipFill>
        <p:spPr>
          <a:xfrm>
            <a:off x="252298" y="4756166"/>
            <a:ext cx="1181969" cy="12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3766E-A587-F4E3-6C23-B87666AE2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F310B8EA-CE47-63DC-4005-45A3E5445EF9}"/>
              </a:ext>
            </a:extLst>
          </p:cNvPr>
          <p:cNvSpPr txBox="1">
            <a:spLocks/>
          </p:cNvSpPr>
          <p:nvPr/>
        </p:nvSpPr>
        <p:spPr>
          <a:xfrm>
            <a:off x="301574" y="887506"/>
            <a:ext cx="10929410" cy="61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otham Medium" pitchFamily="50" charset="0"/>
                <a:ea typeface="+mj-ea"/>
                <a:cs typeface="Gotham Medium" pitchFamily="50" charset="0"/>
              </a:rPr>
              <a:t>Service &amp; Support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51E67-3F54-6BB6-27B8-7FE73A8F7F40}"/>
              </a:ext>
            </a:extLst>
          </p:cNvPr>
          <p:cNvSpPr txBox="1"/>
          <p:nvPr/>
        </p:nvSpPr>
        <p:spPr>
          <a:xfrm>
            <a:off x="1635150" y="2289222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Joe Hindman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Account Executive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3E39F-5741-93F9-DEBE-8275C364F7A4}"/>
              </a:ext>
            </a:extLst>
          </p:cNvPr>
          <p:cNvSpPr txBox="1"/>
          <p:nvPr/>
        </p:nvSpPr>
        <p:spPr>
          <a:xfrm>
            <a:off x="1635150" y="3649513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Angel Berrocal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Claims Consultant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A6C08-1ED8-6E00-5671-F221FEFE516C}"/>
              </a:ext>
            </a:extLst>
          </p:cNvPr>
          <p:cNvSpPr txBox="1"/>
          <p:nvPr/>
        </p:nvSpPr>
        <p:spPr>
          <a:xfrm>
            <a:off x="1635150" y="5036076"/>
            <a:ext cx="1693975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Leanne Ingwersen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Technology Consultant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0DCFE-5AC9-9C77-BE6C-C41449D37980}"/>
              </a:ext>
            </a:extLst>
          </p:cNvPr>
          <p:cNvSpPr txBox="1"/>
          <p:nvPr/>
        </p:nvSpPr>
        <p:spPr>
          <a:xfrm>
            <a:off x="4575671" y="2289222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Becky Shinn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Account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1C64B-7015-9B3B-703F-138C7D1BB835}"/>
              </a:ext>
            </a:extLst>
          </p:cNvPr>
          <p:cNvSpPr txBox="1"/>
          <p:nvPr/>
        </p:nvSpPr>
        <p:spPr>
          <a:xfrm>
            <a:off x="4575671" y="3649513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John Glover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Claims Consultant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77917-6E24-FF52-BFC1-794C4A2321A1}"/>
              </a:ext>
            </a:extLst>
          </p:cNvPr>
          <p:cNvSpPr txBox="1"/>
          <p:nvPr/>
        </p:nvSpPr>
        <p:spPr>
          <a:xfrm>
            <a:off x="4575671" y="5036076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Justin Schneider </a:t>
            </a: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Contract Reviews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C54B9-D21B-6405-5E11-E1B8793FA12F}"/>
              </a:ext>
            </a:extLst>
          </p:cNvPr>
          <p:cNvSpPr txBox="1"/>
          <p:nvPr/>
        </p:nvSpPr>
        <p:spPr>
          <a:xfrm>
            <a:off x="7625118" y="2289222"/>
            <a:ext cx="1456737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Naomi </a:t>
            </a:r>
            <a:r>
              <a:rPr lang="en-US" sz="1000" dirty="0" err="1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McCullock</a:t>
            </a:r>
            <a:endParaRPr lang="en-US" sz="1000" dirty="0">
              <a:solidFill>
                <a:srgbClr val="001942"/>
              </a:solidFill>
              <a:latin typeface="Gotham Medium" pitchFamily="50" charset="0"/>
              <a:cs typeface="Gotham Medium" pitchFamily="50" charset="0"/>
            </a:endParaRP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Marketing Manager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2F7AB-45A4-0B4A-7527-E3DF7686BC2E}"/>
              </a:ext>
            </a:extLst>
          </p:cNvPr>
          <p:cNvSpPr txBox="1"/>
          <p:nvPr/>
        </p:nvSpPr>
        <p:spPr>
          <a:xfrm>
            <a:off x="7625118" y="3649513"/>
            <a:ext cx="15566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Jeff Kurz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Alternative Funding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F63CE6-EBD5-54B1-BA42-EB6DE6A3EF69}"/>
              </a:ext>
            </a:extLst>
          </p:cNvPr>
          <p:cNvSpPr txBox="1"/>
          <p:nvPr/>
        </p:nvSpPr>
        <p:spPr>
          <a:xfrm>
            <a:off x="10279060" y="2289222"/>
            <a:ext cx="13716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Tyler Haldane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Data Analyst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461D0-BFBD-2327-5C21-ACC653E312EC}"/>
              </a:ext>
            </a:extLst>
          </p:cNvPr>
          <p:cNvSpPr txBox="1"/>
          <p:nvPr/>
        </p:nvSpPr>
        <p:spPr>
          <a:xfrm>
            <a:off x="10279060" y="3649513"/>
            <a:ext cx="15566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Tara Crisp-Schwartz</a:t>
            </a:r>
          </a:p>
          <a:p>
            <a:pPr>
              <a:defRPr/>
            </a:pPr>
            <a:r>
              <a:rPr lang="en-US" sz="1000" i="1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OSHA Consultant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6030C8-F406-BF27-9F21-DCFCD7D3E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161"/>
          <a:stretch/>
        </p:blipFill>
        <p:spPr>
          <a:xfrm>
            <a:off x="445277" y="1866013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E630D-A392-FB7F-CDBF-84A5D540A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161"/>
          <a:stretch/>
        </p:blipFill>
        <p:spPr>
          <a:xfrm>
            <a:off x="445277" y="3318446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62C060-B642-EB78-B2B5-2269DA08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882"/>
          <a:stretch/>
        </p:blipFill>
        <p:spPr>
          <a:xfrm>
            <a:off x="445277" y="4705009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3C8360-4630-2A4A-04BE-0B3032C0C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882"/>
          <a:stretch/>
        </p:blipFill>
        <p:spPr>
          <a:xfrm>
            <a:off x="3501581" y="1866013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B2BF38-C1AD-1356-D58B-E6BC48FEE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3501581" y="3318446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143221-050C-C09F-A2C3-81AA2C984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4317"/>
          <a:stretch/>
        </p:blipFill>
        <p:spPr>
          <a:xfrm>
            <a:off x="3501581" y="4705009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9C190F-426D-39BD-0613-10223ED02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882"/>
          <a:stretch/>
        </p:blipFill>
        <p:spPr>
          <a:xfrm>
            <a:off x="6555957" y="1866013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222D06-7E32-7A87-8E9F-5111FDB7B3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882"/>
          <a:stretch/>
        </p:blipFill>
        <p:spPr>
          <a:xfrm>
            <a:off x="6555957" y="3318446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D6D5AD-853F-1C6B-1463-915570BCF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r="607"/>
          <a:stretch/>
        </p:blipFill>
        <p:spPr>
          <a:xfrm>
            <a:off x="9211828" y="1866013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5972C3-539E-42A8-A4B7-972946D78B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 b="234"/>
          <a:stretch/>
        </p:blipFill>
        <p:spPr>
          <a:xfrm>
            <a:off x="9211828" y="3318446"/>
            <a:ext cx="1067232" cy="1062244"/>
          </a:xfrm>
          <a:prstGeom prst="ellipse">
            <a:avLst/>
          </a:prstGeom>
          <a:noFill/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EAF120-61AD-10EF-5D03-72C811BB805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87908" y="1825349"/>
            <a:ext cx="1181969" cy="12008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E472A03-F973-0983-4493-C3544E7C61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87907" y="3286349"/>
            <a:ext cx="1181969" cy="12008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84A11DF-9D58-FD3D-5DC8-171DDA5040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87906" y="4635706"/>
            <a:ext cx="1181969" cy="120085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F9FC8E7-F19F-9180-E5D4-5AF4B418F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451071" y="1825349"/>
            <a:ext cx="1181969" cy="1200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D71C93-C84D-E577-7575-BADFAC162B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444212" y="3249143"/>
            <a:ext cx="1181969" cy="12008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3A01586-0FD9-BB4E-27F5-92F7523932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3451070" y="4668924"/>
            <a:ext cx="1181969" cy="12008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BCD6220-F1C8-79C6-B733-0D3F4454B4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6498588" y="1832658"/>
            <a:ext cx="1181969" cy="12008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C3904A3-4D68-4BC3-5035-EA66E3FF8C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6498587" y="3227932"/>
            <a:ext cx="1181969" cy="12008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C6604A7-D8FC-F58B-ADD7-A3815A476C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9154459" y="1825349"/>
            <a:ext cx="1181969" cy="12008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B0BC18F-E210-6B77-A123-303FCD97EC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740" t="18100" r="54974" b="24284"/>
          <a:stretch>
            <a:fillRect/>
          </a:stretch>
        </p:blipFill>
        <p:spPr>
          <a:xfrm>
            <a:off x="9154458" y="3249143"/>
            <a:ext cx="1181969" cy="12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2896"/>
      </p:ext>
    </p:extLst>
  </p:cSld>
  <p:clrMapOvr>
    <a:masterClrMapping/>
  </p:clrMapOvr>
</p:sld>
</file>

<file path=ppt/theme/theme1.xml><?xml version="1.0" encoding="utf-8"?>
<a:theme xmlns:a="http://schemas.openxmlformats.org/drawingml/2006/main" name="1_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2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Props1.xml><?xml version="1.0" encoding="utf-8"?>
<ds:datastoreItem xmlns:ds="http://schemas.openxmlformats.org/officeDocument/2006/customXml" ds:itemID="{26F4EDEB-E6AA-4908-8FD5-FECD216F3F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12CA36-CA3F-4CBD-8DEC-35EBE9990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030AA-A247-4293-9A34-AEC4CD41AA10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AP_PowerPoint presentation template</Template>
  <TotalTime>2312</TotalTime>
  <Words>419</Words>
  <Application>Microsoft Office PowerPoint</Application>
  <PresentationFormat>Widescreen</PresentationFormat>
  <Paragraphs>113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Aptos</vt:lpstr>
      <vt:lpstr>Arial</vt:lpstr>
      <vt:lpstr>Calibri</vt:lpstr>
      <vt:lpstr>Gotham</vt:lpstr>
      <vt:lpstr>Gotham Bold</vt:lpstr>
      <vt:lpstr>Gotham Medium</vt:lpstr>
      <vt:lpstr>Work Sans</vt:lpstr>
      <vt:lpstr>Work Sans SemiBold</vt:lpstr>
      <vt:lpstr>1_Heading_White</vt:lpstr>
      <vt:lpstr>1 Speaker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Boudreau</dc:creator>
  <cp:lastModifiedBy>Lynne Tseng</cp:lastModifiedBy>
  <cp:revision>23</cp:revision>
  <dcterms:created xsi:type="dcterms:W3CDTF">2024-09-05T17:52:45Z</dcterms:created>
  <dcterms:modified xsi:type="dcterms:W3CDTF">2025-08-11T18:05:38Z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