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661" r:id="rId6"/>
    <p:sldMasterId id="2147483679" r:id="rId7"/>
    <p:sldMasterId id="2147483675" r:id="rId8"/>
    <p:sldMasterId id="2147483669" r:id="rId9"/>
    <p:sldMasterId id="2147483655" r:id="rId10"/>
    <p:sldMasterId id="2147483673" r:id="rId11"/>
    <p:sldMasterId id="2147483657" r:id="rId12"/>
    <p:sldMasterId id="2147483671" r:id="rId13"/>
    <p:sldMasterId id="2147483677" r:id="rId14"/>
    <p:sldMasterId id="2147483665" r:id="rId15"/>
    <p:sldMasterId id="2147483667" r:id="rId16"/>
  </p:sldMasterIdLst>
  <p:notesMasterIdLst>
    <p:notesMasterId r:id="rId19"/>
  </p:notesMasterIdLst>
  <p:sldIdLst>
    <p:sldId id="257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6E3"/>
    <a:srgbClr val="18203F"/>
    <a:srgbClr val="182857"/>
    <a:srgbClr val="378E5D"/>
    <a:srgbClr val="3C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DDB94-F90A-4CFB-883C-4E02D4B07F6D}" v="3" dt="2025-08-06T18:51:31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4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Boudreau" userId="d3994694-8e27-4cc2-a8eb-f95565e03d5b" providerId="ADAL" clId="{EC1546B6-E60E-45D1-B80A-E4E6C89CB2D7}"/>
    <pc:docChg chg="undo custSel addSld delSld modSld">
      <pc:chgData name="Jenny Boudreau" userId="d3994694-8e27-4cc2-a8eb-f95565e03d5b" providerId="ADAL" clId="{EC1546B6-E60E-45D1-B80A-E4E6C89CB2D7}" dt="2025-07-24T16:38:59.271" v="10" actId="20577"/>
      <pc:docMkLst>
        <pc:docMk/>
      </pc:docMkLst>
      <pc:sldChg chg="modSp mod">
        <pc:chgData name="Jenny Boudreau" userId="d3994694-8e27-4cc2-a8eb-f95565e03d5b" providerId="ADAL" clId="{EC1546B6-E60E-45D1-B80A-E4E6C89CB2D7}" dt="2025-07-24T16:38:59.271" v="10" actId="20577"/>
        <pc:sldMkLst>
          <pc:docMk/>
          <pc:sldMk cId="3356669905" sldId="267"/>
        </pc:sldMkLst>
        <pc:spChg chg="mod">
          <ac:chgData name="Jenny Boudreau" userId="d3994694-8e27-4cc2-a8eb-f95565e03d5b" providerId="ADAL" clId="{EC1546B6-E60E-45D1-B80A-E4E6C89CB2D7}" dt="2025-07-24T16:37:44.262" v="2" actId="1076"/>
          <ac:spMkLst>
            <pc:docMk/>
            <pc:sldMk cId="3356669905" sldId="267"/>
            <ac:spMk id="2" creationId="{75F25A4D-D63E-42E5-CE49-6927A4DA817B}"/>
          </ac:spMkLst>
        </pc:spChg>
        <pc:spChg chg="mod">
          <ac:chgData name="Jenny Boudreau" userId="d3994694-8e27-4cc2-a8eb-f95565e03d5b" providerId="ADAL" clId="{EC1546B6-E60E-45D1-B80A-E4E6C89CB2D7}" dt="2025-07-24T16:38:59.271" v="10" actId="20577"/>
          <ac:spMkLst>
            <pc:docMk/>
            <pc:sldMk cId="3356669905" sldId="267"/>
            <ac:spMk id="3" creationId="{8CB7C45D-7BE2-F55A-B03F-8462872D8F73}"/>
          </ac:spMkLst>
        </pc:spChg>
      </pc:sldChg>
      <pc:sldChg chg="new del">
        <pc:chgData name="Jenny Boudreau" userId="d3994694-8e27-4cc2-a8eb-f95565e03d5b" providerId="ADAL" clId="{EC1546B6-E60E-45D1-B80A-E4E6C89CB2D7}" dt="2025-07-24T16:38:21.364" v="4" actId="47"/>
        <pc:sldMkLst>
          <pc:docMk/>
          <pc:sldMk cId="1476148918" sldId="268"/>
        </pc:sldMkLst>
      </pc:sldChg>
    </pc:docChg>
  </pc:docChgLst>
  <pc:docChgLst>
    <pc:chgData name="Lynne Tseng" userId="e9d1f81c-e197-44b9-8310-442fc7287f94" providerId="ADAL" clId="{67BDDB94-F90A-4CFB-883C-4E02D4B07F6D}"/>
    <pc:docChg chg="undo custSel addSld modSld sldOrd">
      <pc:chgData name="Lynne Tseng" userId="e9d1f81c-e197-44b9-8310-442fc7287f94" providerId="ADAL" clId="{67BDDB94-F90A-4CFB-883C-4E02D4B07F6D}" dt="2025-08-06T18:51:31.189" v="16"/>
      <pc:docMkLst>
        <pc:docMk/>
      </pc:docMkLst>
      <pc:sldChg chg="modSp add mod ord">
        <pc:chgData name="Lynne Tseng" userId="e9d1f81c-e197-44b9-8310-442fc7287f94" providerId="ADAL" clId="{67BDDB94-F90A-4CFB-883C-4E02D4B07F6D}" dt="2025-08-06T18:51:31.189" v="16"/>
        <pc:sldMkLst>
          <pc:docMk/>
          <pc:sldMk cId="716994031" sldId="257"/>
        </pc:sldMkLst>
        <pc:spChg chg="mod">
          <ac:chgData name="Lynne Tseng" userId="e9d1f81c-e197-44b9-8310-442fc7287f94" providerId="ADAL" clId="{67BDDB94-F90A-4CFB-883C-4E02D4B07F6D}" dt="2025-08-06T18:51:21.100" v="14" actId="1076"/>
          <ac:spMkLst>
            <pc:docMk/>
            <pc:sldMk cId="716994031" sldId="257"/>
            <ac:spMk id="2" creationId="{8023AB57-C047-3FFA-5F8E-4F0AEC71432C}"/>
          </ac:spMkLst>
        </pc:spChg>
        <pc:spChg chg="mod">
          <ac:chgData name="Lynne Tseng" userId="e9d1f81c-e197-44b9-8310-442fc7287f94" providerId="ADAL" clId="{67BDDB94-F90A-4CFB-883C-4E02D4B07F6D}" dt="2025-08-06T18:51:31.189" v="16"/>
          <ac:spMkLst>
            <pc:docMk/>
            <pc:sldMk cId="716994031" sldId="257"/>
            <ac:spMk id="3" creationId="{2FB24759-9994-A26F-6A44-00C3A409EA5A}"/>
          </ac:spMkLst>
        </pc:spChg>
      </pc:sldChg>
      <pc:sldChg chg="addSp delSp modSp mod">
        <pc:chgData name="Lynne Tseng" userId="e9d1f81c-e197-44b9-8310-442fc7287f94" providerId="ADAL" clId="{67BDDB94-F90A-4CFB-883C-4E02D4B07F6D}" dt="2025-08-06T18:50:53.358" v="8" actId="22"/>
        <pc:sldMkLst>
          <pc:docMk/>
          <pc:sldMk cId="3356669905" sldId="267"/>
        </pc:sldMkLst>
        <pc:spChg chg="mod">
          <ac:chgData name="Lynne Tseng" userId="e9d1f81c-e197-44b9-8310-442fc7287f94" providerId="ADAL" clId="{67BDDB94-F90A-4CFB-883C-4E02D4B07F6D}" dt="2025-08-06T12:41:02.297" v="1" actId="1076"/>
          <ac:spMkLst>
            <pc:docMk/>
            <pc:sldMk cId="3356669905" sldId="267"/>
            <ac:spMk id="2" creationId="{75F25A4D-D63E-42E5-CE49-6927A4DA817B}"/>
          </ac:spMkLst>
        </pc:spChg>
        <pc:spChg chg="mod">
          <ac:chgData name="Lynne Tseng" userId="e9d1f81c-e197-44b9-8310-442fc7287f94" providerId="ADAL" clId="{67BDDB94-F90A-4CFB-883C-4E02D4B07F6D}" dt="2025-08-06T12:41:21.092" v="6" actId="1076"/>
          <ac:spMkLst>
            <pc:docMk/>
            <pc:sldMk cId="3356669905" sldId="267"/>
            <ac:spMk id="3" creationId="{8CB7C45D-7BE2-F55A-B03F-8462872D8F73}"/>
          </ac:spMkLst>
        </pc:spChg>
        <pc:spChg chg="add del">
          <ac:chgData name="Lynne Tseng" userId="e9d1f81c-e197-44b9-8310-442fc7287f94" providerId="ADAL" clId="{67BDDB94-F90A-4CFB-883C-4E02D4B07F6D}" dt="2025-08-06T18:50:53.358" v="8" actId="22"/>
          <ac:spMkLst>
            <pc:docMk/>
            <pc:sldMk cId="3356669905" sldId="267"/>
            <ac:spMk id="5" creationId="{6A10C5A9-726E-773B-57E2-333F3E841F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D4016-F74D-F04A-8F0F-FD8E851267A6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5282B-1F87-BD48-92E4-1144795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0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4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9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6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45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6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4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9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1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9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55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5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emf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88FAFE-F203-9E2A-03D6-54B4D9E9C1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022C2-0D8F-CE2E-A0C5-AD17BAA80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6018" y="0"/>
            <a:ext cx="13097069" cy="3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C0047-9336-E06F-BB98-DBE5AA7A8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A8AB9-D54A-628D-D2C9-89CA8BE88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38169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59198-E70B-9E97-07F5-8E8B0B5A79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273921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4B2684D6-8ADB-CFF0-93B7-601F4D2E8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4292B1-37CD-082D-A872-516EDC1AF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4" name="Picture 3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0B595166-462F-D14C-7A13-C0E95A9A8C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6A2A0-6362-0F2E-A7AC-7ADAA59C39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FD89CE-656F-C567-7322-73E1AF890E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497" y="0"/>
            <a:ext cx="13097103" cy="384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1444C-EDB3-AEC8-AA3B-E40AB37AD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green rectangle with a black rectangle&#10;&#10;AI-generated content may be incorrect.">
            <a:extLst>
              <a:ext uri="{FF2B5EF4-FFF2-40B4-BE49-F238E27FC236}">
                <a16:creationId xmlns:a16="http://schemas.microsoft.com/office/drawing/2014/main" id="{FCB09476-FFC2-6457-93DF-01CBA7C20C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20E989-28A3-973F-A976-81DC03CCAC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rectangle with green and blue stripes&#10;&#10;AI-generated content may be incorrect.">
            <a:extLst>
              <a:ext uri="{FF2B5EF4-FFF2-40B4-BE49-F238E27FC236}">
                <a16:creationId xmlns:a16="http://schemas.microsoft.com/office/drawing/2014/main" id="{7C10C07D-1EF8-A8BD-42FE-34342E3302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87036"/>
            <a:ext cx="12192000" cy="704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6E008-6F28-BBF2-6C28-7032761B99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707FE8-00F9-0BF2-8F24-4FFA5E5B6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F9E10-FAE6-4F46-3F44-20981BE5C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E8CE8-5E15-33D2-7843-D149688AF1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4514" t="17963" r="27658" b="62345"/>
          <a:stretch>
            <a:fillRect/>
          </a:stretch>
        </p:blipFill>
        <p:spPr>
          <a:xfrm>
            <a:off x="922420" y="3549684"/>
            <a:ext cx="10347158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3AB57-C047-3FFA-5F8E-4F0AEC71432C}"/>
              </a:ext>
            </a:extLst>
          </p:cNvPr>
          <p:cNvSpPr txBox="1"/>
          <p:nvPr/>
        </p:nvSpPr>
        <p:spPr>
          <a:xfrm>
            <a:off x="-1" y="1120676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CAPTIVE: INTELLIGENCE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24759-9994-A26F-6A44-00C3A409EA5A}"/>
              </a:ext>
            </a:extLst>
          </p:cNvPr>
          <p:cNvSpPr txBox="1"/>
          <p:nvPr/>
        </p:nvSpPr>
        <p:spPr>
          <a:xfrm>
            <a:off x="0" y="393884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LORI HARRIS &amp; VERTICAL TEAM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182857"/>
              </a:solidFill>
              <a:effectLst/>
              <a:uLnTx/>
              <a:uFillTx/>
              <a:latin typeface="Gotham Medium" pitchFamily="2" charset="0"/>
              <a:ea typeface="+mn-ea"/>
              <a:cs typeface="Arrow Display" panose="020B0504020209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9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F25A4D-D63E-42E5-CE49-6927A4DA817B}"/>
              </a:ext>
            </a:extLst>
          </p:cNvPr>
          <p:cNvSpPr txBox="1"/>
          <p:nvPr/>
        </p:nvSpPr>
        <p:spPr>
          <a:xfrm>
            <a:off x="0" y="169498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CAPTIVE INTELLIGENCE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7C45D-7BE2-F55A-B03F-8462872D8F73}"/>
              </a:ext>
            </a:extLst>
          </p:cNvPr>
          <p:cNvSpPr txBox="1"/>
          <p:nvPr/>
        </p:nvSpPr>
        <p:spPr>
          <a:xfrm>
            <a:off x="996950" y="2975712"/>
            <a:ext cx="1019809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i="1" dirty="0">
                <a:solidFill>
                  <a:srgbClr val="1236E3"/>
                </a:solidFill>
                <a:latin typeface="Gotham Medium" pitchFamily="2" charset="0"/>
              </a:rPr>
              <a:t>Want to know if captives are the right fit for your client or prospect?</a:t>
            </a:r>
          </a:p>
          <a:p>
            <a:pPr algn="ctr">
              <a:spcAft>
                <a:spcPts val="1800"/>
              </a:spcAft>
            </a:pPr>
            <a:r>
              <a:rPr lang="en-US" sz="2400" i="1" dirty="0">
                <a:solidFill>
                  <a:srgbClr val="18203F"/>
                </a:solidFill>
                <a:latin typeface="Gotham Medium" pitchFamily="2" charset="0"/>
              </a:rPr>
              <a:t>The Captives Vertical Team can customize alternative risk solutions that keep control in the driver’s seat!</a:t>
            </a:r>
          </a:p>
          <a:p>
            <a:pPr algn="ctr">
              <a:spcAft>
                <a:spcPts val="1200"/>
              </a:spcAft>
            </a:pPr>
            <a:r>
              <a:rPr lang="en-US" sz="2400" i="1" dirty="0">
                <a:solidFill>
                  <a:srgbClr val="18203F"/>
                </a:solidFill>
                <a:latin typeface="Gotham Medium" pitchFamily="2" charset="0"/>
              </a:rPr>
              <a:t>Ask us about: Property &amp; Casualty Captives, Employee Benefits Captives, and Alternative Strategies</a:t>
            </a:r>
          </a:p>
        </p:txBody>
      </p:sp>
    </p:spTree>
    <p:extLst>
      <p:ext uri="{BB962C8B-B14F-4D97-AF65-F5344CB8AC3E}">
        <p14:creationId xmlns:p14="http://schemas.microsoft.com/office/powerpoint/2010/main" val="3356669905"/>
      </p:ext>
    </p:extLst>
  </p:cSld>
  <p:clrMapOvr>
    <a:masterClrMapping/>
  </p:clrMapOvr>
</p:sld>
</file>

<file path=ppt/theme/theme1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10.xml><?xml version="1.0" encoding="utf-8"?>
<a:theme xmlns:a="http://schemas.openxmlformats.org/drawingml/2006/main" name="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0C0E0EC-B250-4651-938C-0DA16EB7C928}"/>
    </a:ext>
  </a:extLst>
</a:theme>
</file>

<file path=ppt/theme/theme11.xml><?xml version="1.0" encoding="utf-8"?>
<a:theme xmlns:a="http://schemas.openxmlformats.org/drawingml/2006/main" name="1_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DA882A8C-B5BE-4BD6-8601-6ED9EA48242C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70052FE-5A6F-4DDD-8634-92BDFD3259ED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5DA672B-64A0-4D03-B75D-D28DF050A273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ding_White_Tire Track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50C8284-5559-4BA4-AC8A-6329C6F903D8}"/>
    </a:ext>
  </a:extLst>
</a:theme>
</file>

<file path=ppt/theme/theme3.xml><?xml version="1.0" encoding="utf-8"?>
<a:theme xmlns:a="http://schemas.openxmlformats.org/drawingml/2006/main" name="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67596116-147A-42E9-A851-2CA13BC9026F}"/>
    </a:ext>
  </a:extLst>
</a:theme>
</file>

<file path=ppt/theme/theme4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5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6.xml><?xml version="1.0" encoding="utf-8"?>
<a:theme xmlns:a="http://schemas.openxmlformats.org/drawingml/2006/main" name="Stripes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2A0831AA-3611-4C1C-B30B-32A78A27FA92}"/>
    </a:ext>
  </a:extLst>
</a:theme>
</file>

<file path=ppt/theme/theme7.xml><?xml version="1.0" encoding="utf-8"?>
<a:theme xmlns:a="http://schemas.openxmlformats.org/drawingml/2006/main" name="Heading_White_Blo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44C1D70B-FFC1-4CEF-961B-EB12371ADDE8}"/>
    </a:ext>
  </a:extLst>
</a:theme>
</file>

<file path=ppt/theme/theme8.xml><?xml version="1.0" encoding="utf-8"?>
<a:theme xmlns:a="http://schemas.openxmlformats.org/drawingml/2006/main" name="Heading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9C148A9C-6947-4BD1-973F-5641A3D0CF17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E04DADD-857D-45B5-B3B9-54E719D7800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1EC19-6AA9-441D-8E9F-DFAE34FC6A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C2A984-9EC8-4AAE-8AE7-6ADA881A9643}">
  <ds:schemaRefs>
    <ds:schemaRef ds:uri="0e45851e-b01a-4780-9c3c-958e1b44d0d4"/>
    <ds:schemaRef ds:uri="d8edfa0b-2933-4479-a511-c24d5d820c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40036F1-9A9E-4559-92E5-94D56C37506E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AP_Partner Connect 2025_Template</Template>
  <TotalTime>0</TotalTime>
  <Words>58</Words>
  <Application>Microsoft Office PowerPoint</Application>
  <PresentationFormat>Widescreen</PresentationFormat>
  <Paragraphs>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</vt:i4>
      </vt:variant>
    </vt:vector>
  </HeadingPairs>
  <TitlesOfParts>
    <vt:vector size="19" baseType="lpstr">
      <vt:lpstr>Aptos</vt:lpstr>
      <vt:lpstr>Arial</vt:lpstr>
      <vt:lpstr>Gotham Bold</vt:lpstr>
      <vt:lpstr>Gotham Medium</vt:lpstr>
      <vt:lpstr>Heading_White</vt:lpstr>
      <vt:lpstr>Heading_White_Tire Track</vt:lpstr>
      <vt:lpstr>Blank_White_Tracks</vt:lpstr>
      <vt:lpstr>1_Blank_White_Tracks</vt:lpstr>
      <vt:lpstr>1 Speaker</vt:lpstr>
      <vt:lpstr>Stripes_White</vt:lpstr>
      <vt:lpstr>Heading_White_Blocks</vt:lpstr>
      <vt:lpstr>Heading_Navy</vt:lpstr>
      <vt:lpstr>4_Office Theme</vt:lpstr>
      <vt:lpstr>Stripes_Navy</vt:lpstr>
      <vt:lpstr>1_Stripes_Navy</vt:lpstr>
      <vt:lpstr>8_Office Theme</vt:lpstr>
      <vt:lpstr>9_Office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Evelyn Lackney</dc:creator>
  <cp:lastModifiedBy>Lynne Tseng</cp:lastModifiedBy>
  <cp:revision>1</cp:revision>
  <dcterms:created xsi:type="dcterms:W3CDTF">2025-07-24T15:13:59Z</dcterms:created>
  <dcterms:modified xsi:type="dcterms:W3CDTF">2025-08-06T18:51:31Z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