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4"/>
    <p:sldMasterId id="2147483693" r:id="rId5"/>
  </p:sldMasterIdLst>
  <p:notesMasterIdLst>
    <p:notesMasterId r:id="rId9"/>
  </p:notesMasterIdLst>
  <p:handoutMasterIdLst>
    <p:handoutMasterId r:id="rId10"/>
  </p:handoutMasterIdLst>
  <p:sldIdLst>
    <p:sldId id="257" r:id="rId6"/>
    <p:sldId id="277" r:id="rId7"/>
    <p:sldId id="26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A45ACA-83FA-4FE1-B98C-6C46590C68D9}" v="193" dt="2025-08-06T19:21:43.197"/>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presProps" Target="presProps.xml"/><Relationship Id="rId5" Type="http://schemas.openxmlformats.org/officeDocument/2006/relationships/slideMaster" Target="slideMasters/slideMaster2.xml"/><Relationship Id="rId15" Type="http://schemas.microsoft.com/office/2016/11/relationships/changesInfo" Target="changesInfos/changesInfo1.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e Tseng" userId="e9d1f81c-e197-44b9-8310-442fc7287f94" providerId="ADAL" clId="{B1A45ACA-83FA-4FE1-B98C-6C46590C68D9}"/>
    <pc:docChg chg="undo custSel addSld delSld modSld sldOrd delMainMaster">
      <pc:chgData name="Lynne Tseng" userId="e9d1f81c-e197-44b9-8310-442fc7287f94" providerId="ADAL" clId="{B1A45ACA-83FA-4FE1-B98C-6C46590C68D9}" dt="2025-08-06T19:21:43.197" v="248" actId="1076"/>
      <pc:docMkLst>
        <pc:docMk/>
      </pc:docMkLst>
      <pc:sldChg chg="modSp add mod ord">
        <pc:chgData name="Lynne Tseng" userId="e9d1f81c-e197-44b9-8310-442fc7287f94" providerId="ADAL" clId="{B1A45ACA-83FA-4FE1-B98C-6C46590C68D9}" dt="2025-08-06T18:56:03.894" v="53"/>
        <pc:sldMkLst>
          <pc:docMk/>
          <pc:sldMk cId="716994031" sldId="257"/>
        </pc:sldMkLst>
        <pc:spChg chg="mod">
          <ac:chgData name="Lynne Tseng" userId="e9d1f81c-e197-44b9-8310-442fc7287f94" providerId="ADAL" clId="{B1A45ACA-83FA-4FE1-B98C-6C46590C68D9}" dt="2025-08-06T18:55:45.381" v="50" actId="1076"/>
          <ac:spMkLst>
            <pc:docMk/>
            <pc:sldMk cId="716994031" sldId="257"/>
            <ac:spMk id="2" creationId="{8023AB57-C047-3FFA-5F8E-4F0AEC71432C}"/>
          </ac:spMkLst>
        </pc:spChg>
        <pc:spChg chg="mod">
          <ac:chgData name="Lynne Tseng" userId="e9d1f81c-e197-44b9-8310-442fc7287f94" providerId="ADAL" clId="{B1A45ACA-83FA-4FE1-B98C-6C46590C68D9}" dt="2025-08-06T18:56:03.894" v="53"/>
          <ac:spMkLst>
            <pc:docMk/>
            <pc:sldMk cId="716994031" sldId="257"/>
            <ac:spMk id="3" creationId="{2FB24759-9994-A26F-6A44-00C3A409EA5A}"/>
          </ac:spMkLst>
        </pc:spChg>
      </pc:sldChg>
      <pc:sldChg chg="addSp delSp modSp add mod">
        <pc:chgData name="Lynne Tseng" userId="e9d1f81c-e197-44b9-8310-442fc7287f94" providerId="ADAL" clId="{B1A45ACA-83FA-4FE1-B98C-6C46590C68D9}" dt="2025-08-06T19:21:43.197" v="248" actId="1076"/>
        <pc:sldMkLst>
          <pc:docMk/>
          <pc:sldMk cId="3980020924" sldId="264"/>
        </pc:sldMkLst>
        <pc:spChg chg="mod">
          <ac:chgData name="Lynne Tseng" userId="e9d1f81c-e197-44b9-8310-442fc7287f94" providerId="ADAL" clId="{B1A45ACA-83FA-4FE1-B98C-6C46590C68D9}" dt="2025-08-06T19:03:24.493" v="125" actId="1076"/>
          <ac:spMkLst>
            <pc:docMk/>
            <pc:sldMk cId="3980020924" sldId="264"/>
            <ac:spMk id="2" creationId="{3324FC03-BBF8-C057-2682-C77AD8066CB5}"/>
          </ac:spMkLst>
        </pc:spChg>
        <pc:spChg chg="mod">
          <ac:chgData name="Lynne Tseng" userId="e9d1f81c-e197-44b9-8310-442fc7287f94" providerId="ADAL" clId="{B1A45ACA-83FA-4FE1-B98C-6C46590C68D9}" dt="2025-08-06T19:04:46.354" v="141" actId="1076"/>
          <ac:spMkLst>
            <pc:docMk/>
            <pc:sldMk cId="3980020924" sldId="264"/>
            <ac:spMk id="4" creationId="{90A5400F-86EF-9F95-83BD-1C12E153270C}"/>
          </ac:spMkLst>
        </pc:spChg>
        <pc:spChg chg="mod">
          <ac:chgData name="Lynne Tseng" userId="e9d1f81c-e197-44b9-8310-442fc7287f94" providerId="ADAL" clId="{B1A45ACA-83FA-4FE1-B98C-6C46590C68D9}" dt="2025-08-06T19:01:54.931" v="99" actId="403"/>
          <ac:spMkLst>
            <pc:docMk/>
            <pc:sldMk cId="3980020924" sldId="264"/>
            <ac:spMk id="13" creationId="{E91C76F8-2B59-0CA2-CC8F-1AC78950E31E}"/>
          </ac:spMkLst>
        </pc:spChg>
        <pc:spChg chg="mod">
          <ac:chgData name="Lynne Tseng" userId="e9d1f81c-e197-44b9-8310-442fc7287f94" providerId="ADAL" clId="{B1A45ACA-83FA-4FE1-B98C-6C46590C68D9}" dt="2025-08-06T19:01:54.931" v="99" actId="403"/>
          <ac:spMkLst>
            <pc:docMk/>
            <pc:sldMk cId="3980020924" sldId="264"/>
            <ac:spMk id="15" creationId="{A7B9926A-1E36-2B10-5CC8-62F9274B47B7}"/>
          </ac:spMkLst>
        </pc:spChg>
        <pc:spChg chg="mod">
          <ac:chgData name="Lynne Tseng" userId="e9d1f81c-e197-44b9-8310-442fc7287f94" providerId="ADAL" clId="{B1A45ACA-83FA-4FE1-B98C-6C46590C68D9}" dt="2025-08-06T19:05:08.812" v="147"/>
          <ac:spMkLst>
            <pc:docMk/>
            <pc:sldMk cId="3980020924" sldId="264"/>
            <ac:spMk id="23" creationId="{C6D3A6A8-2A25-F01B-D011-2EF4EB88064F}"/>
          </ac:spMkLst>
        </pc:spChg>
        <pc:spChg chg="mod">
          <ac:chgData name="Lynne Tseng" userId="e9d1f81c-e197-44b9-8310-442fc7287f94" providerId="ADAL" clId="{B1A45ACA-83FA-4FE1-B98C-6C46590C68D9}" dt="2025-08-06T19:05:25.591" v="155" actId="20577"/>
          <ac:spMkLst>
            <pc:docMk/>
            <pc:sldMk cId="3980020924" sldId="264"/>
            <ac:spMk id="24" creationId="{AE254047-CB8C-31AA-6722-F336708FFD57}"/>
          </ac:spMkLst>
        </pc:spChg>
        <pc:spChg chg="mod">
          <ac:chgData name="Lynne Tseng" userId="e9d1f81c-e197-44b9-8310-442fc7287f94" providerId="ADAL" clId="{B1A45ACA-83FA-4FE1-B98C-6C46590C68D9}" dt="2025-08-06T19:01:54.931" v="99" actId="403"/>
          <ac:spMkLst>
            <pc:docMk/>
            <pc:sldMk cId="3980020924" sldId="264"/>
            <ac:spMk id="28" creationId="{E629D885-2E08-C239-BD74-B855079BA9A9}"/>
          </ac:spMkLst>
        </pc:spChg>
        <pc:spChg chg="mod">
          <ac:chgData name="Lynne Tseng" userId="e9d1f81c-e197-44b9-8310-442fc7287f94" providerId="ADAL" clId="{B1A45ACA-83FA-4FE1-B98C-6C46590C68D9}" dt="2025-08-06T19:01:54.931" v="99" actId="403"/>
          <ac:spMkLst>
            <pc:docMk/>
            <pc:sldMk cId="3980020924" sldId="264"/>
            <ac:spMk id="29" creationId="{1ECAE9D9-A79A-3317-0551-7958A76681CB}"/>
          </ac:spMkLst>
        </pc:spChg>
        <pc:spChg chg="mod">
          <ac:chgData name="Lynne Tseng" userId="e9d1f81c-e197-44b9-8310-442fc7287f94" providerId="ADAL" clId="{B1A45ACA-83FA-4FE1-B98C-6C46590C68D9}" dt="2025-08-06T19:01:54.931" v="99" actId="403"/>
          <ac:spMkLst>
            <pc:docMk/>
            <pc:sldMk cId="3980020924" sldId="264"/>
            <ac:spMk id="31" creationId="{80001E89-CD15-701F-D71C-2836EEC163FF}"/>
          </ac:spMkLst>
        </pc:spChg>
        <pc:spChg chg="mod">
          <ac:chgData name="Lynne Tseng" userId="e9d1f81c-e197-44b9-8310-442fc7287f94" providerId="ADAL" clId="{B1A45ACA-83FA-4FE1-B98C-6C46590C68D9}" dt="2025-08-06T19:01:54.931" v="99" actId="403"/>
          <ac:spMkLst>
            <pc:docMk/>
            <pc:sldMk cId="3980020924" sldId="264"/>
            <ac:spMk id="32" creationId="{51AEA11A-34B8-000B-C8B5-1D1C5F98A02F}"/>
          </ac:spMkLst>
        </pc:spChg>
        <pc:spChg chg="mod">
          <ac:chgData name="Lynne Tseng" userId="e9d1f81c-e197-44b9-8310-442fc7287f94" providerId="ADAL" clId="{B1A45ACA-83FA-4FE1-B98C-6C46590C68D9}" dt="2025-08-06T19:07:25.765" v="193"/>
          <ac:spMkLst>
            <pc:docMk/>
            <pc:sldMk cId="3980020924" sldId="264"/>
            <ac:spMk id="33" creationId="{5EA98C5A-7927-3C08-8102-1503A726EAD9}"/>
          </ac:spMkLst>
        </pc:spChg>
        <pc:spChg chg="mod">
          <ac:chgData name="Lynne Tseng" userId="e9d1f81c-e197-44b9-8310-442fc7287f94" providerId="ADAL" clId="{B1A45ACA-83FA-4FE1-B98C-6C46590C68D9}" dt="2025-08-06T19:07:41.594" v="199" actId="20577"/>
          <ac:spMkLst>
            <pc:docMk/>
            <pc:sldMk cId="3980020924" sldId="264"/>
            <ac:spMk id="34" creationId="{3CB9BEA2-EEAC-2C08-88EE-A600155D3F65}"/>
          </ac:spMkLst>
        </pc:spChg>
        <pc:spChg chg="mod">
          <ac:chgData name="Lynne Tseng" userId="e9d1f81c-e197-44b9-8310-442fc7287f94" providerId="ADAL" clId="{B1A45ACA-83FA-4FE1-B98C-6C46590C68D9}" dt="2025-08-06T19:16:31.707" v="221"/>
          <ac:spMkLst>
            <pc:docMk/>
            <pc:sldMk cId="3980020924" sldId="264"/>
            <ac:spMk id="36" creationId="{E493D011-6C28-B9F5-6F14-61526DB20549}"/>
          </ac:spMkLst>
        </pc:spChg>
        <pc:spChg chg="mod">
          <ac:chgData name="Lynne Tseng" userId="e9d1f81c-e197-44b9-8310-442fc7287f94" providerId="ADAL" clId="{B1A45ACA-83FA-4FE1-B98C-6C46590C68D9}" dt="2025-08-06T19:17:04.949" v="228" actId="20577"/>
          <ac:spMkLst>
            <pc:docMk/>
            <pc:sldMk cId="3980020924" sldId="264"/>
            <ac:spMk id="37" creationId="{EBA219DB-25F0-283D-0032-DC5DE4C28CC3}"/>
          </ac:spMkLst>
        </pc:spChg>
        <pc:spChg chg="add mod">
          <ac:chgData name="Lynne Tseng" userId="e9d1f81c-e197-44b9-8310-442fc7287f94" providerId="ADAL" clId="{B1A45ACA-83FA-4FE1-B98C-6C46590C68D9}" dt="2025-08-06T19:21:29.868" v="245" actId="2711"/>
          <ac:spMkLst>
            <pc:docMk/>
            <pc:sldMk cId="3980020924" sldId="264"/>
            <ac:spMk id="41" creationId="{6329960B-1A38-97FD-D7BF-EF0C441E7EFC}"/>
          </ac:spMkLst>
        </pc:spChg>
        <pc:grpChg chg="mod">
          <ac:chgData name="Lynne Tseng" userId="e9d1f81c-e197-44b9-8310-442fc7287f94" providerId="ADAL" clId="{B1A45ACA-83FA-4FE1-B98C-6C46590C68D9}" dt="2025-08-06T19:21:12.322" v="241" actId="1076"/>
          <ac:grpSpMkLst>
            <pc:docMk/>
            <pc:sldMk cId="3980020924" sldId="264"/>
            <ac:grpSpMk id="6" creationId="{3D4F34F6-D33D-1EA8-2044-08A449A2FCF4}"/>
          </ac:grpSpMkLst>
        </pc:grpChg>
        <pc:grpChg chg="add del mod">
          <ac:chgData name="Lynne Tseng" userId="e9d1f81c-e197-44b9-8310-442fc7287f94" providerId="ADAL" clId="{B1A45ACA-83FA-4FE1-B98C-6C46590C68D9}" dt="2025-08-06T19:02:50.059" v="113" actId="165"/>
          <ac:grpSpMkLst>
            <pc:docMk/>
            <pc:sldMk cId="3980020924" sldId="264"/>
            <ac:grpSpMk id="9" creationId="{BFD323A4-7B37-3633-2012-D0FAFE95D574}"/>
          </ac:grpSpMkLst>
        </pc:grpChg>
        <pc:grpChg chg="add del mod">
          <ac:chgData name="Lynne Tseng" userId="e9d1f81c-e197-44b9-8310-442fc7287f94" providerId="ADAL" clId="{B1A45ACA-83FA-4FE1-B98C-6C46590C68D9}" dt="2025-08-06T19:05:40.631" v="158" actId="165"/>
          <ac:grpSpMkLst>
            <pc:docMk/>
            <pc:sldMk cId="3980020924" sldId="264"/>
            <ac:grpSpMk id="10" creationId="{524FD53A-0952-70A9-96C6-C03F755A7BD3}"/>
          </ac:grpSpMkLst>
        </pc:grpChg>
        <pc:grpChg chg="add mod">
          <ac:chgData name="Lynne Tseng" userId="e9d1f81c-e197-44b9-8310-442fc7287f94" providerId="ADAL" clId="{B1A45ACA-83FA-4FE1-B98C-6C46590C68D9}" dt="2025-08-06T19:21:12.322" v="241" actId="1076"/>
          <ac:grpSpMkLst>
            <pc:docMk/>
            <pc:sldMk cId="3980020924" sldId="264"/>
            <ac:grpSpMk id="11" creationId="{8F8646F7-00C4-D687-2545-DF55CA19CE4F}"/>
          </ac:grpSpMkLst>
        </pc:grpChg>
        <pc:grpChg chg="add del mod">
          <ac:chgData name="Lynne Tseng" userId="e9d1f81c-e197-44b9-8310-442fc7287f94" providerId="ADAL" clId="{B1A45ACA-83FA-4FE1-B98C-6C46590C68D9}" dt="2025-08-06T19:03:43.464" v="129" actId="478"/>
          <ac:grpSpMkLst>
            <pc:docMk/>
            <pc:sldMk cId="3980020924" sldId="264"/>
            <ac:grpSpMk id="12" creationId="{3EDB4FB8-6843-3BD6-F582-FDCCB873A37A}"/>
          </ac:grpSpMkLst>
        </pc:grpChg>
        <pc:grpChg chg="add del mod">
          <ac:chgData name="Lynne Tseng" userId="e9d1f81c-e197-44b9-8310-442fc7287f94" providerId="ADAL" clId="{B1A45ACA-83FA-4FE1-B98C-6C46590C68D9}" dt="2025-08-06T19:08:30.092" v="212" actId="165"/>
          <ac:grpSpMkLst>
            <pc:docMk/>
            <pc:sldMk cId="3980020924" sldId="264"/>
            <ac:grpSpMk id="17" creationId="{60C38ADA-2B60-405F-9FAB-F0ADAF854B2D}"/>
          </ac:grpSpMkLst>
        </pc:grpChg>
        <pc:grpChg chg="add mod">
          <ac:chgData name="Lynne Tseng" userId="e9d1f81c-e197-44b9-8310-442fc7287f94" providerId="ADAL" clId="{B1A45ACA-83FA-4FE1-B98C-6C46590C68D9}" dt="2025-08-06T19:21:12.322" v="241" actId="1076"/>
          <ac:grpSpMkLst>
            <pc:docMk/>
            <pc:sldMk cId="3980020924" sldId="264"/>
            <ac:grpSpMk id="21" creationId="{8336EC4C-BC4E-8A32-D163-B5D7702953B9}"/>
          </ac:grpSpMkLst>
        </pc:grpChg>
        <pc:grpChg chg="add mod">
          <ac:chgData name="Lynne Tseng" userId="e9d1f81c-e197-44b9-8310-442fc7287f94" providerId="ADAL" clId="{B1A45ACA-83FA-4FE1-B98C-6C46590C68D9}" dt="2025-08-06T19:21:12.322" v="241" actId="1076"/>
          <ac:grpSpMkLst>
            <pc:docMk/>
            <pc:sldMk cId="3980020924" sldId="264"/>
            <ac:grpSpMk id="22" creationId="{5E954022-8B5F-01B2-7228-6F9F2BD662CA}"/>
          </ac:grpSpMkLst>
        </pc:grpChg>
        <pc:grpChg chg="add mod">
          <ac:chgData name="Lynne Tseng" userId="e9d1f81c-e197-44b9-8310-442fc7287f94" providerId="ADAL" clId="{B1A45ACA-83FA-4FE1-B98C-6C46590C68D9}" dt="2025-08-06T19:21:12.322" v="241" actId="1076"/>
          <ac:grpSpMkLst>
            <pc:docMk/>
            <pc:sldMk cId="3980020924" sldId="264"/>
            <ac:grpSpMk id="25" creationId="{528C8FB6-0A91-5181-E02B-719D3F488CA8}"/>
          </ac:grpSpMkLst>
        </pc:grpChg>
        <pc:grpChg chg="add mod">
          <ac:chgData name="Lynne Tseng" userId="e9d1f81c-e197-44b9-8310-442fc7287f94" providerId="ADAL" clId="{B1A45ACA-83FA-4FE1-B98C-6C46590C68D9}" dt="2025-08-06T19:21:12.322" v="241" actId="1076"/>
          <ac:grpSpMkLst>
            <pc:docMk/>
            <pc:sldMk cId="3980020924" sldId="264"/>
            <ac:grpSpMk id="26" creationId="{3E68018F-B319-CD88-9654-203D4FEF586C}"/>
          </ac:grpSpMkLst>
        </pc:grpChg>
        <pc:grpChg chg="del mod">
          <ac:chgData name="Lynne Tseng" userId="e9d1f81c-e197-44b9-8310-442fc7287f94" providerId="ADAL" clId="{B1A45ACA-83FA-4FE1-B98C-6C46590C68D9}" dt="2025-08-06T19:03:41.466" v="127" actId="478"/>
          <ac:grpSpMkLst>
            <pc:docMk/>
            <pc:sldMk cId="3980020924" sldId="264"/>
            <ac:grpSpMk id="27" creationId="{D6DB9E9A-B02A-A553-4B4A-F2E91054705F}"/>
          </ac:grpSpMkLst>
        </pc:grpChg>
        <pc:grpChg chg="del mod">
          <ac:chgData name="Lynne Tseng" userId="e9d1f81c-e197-44b9-8310-442fc7287f94" providerId="ADAL" clId="{B1A45ACA-83FA-4FE1-B98C-6C46590C68D9}" dt="2025-08-06T19:03:42.588" v="128" actId="478"/>
          <ac:grpSpMkLst>
            <pc:docMk/>
            <pc:sldMk cId="3980020924" sldId="264"/>
            <ac:grpSpMk id="30" creationId="{4E37B3B0-C18B-F77A-5B90-5BA705BC05B9}"/>
          </ac:grpSpMkLst>
        </pc:grpChg>
        <pc:grpChg chg="add mod">
          <ac:chgData name="Lynne Tseng" userId="e9d1f81c-e197-44b9-8310-442fc7287f94" providerId="ADAL" clId="{B1A45ACA-83FA-4FE1-B98C-6C46590C68D9}" dt="2025-08-06T19:21:12.322" v="241" actId="1076"/>
          <ac:grpSpMkLst>
            <pc:docMk/>
            <pc:sldMk cId="3980020924" sldId="264"/>
            <ac:grpSpMk id="35" creationId="{1A289BB3-D28D-2A40-C67D-A13F52CC61F7}"/>
          </ac:grpSpMkLst>
        </pc:grpChg>
        <pc:graphicFrameChg chg="add del mod">
          <ac:chgData name="Lynne Tseng" userId="e9d1f81c-e197-44b9-8310-442fc7287f94" providerId="ADAL" clId="{B1A45ACA-83FA-4FE1-B98C-6C46590C68D9}" dt="2025-08-06T19:20:15.838" v="230" actId="478"/>
          <ac:graphicFrameMkLst>
            <pc:docMk/>
            <pc:sldMk cId="3980020924" sldId="264"/>
            <ac:graphicFrameMk id="38" creationId="{18EED9CC-F5EB-E23B-046F-D279B34D4747}"/>
          </ac:graphicFrameMkLst>
        </pc:graphicFrameChg>
        <pc:picChg chg="mod">
          <ac:chgData name="Lynne Tseng" userId="e9d1f81c-e197-44b9-8310-442fc7287f94" providerId="ADAL" clId="{B1A45ACA-83FA-4FE1-B98C-6C46590C68D9}" dt="2025-08-06T19:00:53.157" v="80" actId="34135"/>
          <ac:picMkLst>
            <pc:docMk/>
            <pc:sldMk cId="3980020924" sldId="264"/>
            <ac:picMk id="3" creationId="{8BFDFE4D-0FC6-F9F3-06F2-DF4B2E73E977}"/>
          </ac:picMkLst>
        </pc:picChg>
        <pc:picChg chg="mod topLvl">
          <ac:chgData name="Lynne Tseng" userId="e9d1f81c-e197-44b9-8310-442fc7287f94" providerId="ADAL" clId="{B1A45ACA-83FA-4FE1-B98C-6C46590C68D9}" dt="2025-08-06T19:03:10.347" v="121" actId="1076"/>
          <ac:picMkLst>
            <pc:docMk/>
            <pc:sldMk cId="3980020924" sldId="264"/>
            <ac:picMk id="5" creationId="{0E34FDED-3421-646E-8702-6D73A138738B}"/>
          </ac:picMkLst>
        </pc:picChg>
        <pc:picChg chg="mod topLvl">
          <ac:chgData name="Lynne Tseng" userId="e9d1f81c-e197-44b9-8310-442fc7287f94" providerId="ADAL" clId="{B1A45ACA-83FA-4FE1-B98C-6C46590C68D9}" dt="2025-08-06T19:06:26.965" v="177" actId="1076"/>
          <ac:picMkLst>
            <pc:docMk/>
            <pc:sldMk cId="3980020924" sldId="264"/>
            <ac:picMk id="7" creationId="{23EDB043-0461-5301-76AC-2397C3B922F8}"/>
          </ac:picMkLst>
        </pc:picChg>
        <pc:picChg chg="mod">
          <ac:chgData name="Lynne Tseng" userId="e9d1f81c-e197-44b9-8310-442fc7287f94" providerId="ADAL" clId="{B1A45ACA-83FA-4FE1-B98C-6C46590C68D9}" dt="2025-08-06T19:07:01.735" v="186" actId="1076"/>
          <ac:picMkLst>
            <pc:docMk/>
            <pc:sldMk cId="3980020924" sldId="264"/>
            <ac:picMk id="8" creationId="{782C6052-3E43-00FE-67EC-082BC12DD88E}"/>
          </ac:picMkLst>
        </pc:picChg>
        <pc:picChg chg="mod topLvl modCrop">
          <ac:chgData name="Lynne Tseng" userId="e9d1f81c-e197-44b9-8310-442fc7287f94" providerId="ADAL" clId="{B1A45ACA-83FA-4FE1-B98C-6C46590C68D9}" dt="2025-08-06T19:03:04.585" v="118" actId="164"/>
          <ac:picMkLst>
            <pc:docMk/>
            <pc:sldMk cId="3980020924" sldId="264"/>
            <ac:picMk id="14" creationId="{2E15F465-32AA-4057-2178-7159D0D64E3C}"/>
          </ac:picMkLst>
        </pc:picChg>
        <pc:picChg chg="mod topLvl modCrop">
          <ac:chgData name="Lynne Tseng" userId="e9d1f81c-e197-44b9-8310-442fc7287f94" providerId="ADAL" clId="{B1A45ACA-83FA-4FE1-B98C-6C46590C68D9}" dt="2025-08-06T19:06:22.774" v="176" actId="18131"/>
          <ac:picMkLst>
            <pc:docMk/>
            <pc:sldMk cId="3980020924" sldId="264"/>
            <ac:picMk id="16" creationId="{B602EB81-3A4E-7EF5-A640-7C306CE2D585}"/>
          </ac:picMkLst>
        </pc:picChg>
        <pc:picChg chg="mod modCrop">
          <ac:chgData name="Lynne Tseng" userId="e9d1f81c-e197-44b9-8310-442fc7287f94" providerId="ADAL" clId="{B1A45ACA-83FA-4FE1-B98C-6C46590C68D9}" dt="2025-08-06T19:06:58.038" v="185" actId="18131"/>
          <ac:picMkLst>
            <pc:docMk/>
            <pc:sldMk cId="3980020924" sldId="264"/>
            <ac:picMk id="18" creationId="{9C9534A5-4DE1-877A-2ADC-EA84E95573A0}"/>
          </ac:picMkLst>
        </pc:picChg>
        <pc:picChg chg="mod topLvl modCrop">
          <ac:chgData name="Lynne Tseng" userId="e9d1f81c-e197-44b9-8310-442fc7287f94" providerId="ADAL" clId="{B1A45ACA-83FA-4FE1-B98C-6C46590C68D9}" dt="2025-08-06T19:21:12.322" v="241" actId="1076"/>
          <ac:picMkLst>
            <pc:docMk/>
            <pc:sldMk cId="3980020924" sldId="264"/>
            <ac:picMk id="19" creationId="{0033247D-F795-10B8-F036-B2253A8CBC51}"/>
          </ac:picMkLst>
        </pc:picChg>
        <pc:picChg chg="mod topLvl">
          <ac:chgData name="Lynne Tseng" userId="e9d1f81c-e197-44b9-8310-442fc7287f94" providerId="ADAL" clId="{B1A45ACA-83FA-4FE1-B98C-6C46590C68D9}" dt="2025-08-06T19:21:12.322" v="241" actId="1076"/>
          <ac:picMkLst>
            <pc:docMk/>
            <pc:sldMk cId="3980020924" sldId="264"/>
            <ac:picMk id="20" creationId="{3F91FAC2-DD9D-3D3F-3C73-F74C147D9553}"/>
          </ac:picMkLst>
        </pc:picChg>
        <pc:picChg chg="add del mod">
          <ac:chgData name="Lynne Tseng" userId="e9d1f81c-e197-44b9-8310-442fc7287f94" providerId="ADAL" clId="{B1A45ACA-83FA-4FE1-B98C-6C46590C68D9}" dt="2025-08-06T19:20:37.609" v="235" actId="478"/>
          <ac:picMkLst>
            <pc:docMk/>
            <pc:sldMk cId="3980020924" sldId="264"/>
            <ac:picMk id="40" creationId="{834DC4F7-586F-B3DE-29B0-D6F8B485E66C}"/>
          </ac:picMkLst>
        </pc:picChg>
        <pc:picChg chg="add mod">
          <ac:chgData name="Lynne Tseng" userId="e9d1f81c-e197-44b9-8310-442fc7287f94" providerId="ADAL" clId="{B1A45ACA-83FA-4FE1-B98C-6C46590C68D9}" dt="2025-08-06T19:21:43.197" v="248" actId="1076"/>
          <ac:picMkLst>
            <pc:docMk/>
            <pc:sldMk cId="3980020924" sldId="264"/>
            <ac:picMk id="42" creationId="{53DBAB9F-1311-F680-7041-C507747B853B}"/>
          </ac:picMkLst>
        </pc:picChg>
      </pc:sldChg>
      <pc:sldChg chg="addSp modSp add mod ord">
        <pc:chgData name="Lynne Tseng" userId="e9d1f81c-e197-44b9-8310-442fc7287f94" providerId="ADAL" clId="{B1A45ACA-83FA-4FE1-B98C-6C46590C68D9}" dt="2025-08-06T18:55:05.660" v="40" actId="1076"/>
        <pc:sldMkLst>
          <pc:docMk/>
          <pc:sldMk cId="2497333809" sldId="277"/>
        </pc:sldMkLst>
        <pc:spChg chg="add mod">
          <ac:chgData name="Lynne Tseng" userId="e9d1f81c-e197-44b9-8310-442fc7287f94" providerId="ADAL" clId="{B1A45ACA-83FA-4FE1-B98C-6C46590C68D9}" dt="2025-08-06T18:53:15.004" v="11" actId="1076"/>
          <ac:spMkLst>
            <pc:docMk/>
            <pc:sldMk cId="2497333809" sldId="277"/>
            <ac:spMk id="3" creationId="{FF90E58F-B3A4-4F91-3125-333E420ABC27}"/>
          </ac:spMkLst>
        </pc:spChg>
        <pc:spChg chg="add mod">
          <ac:chgData name="Lynne Tseng" userId="e9d1f81c-e197-44b9-8310-442fc7287f94" providerId="ADAL" clId="{B1A45ACA-83FA-4FE1-B98C-6C46590C68D9}" dt="2025-08-06T18:55:05.660" v="40" actId="1076"/>
          <ac:spMkLst>
            <pc:docMk/>
            <pc:sldMk cId="2497333809" sldId="277"/>
            <ac:spMk id="4" creationId="{31E5EA67-29A7-EABA-C3C6-658165923778}"/>
          </ac:spMkLst>
        </pc:spChg>
        <pc:spChg chg="add mod">
          <ac:chgData name="Lynne Tseng" userId="e9d1f81c-e197-44b9-8310-442fc7287f94" providerId="ADAL" clId="{B1A45ACA-83FA-4FE1-B98C-6C46590C68D9}" dt="2025-08-06T18:55:01.168" v="38" actId="1076"/>
          <ac:spMkLst>
            <pc:docMk/>
            <pc:sldMk cId="2497333809" sldId="277"/>
            <ac:spMk id="5" creationId="{2ED6B35A-D031-447A-75F2-7C1537976D22}"/>
          </ac:spMkLst>
        </pc:spChg>
        <pc:spChg chg="add mod">
          <ac:chgData name="Lynne Tseng" userId="e9d1f81c-e197-44b9-8310-442fc7287f94" providerId="ADAL" clId="{B1A45ACA-83FA-4FE1-B98C-6C46590C68D9}" dt="2025-08-06T18:54:50.042" v="36" actId="554"/>
          <ac:spMkLst>
            <pc:docMk/>
            <pc:sldMk cId="2497333809" sldId="277"/>
            <ac:spMk id="6" creationId="{488BC98D-3770-EF3E-F818-F15DAF3C28BE}"/>
          </ac:spMkLst>
        </pc:spChg>
        <pc:spChg chg="add mod">
          <ac:chgData name="Lynne Tseng" userId="e9d1f81c-e197-44b9-8310-442fc7287f94" providerId="ADAL" clId="{B1A45ACA-83FA-4FE1-B98C-6C46590C68D9}" dt="2025-08-06T18:55:03.351" v="39" actId="1076"/>
          <ac:spMkLst>
            <pc:docMk/>
            <pc:sldMk cId="2497333809" sldId="277"/>
            <ac:spMk id="7" creationId="{F8E0EFCD-04DF-FAE9-3CD2-54A8CA10954B}"/>
          </ac:spMkLst>
        </pc:spChg>
        <pc:spChg chg="add mod">
          <ac:chgData name="Lynne Tseng" userId="e9d1f81c-e197-44b9-8310-442fc7287f94" providerId="ADAL" clId="{B1A45ACA-83FA-4FE1-B98C-6C46590C68D9}" dt="2025-08-06T18:54:54.806" v="37" actId="14100"/>
          <ac:spMkLst>
            <pc:docMk/>
            <pc:sldMk cId="2497333809" sldId="277"/>
            <ac:spMk id="8" creationId="{852766F2-F338-CCB5-49F0-0BC57E450ED5}"/>
          </ac:spMkLst>
        </pc:spChg>
        <pc:spChg chg="add mod">
          <ac:chgData name="Lynne Tseng" userId="e9d1f81c-e197-44b9-8310-442fc7287f94" providerId="ADAL" clId="{B1A45ACA-83FA-4FE1-B98C-6C46590C68D9}" dt="2025-08-06T18:55:03.351" v="39" actId="1076"/>
          <ac:spMkLst>
            <pc:docMk/>
            <pc:sldMk cId="2497333809" sldId="277"/>
            <ac:spMk id="9" creationId="{0C4B4129-D9C4-2E44-5A1F-843C05D2E4E0}"/>
          </ac:spMkLst>
        </pc:spChg>
        <pc:spChg chg="add mod">
          <ac:chgData name="Lynne Tseng" userId="e9d1f81c-e197-44b9-8310-442fc7287f94" providerId="ADAL" clId="{B1A45ACA-83FA-4FE1-B98C-6C46590C68D9}" dt="2025-08-06T18:55:01.168" v="38" actId="1076"/>
          <ac:spMkLst>
            <pc:docMk/>
            <pc:sldMk cId="2497333809" sldId="277"/>
            <ac:spMk id="10" creationId="{D5559A8E-E997-DCC1-A7E2-DAC9F9A88126}"/>
          </ac:spMkLst>
        </pc:spChg>
        <pc:spChg chg="add mod">
          <ac:chgData name="Lynne Tseng" userId="e9d1f81c-e197-44b9-8310-442fc7287f94" providerId="ADAL" clId="{B1A45ACA-83FA-4FE1-B98C-6C46590C68D9}" dt="2025-08-06T18:54:50.042" v="36" actId="554"/>
          <ac:spMkLst>
            <pc:docMk/>
            <pc:sldMk cId="2497333809" sldId="277"/>
            <ac:spMk id="11" creationId="{E2BB6E17-2691-E94B-D9FA-B7FF04BD28E0}"/>
          </ac:spMkLst>
        </pc:spChg>
        <pc:spChg chg="add mod">
          <ac:chgData name="Lynne Tseng" userId="e9d1f81c-e197-44b9-8310-442fc7287f94" providerId="ADAL" clId="{B1A45ACA-83FA-4FE1-B98C-6C46590C68D9}" dt="2025-08-06T18:53:22.675" v="14" actId="1076"/>
          <ac:spMkLst>
            <pc:docMk/>
            <pc:sldMk cId="2497333809" sldId="277"/>
            <ac:spMk id="12" creationId="{5C9240F8-F393-8A8B-4ADE-38C77B2B729F}"/>
          </ac:spMkLst>
        </pc:spChg>
        <pc:picChg chg="mod">
          <ac:chgData name="Lynne Tseng" userId="e9d1f81c-e197-44b9-8310-442fc7287f94" providerId="ADAL" clId="{B1A45ACA-83FA-4FE1-B98C-6C46590C68D9}" dt="2025-08-06T18:54:31.988" v="34" actId="1076"/>
          <ac:picMkLst>
            <pc:docMk/>
            <pc:sldMk cId="2497333809" sldId="277"/>
            <ac:picMk id="2" creationId="{81F04CF0-5F2D-50E7-B399-984D3D9260C2}"/>
          </ac:picMkLst>
        </pc:picChg>
        <pc:picChg chg="mod">
          <ac:chgData name="Lynne Tseng" userId="e9d1f81c-e197-44b9-8310-442fc7287f94" providerId="ADAL" clId="{B1A45ACA-83FA-4FE1-B98C-6C46590C68D9}" dt="2025-08-06T18:53:16.811" v="12" actId="1076"/>
          <ac:picMkLst>
            <pc:docMk/>
            <pc:sldMk cId="2497333809" sldId="277"/>
            <ac:picMk id="13" creationId="{7EDE5F59-72E2-2035-4295-EF92FC4D8778}"/>
          </ac:picMkLst>
        </pc:picChg>
      </pc:sldChg>
      <pc:sldChg chg="del">
        <pc:chgData name="Lynne Tseng" userId="e9d1f81c-e197-44b9-8310-442fc7287f94" providerId="ADAL" clId="{B1A45ACA-83FA-4FE1-B98C-6C46590C68D9}" dt="2025-08-06T18:55:09.443" v="41" actId="47"/>
        <pc:sldMkLst>
          <pc:docMk/>
          <pc:sldMk cId="1934480022" sldId="292"/>
        </pc:sldMkLst>
      </pc:sldChg>
      <pc:sldChg chg="delSp modSp del mod ord">
        <pc:chgData name="Lynne Tseng" userId="e9d1f81c-e197-44b9-8310-442fc7287f94" providerId="ADAL" clId="{B1A45ACA-83FA-4FE1-B98C-6C46590C68D9}" dt="2025-08-06T19:21:33.649" v="246" actId="47"/>
        <pc:sldMkLst>
          <pc:docMk/>
          <pc:sldMk cId="2694922042" sldId="293"/>
        </pc:sldMkLst>
        <pc:spChg chg="mod topLvl">
          <ac:chgData name="Lynne Tseng" userId="e9d1f81c-e197-44b9-8310-442fc7287f94" providerId="ADAL" clId="{B1A45ACA-83FA-4FE1-B98C-6C46590C68D9}" dt="2025-08-06T19:11:23.394" v="214" actId="165"/>
          <ac:spMkLst>
            <pc:docMk/>
            <pc:sldMk cId="2694922042" sldId="293"/>
            <ac:spMk id="10" creationId="{4742CB5F-C813-B2C0-F50B-F3AB4C766819}"/>
          </ac:spMkLst>
        </pc:spChg>
        <pc:spChg chg="mod topLvl">
          <ac:chgData name="Lynne Tseng" userId="e9d1f81c-e197-44b9-8310-442fc7287f94" providerId="ADAL" clId="{B1A45ACA-83FA-4FE1-B98C-6C46590C68D9}" dt="2025-08-06T19:11:23.394" v="214" actId="165"/>
          <ac:spMkLst>
            <pc:docMk/>
            <pc:sldMk cId="2694922042" sldId="293"/>
            <ac:spMk id="16" creationId="{4A0AE3F6-062B-336B-43BF-D15D22D96695}"/>
          </ac:spMkLst>
        </pc:spChg>
        <pc:spChg chg="mod topLvl">
          <ac:chgData name="Lynne Tseng" userId="e9d1f81c-e197-44b9-8310-442fc7287f94" providerId="ADAL" clId="{B1A45ACA-83FA-4FE1-B98C-6C46590C68D9}" dt="2025-08-06T19:11:23.394" v="214" actId="165"/>
          <ac:spMkLst>
            <pc:docMk/>
            <pc:sldMk cId="2694922042" sldId="293"/>
            <ac:spMk id="17" creationId="{A1FC7E99-B9DF-5564-BEDC-78DE4386D6C9}"/>
          </ac:spMkLst>
        </pc:spChg>
        <pc:spChg chg="mod">
          <ac:chgData name="Lynne Tseng" userId="e9d1f81c-e197-44b9-8310-442fc7287f94" providerId="ADAL" clId="{B1A45ACA-83FA-4FE1-B98C-6C46590C68D9}" dt="2025-08-06T19:11:23.394" v="214" actId="165"/>
          <ac:spMkLst>
            <pc:docMk/>
            <pc:sldMk cId="2694922042" sldId="293"/>
            <ac:spMk id="21" creationId="{C96C1288-9B4C-88B3-84BB-44D724FA8267}"/>
          </ac:spMkLst>
        </pc:spChg>
        <pc:spChg chg="mod">
          <ac:chgData name="Lynne Tseng" userId="e9d1f81c-e197-44b9-8310-442fc7287f94" providerId="ADAL" clId="{B1A45ACA-83FA-4FE1-B98C-6C46590C68D9}" dt="2025-08-06T19:11:23.394" v="214" actId="165"/>
          <ac:spMkLst>
            <pc:docMk/>
            <pc:sldMk cId="2694922042" sldId="293"/>
            <ac:spMk id="22" creationId="{97620423-8C4E-8D4B-3E39-E77A090749AC}"/>
          </ac:spMkLst>
        </pc:spChg>
        <pc:spChg chg="mod">
          <ac:chgData name="Lynne Tseng" userId="e9d1f81c-e197-44b9-8310-442fc7287f94" providerId="ADAL" clId="{B1A45ACA-83FA-4FE1-B98C-6C46590C68D9}" dt="2025-08-06T19:11:23.394" v="214" actId="165"/>
          <ac:spMkLst>
            <pc:docMk/>
            <pc:sldMk cId="2694922042" sldId="293"/>
            <ac:spMk id="23" creationId="{F7426F74-DC44-C7F2-9533-E41A18A69815}"/>
          </ac:spMkLst>
        </pc:spChg>
        <pc:spChg chg="mod">
          <ac:chgData name="Lynne Tseng" userId="e9d1f81c-e197-44b9-8310-442fc7287f94" providerId="ADAL" clId="{B1A45ACA-83FA-4FE1-B98C-6C46590C68D9}" dt="2025-08-06T19:11:23.394" v="214" actId="165"/>
          <ac:spMkLst>
            <pc:docMk/>
            <pc:sldMk cId="2694922042" sldId="293"/>
            <ac:spMk id="24" creationId="{FAC0CD2D-4A71-8193-7DE3-F8FAE76A9E18}"/>
          </ac:spMkLst>
        </pc:spChg>
        <pc:spChg chg="mod">
          <ac:chgData name="Lynne Tseng" userId="e9d1f81c-e197-44b9-8310-442fc7287f94" providerId="ADAL" clId="{B1A45ACA-83FA-4FE1-B98C-6C46590C68D9}" dt="2025-08-06T19:11:23.394" v="214" actId="165"/>
          <ac:spMkLst>
            <pc:docMk/>
            <pc:sldMk cId="2694922042" sldId="293"/>
            <ac:spMk id="26" creationId="{BA2B9BC2-F687-F932-5503-1AA193684023}"/>
          </ac:spMkLst>
        </pc:spChg>
        <pc:spChg chg="mod">
          <ac:chgData name="Lynne Tseng" userId="e9d1f81c-e197-44b9-8310-442fc7287f94" providerId="ADAL" clId="{B1A45ACA-83FA-4FE1-B98C-6C46590C68D9}" dt="2025-08-06T19:11:23.394" v="214" actId="165"/>
          <ac:spMkLst>
            <pc:docMk/>
            <pc:sldMk cId="2694922042" sldId="293"/>
            <ac:spMk id="27" creationId="{1473B827-54AF-C397-D182-DB3EBC2459B7}"/>
          </ac:spMkLst>
        </pc:spChg>
        <pc:spChg chg="mod">
          <ac:chgData name="Lynne Tseng" userId="e9d1f81c-e197-44b9-8310-442fc7287f94" providerId="ADAL" clId="{B1A45ACA-83FA-4FE1-B98C-6C46590C68D9}" dt="2025-08-06T19:11:23.394" v="214" actId="165"/>
          <ac:spMkLst>
            <pc:docMk/>
            <pc:sldMk cId="2694922042" sldId="293"/>
            <ac:spMk id="28" creationId="{569B8D87-F6F2-856C-FEAA-79F15E6B1FF0}"/>
          </ac:spMkLst>
        </pc:spChg>
        <pc:picChg chg="mod">
          <ac:chgData name="Lynne Tseng" userId="e9d1f81c-e197-44b9-8310-442fc7287f94" providerId="ADAL" clId="{B1A45ACA-83FA-4FE1-B98C-6C46590C68D9}" dt="2025-08-06T19:02:15.217" v="104" actId="1076"/>
          <ac:picMkLst>
            <pc:docMk/>
            <pc:sldMk cId="2694922042" sldId="293"/>
            <ac:picMk id="11" creationId="{8C57EB4B-108D-F709-519E-55567BE2F6D2}"/>
          </ac:picMkLst>
        </pc:picChg>
        <pc:picChg chg="mod">
          <ac:chgData name="Lynne Tseng" userId="e9d1f81c-e197-44b9-8310-442fc7287f94" providerId="ADAL" clId="{B1A45ACA-83FA-4FE1-B98C-6C46590C68D9}" dt="2025-08-06T19:05:32.693" v="156" actId="1076"/>
          <ac:picMkLst>
            <pc:docMk/>
            <pc:sldMk cId="2694922042" sldId="293"/>
            <ac:picMk id="12" creationId="{32D909C5-2393-5C85-EA27-8D1F7EF07C66}"/>
          </ac:picMkLst>
        </pc:picChg>
        <pc:picChg chg="del mod">
          <ac:chgData name="Lynne Tseng" userId="e9d1f81c-e197-44b9-8310-442fc7287f94" providerId="ADAL" clId="{B1A45ACA-83FA-4FE1-B98C-6C46590C68D9}" dt="2025-08-06T19:16:07.577" v="217" actId="478"/>
          <ac:picMkLst>
            <pc:docMk/>
            <pc:sldMk cId="2694922042" sldId="293"/>
            <ac:picMk id="19" creationId="{E8904E9C-07F3-2E40-6683-CD950F68B46F}"/>
          </ac:picMkLst>
        </pc:picChg>
      </pc:sldChg>
      <pc:sldMasterChg chg="del delSldLayout">
        <pc:chgData name="Lynne Tseng" userId="e9d1f81c-e197-44b9-8310-442fc7287f94" providerId="ADAL" clId="{B1A45ACA-83FA-4FE1-B98C-6C46590C68D9}" dt="2025-08-06T19:21:33.649" v="246" actId="47"/>
        <pc:sldMasterMkLst>
          <pc:docMk/>
          <pc:sldMasterMk cId="4147548638" sldId="2147483648"/>
        </pc:sldMasterMkLst>
        <pc:sldLayoutChg chg="del">
          <pc:chgData name="Lynne Tseng" userId="e9d1f81c-e197-44b9-8310-442fc7287f94" providerId="ADAL" clId="{B1A45ACA-83FA-4FE1-B98C-6C46590C68D9}" dt="2025-08-06T19:21:33.649" v="246" actId="47"/>
          <pc:sldLayoutMkLst>
            <pc:docMk/>
            <pc:sldMasterMk cId="4147548638" sldId="2147483648"/>
            <pc:sldLayoutMk cId="3783922341" sldId="2147483649"/>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502965478" sldId="2147483650"/>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1438920778" sldId="2147483651"/>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2462000130" sldId="2147483654"/>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1332637538" sldId="2147483655"/>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954026979" sldId="2147483660"/>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2409344073" sldId="2147483661"/>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2351692692" sldId="2147483662"/>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3777693128" sldId="2147483663"/>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3999198907" sldId="2147483664"/>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1997319226" sldId="2147483665"/>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1017856353" sldId="2147483666"/>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2644075670" sldId="2147483667"/>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1489613788" sldId="2147483668"/>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3694387014" sldId="2147483669"/>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3881759368" sldId="2147483670"/>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3128156356" sldId="2147483671"/>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3038379770" sldId="2147483672"/>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112720364" sldId="2147483673"/>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1138951231" sldId="2147483674"/>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1337971768" sldId="2147483675"/>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3770880758" sldId="2147483676"/>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1009094000" sldId="2147483677"/>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2644959209" sldId="2147483678"/>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1690026200" sldId="2147483679"/>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532776978" sldId="2147483680"/>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2267477996" sldId="2147483681"/>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1622244590" sldId="2147483682"/>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4038270145" sldId="2147483683"/>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555707669" sldId="2147483684"/>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654090140" sldId="2147483685"/>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1578024093" sldId="2147483686"/>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400846003" sldId="2147483687"/>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4272717419" sldId="2147483688"/>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3015904407" sldId="2147483689"/>
          </pc:sldLayoutMkLst>
        </pc:sldLayoutChg>
        <pc:sldLayoutChg chg="del">
          <pc:chgData name="Lynne Tseng" userId="e9d1f81c-e197-44b9-8310-442fc7287f94" providerId="ADAL" clId="{B1A45ACA-83FA-4FE1-B98C-6C46590C68D9}" dt="2025-08-06T19:21:33.649" v="246" actId="47"/>
          <pc:sldLayoutMkLst>
            <pc:docMk/>
            <pc:sldMasterMk cId="4147548638" sldId="2147483648"/>
            <pc:sldLayoutMk cId="2648659963" sldId="214748369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64ED5C-0265-2B30-130C-BFFB09A0E7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2E9B757-61EC-B35D-E309-59A5B2CEC6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E4A8C5-ADA6-4C2D-A36C-1829CCFC64D0}" type="datetimeFigureOut">
              <a:rPr lang="en-US" smtClean="0"/>
              <a:t>8/6/2025</a:t>
            </a:fld>
            <a:endParaRPr lang="en-US"/>
          </a:p>
        </p:txBody>
      </p:sp>
      <p:sp>
        <p:nvSpPr>
          <p:cNvPr id="4" name="Footer Placeholder 3">
            <a:extLst>
              <a:ext uri="{FF2B5EF4-FFF2-40B4-BE49-F238E27FC236}">
                <a16:creationId xmlns:a16="http://schemas.microsoft.com/office/drawing/2014/main" id="{291EE627-B914-4E2C-8383-E3B656A6776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4D94A3C-8498-3A9B-C3B3-26877FFCFE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DBD07D-E699-4343-9E5D-6E6D84B3ECC5}" type="slidenum">
              <a:rPr lang="en-US" smtClean="0"/>
              <a:t>‹#›</a:t>
            </a:fld>
            <a:endParaRPr lang="en-US"/>
          </a:p>
        </p:txBody>
      </p:sp>
    </p:spTree>
    <p:extLst>
      <p:ext uri="{BB962C8B-B14F-4D97-AF65-F5344CB8AC3E}">
        <p14:creationId xmlns:p14="http://schemas.microsoft.com/office/powerpoint/2010/main" val="229787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BF285-71AA-40D8-B73A-B409A8A14957}" type="datetimeFigureOut">
              <a:rPr lang="en-US" smtClean="0"/>
              <a:t>8/6/2025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15C6E-952F-4174-8503-05DA5E3DCE75}" type="slidenum">
              <a:rPr lang="en-US" smtClean="0"/>
              <a:t>‹#›</a:t>
            </a:fld>
            <a:endParaRPr lang="en-US"/>
          </a:p>
        </p:txBody>
      </p:sp>
    </p:spTree>
    <p:extLst>
      <p:ext uri="{BB962C8B-B14F-4D97-AF65-F5344CB8AC3E}">
        <p14:creationId xmlns:p14="http://schemas.microsoft.com/office/powerpoint/2010/main" val="3702192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004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8070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y surface with small dots&#10;&#10;AI-generated content may be incorrect.">
            <a:extLst>
              <a:ext uri="{FF2B5EF4-FFF2-40B4-BE49-F238E27FC236}">
                <a16:creationId xmlns:a16="http://schemas.microsoft.com/office/drawing/2014/main" id="{260412DA-5175-C1B0-DEB5-62A48FEE7823}"/>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58447755"/>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y surface with small dots&#10;&#10;AI-generated content may be incorrect.">
            <a:extLst>
              <a:ext uri="{FF2B5EF4-FFF2-40B4-BE49-F238E27FC236}">
                <a16:creationId xmlns:a16="http://schemas.microsoft.com/office/drawing/2014/main" id="{260412DA-5175-C1B0-DEB5-62A48FEE7823}"/>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239B009-F28B-5975-8A97-DBBF9735CF51}"/>
              </a:ext>
            </a:extLst>
          </p:cNvPr>
          <p:cNvPicPr>
            <a:picLocks noChangeAspect="1"/>
          </p:cNvPicPr>
          <p:nvPr userDrawn="1"/>
        </p:nvPicPr>
        <p:blipFill>
          <a:blip r:embed="rId4"/>
          <a:stretch>
            <a:fillRect/>
          </a:stretch>
        </p:blipFill>
        <p:spPr>
          <a:xfrm>
            <a:off x="-7883375" y="1925791"/>
            <a:ext cx="27958749" cy="3006418"/>
          </a:xfrm>
          <a:prstGeom prst="rect">
            <a:avLst/>
          </a:prstGeom>
        </p:spPr>
      </p:pic>
      <p:pic>
        <p:nvPicPr>
          <p:cNvPr id="2" name="Picture 1">
            <a:extLst>
              <a:ext uri="{FF2B5EF4-FFF2-40B4-BE49-F238E27FC236}">
                <a16:creationId xmlns:a16="http://schemas.microsoft.com/office/drawing/2014/main" id="{E1EF7B1E-8FD5-460E-29A4-4442AD2AA364}"/>
              </a:ext>
            </a:extLst>
          </p:cNvPr>
          <p:cNvPicPr>
            <a:picLocks noChangeAspect="1"/>
          </p:cNvPicPr>
          <p:nvPr userDrawn="1"/>
        </p:nvPicPr>
        <p:blipFill>
          <a:blip r:embed="rId5"/>
          <a:srcRect l="25140" t="17083" r="28283" b="67892"/>
          <a:stretch>
            <a:fillRect/>
          </a:stretch>
        </p:blipFill>
        <p:spPr>
          <a:xfrm>
            <a:off x="454958" y="3429000"/>
            <a:ext cx="11282082" cy="528433"/>
          </a:xfrm>
          <a:prstGeom prst="rect">
            <a:avLst/>
          </a:prstGeom>
        </p:spPr>
      </p:pic>
    </p:spTree>
    <p:extLst>
      <p:ext uri="{BB962C8B-B14F-4D97-AF65-F5344CB8AC3E}">
        <p14:creationId xmlns:p14="http://schemas.microsoft.com/office/powerpoint/2010/main" val="3257414028"/>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23AB57-C047-3FFA-5F8E-4F0AEC71432C}"/>
              </a:ext>
            </a:extLst>
          </p:cNvPr>
          <p:cNvSpPr txBox="1"/>
          <p:nvPr/>
        </p:nvSpPr>
        <p:spPr>
          <a:xfrm>
            <a:off x="-1" y="1490008"/>
            <a:ext cx="12192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a:ln>
                  <a:noFill/>
                </a:ln>
                <a:solidFill>
                  <a:srgbClr val="182857"/>
                </a:solidFill>
                <a:effectLst/>
                <a:uLnTx/>
                <a:uFillTx/>
                <a:latin typeface="Gotham Bold" pitchFamily="2" charset="0"/>
                <a:ea typeface="+mn-ea"/>
                <a:cs typeface="Avenir Next World" panose="020B0503020202020204" pitchFamily="34" charset="0"/>
              </a:rPr>
              <a:t>CONSTRUCTION: </a:t>
            </a:r>
            <a:br>
              <a:rPr kumimoji="0" lang="en-US" sz="6000" b="1" i="1" u="none" strike="noStrike" kern="1200" cap="none" spc="0" normalizeH="0" baseline="0" noProof="0">
                <a:ln>
                  <a:noFill/>
                </a:ln>
                <a:solidFill>
                  <a:srgbClr val="182857"/>
                </a:solidFill>
                <a:effectLst/>
                <a:uLnTx/>
                <a:uFillTx/>
                <a:latin typeface="Gotham Bold" pitchFamily="2" charset="0"/>
                <a:ea typeface="+mn-ea"/>
                <a:cs typeface="Avenir Next World" panose="020B0503020202020204" pitchFamily="34" charset="0"/>
              </a:rPr>
            </a:br>
            <a:r>
              <a:rPr kumimoji="0" lang="en-US" sz="6000" b="1" i="1" u="none" strike="noStrike" kern="1200" cap="none" spc="0" normalizeH="0" baseline="0" noProof="0">
                <a:ln>
                  <a:noFill/>
                </a:ln>
                <a:solidFill>
                  <a:srgbClr val="182857"/>
                </a:solidFill>
                <a:effectLst/>
                <a:uLnTx/>
                <a:uFillTx/>
                <a:latin typeface="Gotham Bold" pitchFamily="2" charset="0"/>
                <a:ea typeface="+mn-ea"/>
                <a:cs typeface="Avenir Next World" panose="020B0503020202020204" pitchFamily="34" charset="0"/>
              </a:rPr>
              <a:t>BUILT TO PERFORM</a:t>
            </a:r>
          </a:p>
        </p:txBody>
      </p:sp>
      <p:sp>
        <p:nvSpPr>
          <p:cNvPr id="3" name="TextBox 2">
            <a:extLst>
              <a:ext uri="{FF2B5EF4-FFF2-40B4-BE49-F238E27FC236}">
                <a16:creationId xmlns:a16="http://schemas.microsoft.com/office/drawing/2014/main" id="{2FB24759-9994-A26F-6A44-00C3A409EA5A}"/>
              </a:ext>
            </a:extLst>
          </p:cNvPr>
          <p:cNvSpPr txBox="1"/>
          <p:nvPr/>
        </p:nvSpPr>
        <p:spPr>
          <a:xfrm>
            <a:off x="0" y="3938843"/>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182857"/>
                </a:solidFill>
                <a:effectLst/>
                <a:uLnTx/>
                <a:uFillTx/>
                <a:latin typeface="Gotham Medium" pitchFamily="2" charset="0"/>
                <a:ea typeface="+mn-ea"/>
                <a:cs typeface="Arrow Display" panose="020B0504020209020203" pitchFamily="34" charset="0"/>
              </a:rPr>
              <a:t>GREGORY STEPHENS, AFTON NOETH</a:t>
            </a:r>
          </a:p>
        </p:txBody>
      </p:sp>
    </p:spTree>
    <p:extLst>
      <p:ext uri="{BB962C8B-B14F-4D97-AF65-F5344CB8AC3E}">
        <p14:creationId xmlns:p14="http://schemas.microsoft.com/office/powerpoint/2010/main" val="716994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safety vest&#10;&#10;Description automatically generated">
            <a:extLst>
              <a:ext uri="{FF2B5EF4-FFF2-40B4-BE49-F238E27FC236}">
                <a16:creationId xmlns:a16="http://schemas.microsoft.com/office/drawing/2014/main" id="{81F04CF0-5F2D-50E7-B399-984D3D9260C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8245047" y="0"/>
            <a:ext cx="3946953" cy="4127863"/>
          </a:xfrm>
          <a:prstGeom prst="rect">
            <a:avLst/>
          </a:prstGeom>
        </p:spPr>
      </p:pic>
      <p:sp>
        <p:nvSpPr>
          <p:cNvPr id="3" name="Text Placeholder 2">
            <a:extLst>
              <a:ext uri="{FF2B5EF4-FFF2-40B4-BE49-F238E27FC236}">
                <a16:creationId xmlns:a16="http://schemas.microsoft.com/office/drawing/2014/main" id="{FF90E58F-B3A4-4F91-3125-333E420ABC27}"/>
              </a:ext>
            </a:extLst>
          </p:cNvPr>
          <p:cNvSpPr txBox="1">
            <a:spLocks/>
          </p:cNvSpPr>
          <p:nvPr/>
        </p:nvSpPr>
        <p:spPr>
          <a:xfrm>
            <a:off x="167044" y="281749"/>
            <a:ext cx="5811278" cy="263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tx2"/>
                </a:solidFill>
                <a:latin typeface="Gotham Medium" pitchFamily="50" charset="0"/>
                <a:cs typeface="Gotham Medium" pitchFamily="50" charset="0"/>
              </a:rPr>
              <a:t>Industry Specialization</a:t>
            </a:r>
          </a:p>
        </p:txBody>
      </p:sp>
      <p:sp>
        <p:nvSpPr>
          <p:cNvPr id="4" name="Content Placeholder 2">
            <a:extLst>
              <a:ext uri="{FF2B5EF4-FFF2-40B4-BE49-F238E27FC236}">
                <a16:creationId xmlns:a16="http://schemas.microsoft.com/office/drawing/2014/main" id="{31E5EA67-29A7-EABA-C3C6-658165923778}"/>
              </a:ext>
            </a:extLst>
          </p:cNvPr>
          <p:cNvSpPr txBox="1">
            <a:spLocks/>
          </p:cNvSpPr>
          <p:nvPr/>
        </p:nvSpPr>
        <p:spPr>
          <a:xfrm>
            <a:off x="6589764" y="3729104"/>
            <a:ext cx="3017520" cy="797517"/>
          </a:xfrm>
          <a:prstGeom prst="rect">
            <a:avLst/>
          </a:prstGeom>
          <a:ln>
            <a:solidFill>
              <a:schemeClr val="accent1"/>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lvl="2">
              <a:spcAft>
                <a:spcPts val="0"/>
              </a:spcAft>
            </a:pPr>
            <a:r>
              <a:rPr lang="en-US">
                <a:solidFill>
                  <a:schemeClr val="tx2"/>
                </a:solidFill>
                <a:latin typeface="Gotham Medium" pitchFamily="50" charset="0"/>
                <a:cs typeface="Gotham Medium" pitchFamily="50" charset="0"/>
              </a:rPr>
              <a:t>Workers Comp Experience</a:t>
            </a:r>
          </a:p>
          <a:p>
            <a:pPr lvl="3">
              <a:spcAft>
                <a:spcPts val="0"/>
              </a:spcAft>
            </a:pPr>
            <a:r>
              <a:rPr lang="en-US" sz="900">
                <a:solidFill>
                  <a:schemeClr val="tx2"/>
                </a:solidFill>
                <a:latin typeface="Gotham" pitchFamily="50" charset="0"/>
                <a:cs typeface="Gotham" pitchFamily="50" charset="0"/>
              </a:rPr>
              <a:t>MOD Projections</a:t>
            </a:r>
          </a:p>
          <a:p>
            <a:pPr lvl="3">
              <a:spcAft>
                <a:spcPts val="0"/>
              </a:spcAft>
            </a:pPr>
            <a:r>
              <a:rPr lang="en-US" sz="900">
                <a:solidFill>
                  <a:schemeClr val="tx2"/>
                </a:solidFill>
                <a:latin typeface="Gotham" pitchFamily="50" charset="0"/>
                <a:cs typeface="Gotham" pitchFamily="50" charset="0"/>
              </a:rPr>
              <a:t>MOD Audits</a:t>
            </a:r>
          </a:p>
          <a:p>
            <a:pPr lvl="3">
              <a:spcAft>
                <a:spcPts val="0"/>
              </a:spcAft>
            </a:pPr>
            <a:r>
              <a:rPr lang="en-US" sz="900">
                <a:solidFill>
                  <a:schemeClr val="tx2"/>
                </a:solidFill>
                <a:latin typeface="Gotham" pitchFamily="50" charset="0"/>
                <a:cs typeface="Gotham" pitchFamily="50" charset="0"/>
              </a:rPr>
              <a:t>MOD Analytics</a:t>
            </a:r>
          </a:p>
        </p:txBody>
      </p:sp>
      <p:sp>
        <p:nvSpPr>
          <p:cNvPr id="5" name="Content Placeholder 2">
            <a:extLst>
              <a:ext uri="{FF2B5EF4-FFF2-40B4-BE49-F238E27FC236}">
                <a16:creationId xmlns:a16="http://schemas.microsoft.com/office/drawing/2014/main" id="{2ED6B35A-D031-447A-75F2-7C1537976D22}"/>
              </a:ext>
            </a:extLst>
          </p:cNvPr>
          <p:cNvSpPr txBox="1">
            <a:spLocks/>
          </p:cNvSpPr>
          <p:nvPr/>
        </p:nvSpPr>
        <p:spPr>
          <a:xfrm>
            <a:off x="3498465" y="5484828"/>
            <a:ext cx="3017520" cy="1185634"/>
          </a:xfrm>
          <a:prstGeom prst="rect">
            <a:avLst/>
          </a:prstGeom>
          <a:ln>
            <a:solidFill>
              <a:schemeClr val="accent1"/>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lvl="2">
              <a:spcAft>
                <a:spcPts val="0"/>
              </a:spcAft>
            </a:pPr>
            <a:r>
              <a:rPr lang="sv-SE">
                <a:solidFill>
                  <a:schemeClr val="tx2"/>
                </a:solidFill>
                <a:latin typeface="Gotham Medium" pitchFamily="50" charset="0"/>
                <a:cs typeface="Gotham Medium" pitchFamily="50" charset="0"/>
              </a:rPr>
              <a:t>Smart Compliance</a:t>
            </a:r>
          </a:p>
          <a:p>
            <a:pPr lvl="3">
              <a:spcAft>
                <a:spcPts val="0"/>
              </a:spcAft>
            </a:pPr>
            <a:r>
              <a:rPr lang="en-US" sz="900">
                <a:solidFill>
                  <a:schemeClr val="tx2"/>
                </a:solidFill>
                <a:latin typeface="Gotham" pitchFamily="50" charset="0"/>
                <a:cs typeface="Gotham" pitchFamily="50" charset="0"/>
              </a:rPr>
              <a:t>Regulatory Compliance Resources</a:t>
            </a:r>
          </a:p>
          <a:p>
            <a:pPr lvl="3">
              <a:spcAft>
                <a:spcPts val="0"/>
              </a:spcAft>
            </a:pPr>
            <a:r>
              <a:rPr lang="en-US" sz="900">
                <a:solidFill>
                  <a:schemeClr val="tx2"/>
                </a:solidFill>
                <a:latin typeface="Gotham" pitchFamily="50" charset="0"/>
                <a:cs typeface="Gotham" pitchFamily="50" charset="0"/>
              </a:rPr>
              <a:t>Non-Insurance Risk Transfer</a:t>
            </a:r>
          </a:p>
          <a:p>
            <a:pPr lvl="3">
              <a:spcAft>
                <a:spcPts val="0"/>
              </a:spcAft>
            </a:pPr>
            <a:r>
              <a:rPr lang="en-US" sz="900">
                <a:solidFill>
                  <a:schemeClr val="tx2"/>
                </a:solidFill>
                <a:latin typeface="Gotham" pitchFamily="50" charset="0"/>
                <a:cs typeface="Gotham" pitchFamily="50" charset="0"/>
              </a:rPr>
              <a:t>Certificate Management System</a:t>
            </a:r>
          </a:p>
          <a:p>
            <a:pPr lvl="3">
              <a:spcAft>
                <a:spcPts val="0"/>
              </a:spcAft>
            </a:pPr>
            <a:r>
              <a:rPr lang="en-US" sz="900">
                <a:solidFill>
                  <a:schemeClr val="tx2"/>
                </a:solidFill>
                <a:latin typeface="Gotham" pitchFamily="50" charset="0"/>
                <a:cs typeface="Gotham" pitchFamily="50" charset="0"/>
              </a:rPr>
              <a:t>Compliance Reports</a:t>
            </a:r>
          </a:p>
          <a:p>
            <a:pPr lvl="3">
              <a:spcAft>
                <a:spcPts val="0"/>
              </a:spcAft>
            </a:pPr>
            <a:r>
              <a:rPr lang="en-US" sz="900">
                <a:solidFill>
                  <a:schemeClr val="tx2"/>
                </a:solidFill>
                <a:latin typeface="Gotham" pitchFamily="50" charset="0"/>
                <a:cs typeface="Gotham" pitchFamily="50" charset="0"/>
              </a:rPr>
              <a:t>Contract Reviews</a:t>
            </a:r>
          </a:p>
          <a:p>
            <a:pPr lvl="3">
              <a:spcAft>
                <a:spcPts val="0"/>
              </a:spcAft>
            </a:pPr>
            <a:r>
              <a:rPr lang="en-US" sz="900">
                <a:solidFill>
                  <a:schemeClr val="tx2"/>
                </a:solidFill>
                <a:latin typeface="Gotham" pitchFamily="50" charset="0"/>
                <a:cs typeface="Gotham" pitchFamily="50" charset="0"/>
              </a:rPr>
              <a:t>In-house Counsel for Larger Accounts</a:t>
            </a:r>
          </a:p>
        </p:txBody>
      </p:sp>
      <p:sp>
        <p:nvSpPr>
          <p:cNvPr id="6" name="Content Placeholder 2">
            <a:extLst>
              <a:ext uri="{FF2B5EF4-FFF2-40B4-BE49-F238E27FC236}">
                <a16:creationId xmlns:a16="http://schemas.microsoft.com/office/drawing/2014/main" id="{488BC98D-3770-EF3E-F818-F15DAF3C28BE}"/>
              </a:ext>
            </a:extLst>
          </p:cNvPr>
          <p:cNvSpPr txBox="1">
            <a:spLocks/>
          </p:cNvSpPr>
          <p:nvPr/>
        </p:nvSpPr>
        <p:spPr>
          <a:xfrm>
            <a:off x="6589764" y="2791348"/>
            <a:ext cx="3017520" cy="728273"/>
          </a:xfrm>
          <a:prstGeom prst="rect">
            <a:avLst/>
          </a:prstGeom>
          <a:ln>
            <a:solidFill>
              <a:schemeClr val="accent1"/>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lvl="2">
              <a:spcAft>
                <a:spcPts val="0"/>
              </a:spcAft>
            </a:pPr>
            <a:r>
              <a:rPr lang="en-US">
                <a:solidFill>
                  <a:schemeClr val="tx2"/>
                </a:solidFill>
                <a:latin typeface="Gotham Medium" pitchFamily="50" charset="0"/>
                <a:cs typeface="Gotham Medium" pitchFamily="50" charset="0"/>
              </a:rPr>
              <a:t>Surety</a:t>
            </a:r>
          </a:p>
          <a:p>
            <a:pPr lvl="3">
              <a:spcAft>
                <a:spcPts val="0"/>
              </a:spcAft>
            </a:pPr>
            <a:r>
              <a:rPr lang="en-US" sz="900">
                <a:solidFill>
                  <a:schemeClr val="tx2"/>
                </a:solidFill>
                <a:latin typeface="Gotham" pitchFamily="50" charset="0"/>
                <a:cs typeface="Gotham" pitchFamily="50" charset="0"/>
              </a:rPr>
              <a:t>Financial Analysis</a:t>
            </a:r>
          </a:p>
          <a:p>
            <a:pPr lvl="3">
              <a:spcAft>
                <a:spcPts val="0"/>
              </a:spcAft>
            </a:pPr>
            <a:r>
              <a:rPr lang="en-US" sz="900">
                <a:solidFill>
                  <a:schemeClr val="tx2"/>
                </a:solidFill>
                <a:latin typeface="Gotham" pitchFamily="50" charset="0"/>
                <a:cs typeface="Gotham" pitchFamily="50" charset="0"/>
              </a:rPr>
              <a:t>Placement Assistance</a:t>
            </a:r>
          </a:p>
        </p:txBody>
      </p:sp>
      <p:sp>
        <p:nvSpPr>
          <p:cNvPr id="7" name="Content Placeholder 2">
            <a:extLst>
              <a:ext uri="{FF2B5EF4-FFF2-40B4-BE49-F238E27FC236}">
                <a16:creationId xmlns:a16="http://schemas.microsoft.com/office/drawing/2014/main" id="{F8E0EFCD-04DF-FAE9-3CD2-54A8CA10954B}"/>
              </a:ext>
            </a:extLst>
          </p:cNvPr>
          <p:cNvSpPr txBox="1">
            <a:spLocks/>
          </p:cNvSpPr>
          <p:nvPr/>
        </p:nvSpPr>
        <p:spPr>
          <a:xfrm>
            <a:off x="278475" y="4416322"/>
            <a:ext cx="3017520" cy="914399"/>
          </a:xfrm>
          <a:prstGeom prst="rect">
            <a:avLst/>
          </a:prstGeom>
          <a:ln>
            <a:solidFill>
              <a:schemeClr val="accent1"/>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lvl="2">
              <a:spcAft>
                <a:spcPts val="0"/>
              </a:spcAft>
            </a:pPr>
            <a:r>
              <a:rPr lang="en-US">
                <a:solidFill>
                  <a:schemeClr val="tx2"/>
                </a:solidFill>
                <a:latin typeface="Gotham Medium" pitchFamily="50" charset="0"/>
                <a:cs typeface="Gotham Medium" pitchFamily="50" charset="0"/>
              </a:rPr>
              <a:t>Alternative Risk Financing</a:t>
            </a:r>
          </a:p>
          <a:p>
            <a:pPr lvl="3">
              <a:spcAft>
                <a:spcPts val="0"/>
              </a:spcAft>
            </a:pPr>
            <a:r>
              <a:rPr lang="en-US" sz="900">
                <a:solidFill>
                  <a:schemeClr val="tx2"/>
                </a:solidFill>
                <a:latin typeface="Gotham" pitchFamily="50" charset="0"/>
                <a:cs typeface="Gotham" pitchFamily="50" charset="0"/>
              </a:rPr>
              <a:t>Large Deductible</a:t>
            </a:r>
          </a:p>
          <a:p>
            <a:pPr lvl="3">
              <a:spcAft>
                <a:spcPts val="0"/>
              </a:spcAft>
            </a:pPr>
            <a:r>
              <a:rPr lang="en-US" sz="900">
                <a:solidFill>
                  <a:schemeClr val="tx2"/>
                </a:solidFill>
                <a:latin typeface="Gotham" pitchFamily="50" charset="0"/>
                <a:cs typeface="Gotham" pitchFamily="50" charset="0"/>
              </a:rPr>
              <a:t>Self-Insurance</a:t>
            </a:r>
          </a:p>
          <a:p>
            <a:pPr lvl="3">
              <a:spcAft>
                <a:spcPts val="0"/>
              </a:spcAft>
            </a:pPr>
            <a:r>
              <a:rPr lang="en-US" sz="900">
                <a:solidFill>
                  <a:schemeClr val="tx2"/>
                </a:solidFill>
                <a:latin typeface="Gotham" pitchFamily="50" charset="0"/>
                <a:cs typeface="Gotham" pitchFamily="50" charset="0"/>
              </a:rPr>
              <a:t>Captives</a:t>
            </a:r>
          </a:p>
          <a:p>
            <a:pPr lvl="3">
              <a:spcAft>
                <a:spcPts val="0"/>
              </a:spcAft>
            </a:pPr>
            <a:r>
              <a:rPr lang="en-US" sz="900">
                <a:solidFill>
                  <a:schemeClr val="tx2"/>
                </a:solidFill>
                <a:latin typeface="Gotham" pitchFamily="50" charset="0"/>
                <a:cs typeface="Gotham" pitchFamily="50" charset="0"/>
              </a:rPr>
              <a:t>Controlled Insurance Program (Wrap-up)</a:t>
            </a:r>
          </a:p>
        </p:txBody>
      </p:sp>
      <p:sp>
        <p:nvSpPr>
          <p:cNvPr id="8" name="Content Placeholder 2">
            <a:extLst>
              <a:ext uri="{FF2B5EF4-FFF2-40B4-BE49-F238E27FC236}">
                <a16:creationId xmlns:a16="http://schemas.microsoft.com/office/drawing/2014/main" id="{852766F2-F338-CCB5-49F0-0BC57E450ED5}"/>
              </a:ext>
            </a:extLst>
          </p:cNvPr>
          <p:cNvSpPr txBox="1">
            <a:spLocks/>
          </p:cNvSpPr>
          <p:nvPr/>
        </p:nvSpPr>
        <p:spPr>
          <a:xfrm>
            <a:off x="3491040" y="2791348"/>
            <a:ext cx="3017520" cy="1470866"/>
          </a:xfrm>
          <a:prstGeom prst="rect">
            <a:avLst/>
          </a:prstGeom>
          <a:ln>
            <a:solidFill>
              <a:schemeClr val="accent1"/>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lvl="2">
              <a:spcAft>
                <a:spcPts val="0"/>
              </a:spcAft>
            </a:pPr>
            <a:r>
              <a:rPr lang="en-US">
                <a:solidFill>
                  <a:schemeClr val="tx2"/>
                </a:solidFill>
                <a:latin typeface="Gotham Medium" pitchFamily="50" charset="0"/>
                <a:cs typeface="Gotham Medium" pitchFamily="50" charset="0"/>
              </a:rPr>
              <a:t>Data Analytics</a:t>
            </a:r>
          </a:p>
          <a:p>
            <a:pPr lvl="3">
              <a:spcAft>
                <a:spcPts val="0"/>
              </a:spcAft>
            </a:pPr>
            <a:r>
              <a:rPr lang="en-US" sz="900">
                <a:solidFill>
                  <a:schemeClr val="tx2"/>
                </a:solidFill>
                <a:latin typeface="Gotham" pitchFamily="50" charset="0"/>
                <a:cs typeface="Gotham" pitchFamily="50" charset="0"/>
              </a:rPr>
              <a:t>Benchmarking Coverage and Exposure Limits (IMPACT Analytics)</a:t>
            </a:r>
          </a:p>
          <a:p>
            <a:pPr lvl="3">
              <a:spcAft>
                <a:spcPts val="0"/>
              </a:spcAft>
            </a:pPr>
            <a:r>
              <a:rPr lang="en-US" sz="900">
                <a:solidFill>
                  <a:schemeClr val="tx2"/>
                </a:solidFill>
                <a:latin typeface="Gotham" pitchFamily="50" charset="0"/>
                <a:cs typeface="Gotham" pitchFamily="50" charset="0"/>
              </a:rPr>
              <a:t>Actuarial Data</a:t>
            </a:r>
          </a:p>
          <a:p>
            <a:pPr lvl="3">
              <a:spcAft>
                <a:spcPts val="0"/>
              </a:spcAft>
            </a:pPr>
            <a:r>
              <a:rPr lang="en-US" sz="900">
                <a:solidFill>
                  <a:schemeClr val="tx2"/>
                </a:solidFill>
                <a:latin typeface="Gotham" pitchFamily="50" charset="0"/>
                <a:cs typeface="Gotham" pitchFamily="50" charset="0"/>
              </a:rPr>
              <a:t>Predictive Modeling</a:t>
            </a:r>
          </a:p>
          <a:p>
            <a:pPr lvl="3">
              <a:spcAft>
                <a:spcPts val="0"/>
              </a:spcAft>
            </a:pPr>
            <a:r>
              <a:rPr lang="en-US" sz="900">
                <a:solidFill>
                  <a:schemeClr val="tx2"/>
                </a:solidFill>
                <a:latin typeface="Gotham" pitchFamily="50" charset="0"/>
                <a:cs typeface="Gotham" pitchFamily="50" charset="0"/>
              </a:rPr>
              <a:t>Financial Analysis</a:t>
            </a:r>
          </a:p>
          <a:p>
            <a:pPr lvl="3">
              <a:spcAft>
                <a:spcPts val="0"/>
              </a:spcAft>
            </a:pPr>
            <a:r>
              <a:rPr lang="en-US" sz="900">
                <a:solidFill>
                  <a:schemeClr val="tx2"/>
                </a:solidFill>
                <a:latin typeface="Gotham" pitchFamily="50" charset="0"/>
                <a:cs typeface="Gotham" pitchFamily="50" charset="0"/>
              </a:rPr>
              <a:t>Loss Modeling</a:t>
            </a:r>
          </a:p>
          <a:p>
            <a:pPr lvl="3">
              <a:spcAft>
                <a:spcPts val="0"/>
              </a:spcAft>
            </a:pPr>
            <a:r>
              <a:rPr lang="en-US" sz="900">
                <a:solidFill>
                  <a:schemeClr val="tx2"/>
                </a:solidFill>
                <a:latin typeface="Gotham" pitchFamily="50" charset="0"/>
                <a:cs typeface="Gotham" pitchFamily="50" charset="0"/>
              </a:rPr>
              <a:t>Risk Modeling</a:t>
            </a:r>
          </a:p>
        </p:txBody>
      </p:sp>
      <p:sp>
        <p:nvSpPr>
          <p:cNvPr id="9" name="Content Placeholder 2">
            <a:extLst>
              <a:ext uri="{FF2B5EF4-FFF2-40B4-BE49-F238E27FC236}">
                <a16:creationId xmlns:a16="http://schemas.microsoft.com/office/drawing/2014/main" id="{0C4B4129-D9C4-2E44-5A1F-843C05D2E4E0}"/>
              </a:ext>
            </a:extLst>
          </p:cNvPr>
          <p:cNvSpPr txBox="1">
            <a:spLocks/>
          </p:cNvSpPr>
          <p:nvPr/>
        </p:nvSpPr>
        <p:spPr>
          <a:xfrm>
            <a:off x="3498466" y="4416321"/>
            <a:ext cx="3017520" cy="914400"/>
          </a:xfrm>
          <a:prstGeom prst="rect">
            <a:avLst/>
          </a:prstGeom>
          <a:ln>
            <a:solidFill>
              <a:schemeClr val="accent1"/>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lvl="2">
              <a:spcAft>
                <a:spcPts val="0"/>
              </a:spcAft>
            </a:pPr>
            <a:r>
              <a:rPr lang="en-US">
                <a:solidFill>
                  <a:schemeClr val="tx2"/>
                </a:solidFill>
                <a:latin typeface="Gotham Medium" pitchFamily="50" charset="0"/>
                <a:cs typeface="Gotham Medium" pitchFamily="50" charset="0"/>
              </a:rPr>
              <a:t>Claims Management</a:t>
            </a:r>
          </a:p>
          <a:p>
            <a:pPr lvl="3">
              <a:spcAft>
                <a:spcPts val="0"/>
              </a:spcAft>
            </a:pPr>
            <a:r>
              <a:rPr lang="en-US" sz="900">
                <a:solidFill>
                  <a:schemeClr val="tx2"/>
                </a:solidFill>
                <a:latin typeface="Gotham" pitchFamily="50" charset="0"/>
                <a:cs typeface="Gotham" pitchFamily="50" charset="0"/>
              </a:rPr>
              <a:t>Loss Summaries and Analysis</a:t>
            </a:r>
          </a:p>
          <a:p>
            <a:pPr lvl="3">
              <a:spcAft>
                <a:spcPts val="0"/>
              </a:spcAft>
            </a:pPr>
            <a:r>
              <a:rPr lang="en-US" sz="900">
                <a:solidFill>
                  <a:schemeClr val="tx2"/>
                </a:solidFill>
                <a:latin typeface="Gotham" pitchFamily="50" charset="0"/>
                <a:cs typeface="Gotham" pitchFamily="50" charset="0"/>
              </a:rPr>
              <a:t>Consulting</a:t>
            </a:r>
          </a:p>
          <a:p>
            <a:pPr lvl="3">
              <a:spcAft>
                <a:spcPts val="0"/>
              </a:spcAft>
            </a:pPr>
            <a:r>
              <a:rPr lang="en-US" sz="900">
                <a:solidFill>
                  <a:schemeClr val="tx2"/>
                </a:solidFill>
                <a:latin typeface="Gotham" pitchFamily="50" charset="0"/>
                <a:cs typeface="Gotham" pitchFamily="50" charset="0"/>
              </a:rPr>
              <a:t>Advocacy</a:t>
            </a:r>
          </a:p>
          <a:p>
            <a:pPr lvl="3">
              <a:spcAft>
                <a:spcPts val="0"/>
              </a:spcAft>
            </a:pPr>
            <a:r>
              <a:rPr lang="en-US" sz="900">
                <a:solidFill>
                  <a:schemeClr val="tx2"/>
                </a:solidFill>
                <a:latin typeface="Gotham" pitchFamily="50" charset="0"/>
                <a:cs typeface="Gotham" pitchFamily="50" charset="0"/>
              </a:rPr>
              <a:t>Reporting</a:t>
            </a:r>
          </a:p>
        </p:txBody>
      </p:sp>
      <p:sp>
        <p:nvSpPr>
          <p:cNvPr id="10" name="Content Placeholder 2">
            <a:extLst>
              <a:ext uri="{FF2B5EF4-FFF2-40B4-BE49-F238E27FC236}">
                <a16:creationId xmlns:a16="http://schemas.microsoft.com/office/drawing/2014/main" id="{D5559A8E-E997-DCC1-A7E2-DAC9F9A88126}"/>
              </a:ext>
            </a:extLst>
          </p:cNvPr>
          <p:cNvSpPr txBox="1">
            <a:spLocks/>
          </p:cNvSpPr>
          <p:nvPr/>
        </p:nvSpPr>
        <p:spPr>
          <a:xfrm>
            <a:off x="278477" y="5484829"/>
            <a:ext cx="3017520" cy="1185634"/>
          </a:xfrm>
          <a:prstGeom prst="rect">
            <a:avLst/>
          </a:prstGeom>
          <a:ln>
            <a:solidFill>
              <a:schemeClr val="accent1"/>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lvl="2">
              <a:spcAft>
                <a:spcPts val="0"/>
              </a:spcAft>
            </a:pPr>
            <a:r>
              <a:rPr lang="sv-SE">
                <a:solidFill>
                  <a:schemeClr val="tx2"/>
                </a:solidFill>
                <a:latin typeface="Gotham Medium" pitchFamily="50" charset="0"/>
                <a:cs typeface="Gotham Medium" pitchFamily="50" charset="0"/>
              </a:rPr>
              <a:t>Loss Control</a:t>
            </a:r>
          </a:p>
          <a:p>
            <a:pPr lvl="3">
              <a:spcAft>
                <a:spcPts val="0"/>
              </a:spcAft>
            </a:pPr>
            <a:r>
              <a:rPr lang="en-US" sz="900">
                <a:solidFill>
                  <a:schemeClr val="tx2"/>
                </a:solidFill>
                <a:latin typeface="Gotham" pitchFamily="50" charset="0"/>
                <a:cs typeface="Gotham" pitchFamily="50" charset="0"/>
              </a:rPr>
              <a:t>Compliance Audits and Training</a:t>
            </a:r>
          </a:p>
          <a:p>
            <a:pPr lvl="3">
              <a:spcAft>
                <a:spcPts val="0"/>
              </a:spcAft>
            </a:pPr>
            <a:r>
              <a:rPr lang="en-US" sz="900">
                <a:solidFill>
                  <a:schemeClr val="tx2"/>
                </a:solidFill>
                <a:latin typeface="Gotham" pitchFamily="50" charset="0"/>
                <a:cs typeface="Gotham" pitchFamily="50" charset="0"/>
              </a:rPr>
              <a:t>Safety Training Resources</a:t>
            </a:r>
          </a:p>
          <a:p>
            <a:pPr lvl="3">
              <a:spcAft>
                <a:spcPts val="0"/>
              </a:spcAft>
            </a:pPr>
            <a:r>
              <a:rPr lang="en-US" sz="900">
                <a:solidFill>
                  <a:schemeClr val="tx2"/>
                </a:solidFill>
                <a:latin typeface="Gotham" pitchFamily="50" charset="0"/>
                <a:cs typeface="Gotham" pitchFamily="50" charset="0"/>
              </a:rPr>
              <a:t>Safety Program Analysis</a:t>
            </a:r>
          </a:p>
          <a:p>
            <a:pPr lvl="3">
              <a:spcAft>
                <a:spcPts val="0"/>
              </a:spcAft>
            </a:pPr>
            <a:r>
              <a:rPr lang="en-US" sz="900">
                <a:solidFill>
                  <a:schemeClr val="tx2"/>
                </a:solidFill>
                <a:latin typeface="Gotham" pitchFamily="50" charset="0"/>
                <a:cs typeface="Gotham" pitchFamily="50" charset="0"/>
              </a:rPr>
              <a:t>Loss Projections</a:t>
            </a:r>
          </a:p>
          <a:p>
            <a:pPr lvl="3">
              <a:spcAft>
                <a:spcPts val="0"/>
              </a:spcAft>
            </a:pPr>
            <a:r>
              <a:rPr lang="en-US" sz="900">
                <a:solidFill>
                  <a:schemeClr val="tx2"/>
                </a:solidFill>
                <a:latin typeface="Gotham" pitchFamily="50" charset="0"/>
                <a:cs typeface="Gotham" pitchFamily="50" charset="0"/>
              </a:rPr>
              <a:t>Mock OSHA Audits</a:t>
            </a:r>
          </a:p>
        </p:txBody>
      </p:sp>
      <p:sp>
        <p:nvSpPr>
          <p:cNvPr id="11" name="Content Placeholder 2">
            <a:extLst>
              <a:ext uri="{FF2B5EF4-FFF2-40B4-BE49-F238E27FC236}">
                <a16:creationId xmlns:a16="http://schemas.microsoft.com/office/drawing/2014/main" id="{E2BB6E17-2691-E94B-D9FA-B7FF04BD28E0}"/>
              </a:ext>
            </a:extLst>
          </p:cNvPr>
          <p:cNvSpPr txBox="1">
            <a:spLocks/>
          </p:cNvSpPr>
          <p:nvPr/>
        </p:nvSpPr>
        <p:spPr>
          <a:xfrm>
            <a:off x="278475" y="2791348"/>
            <a:ext cx="3017520" cy="1470867"/>
          </a:xfrm>
          <a:prstGeom prst="rect">
            <a:avLst/>
          </a:prstGeom>
          <a:ln>
            <a:solidFill>
              <a:schemeClr val="accent1"/>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lvl="2">
              <a:spcAft>
                <a:spcPts val="0"/>
              </a:spcAft>
            </a:pPr>
            <a:r>
              <a:rPr lang="en-US">
                <a:solidFill>
                  <a:schemeClr val="tx2"/>
                </a:solidFill>
                <a:latin typeface="Gotham Medium" pitchFamily="50" charset="0"/>
                <a:cs typeface="Gotham Medium" pitchFamily="50" charset="0"/>
              </a:rPr>
              <a:t>Carrier Access &amp; Industry Expertise</a:t>
            </a:r>
          </a:p>
          <a:p>
            <a:pPr lvl="3">
              <a:spcAft>
                <a:spcPts val="0"/>
              </a:spcAft>
            </a:pPr>
            <a:r>
              <a:rPr lang="en-US" sz="900">
                <a:solidFill>
                  <a:schemeClr val="tx2"/>
                </a:solidFill>
                <a:latin typeface="Gotham" pitchFamily="50" charset="0"/>
                <a:cs typeface="Gotham" pitchFamily="50" charset="0"/>
              </a:rPr>
              <a:t>Industry Veterans and Experienced Leaders</a:t>
            </a:r>
          </a:p>
          <a:p>
            <a:pPr lvl="3">
              <a:spcAft>
                <a:spcPts val="0"/>
              </a:spcAft>
            </a:pPr>
            <a:r>
              <a:rPr lang="en-US" sz="900">
                <a:solidFill>
                  <a:schemeClr val="tx2"/>
                </a:solidFill>
                <a:latin typeface="Gotham" pitchFamily="50" charset="0"/>
                <a:cs typeface="Gotham" pitchFamily="50" charset="0"/>
              </a:rPr>
              <a:t>Local and Regional Subject Matter Experts</a:t>
            </a:r>
          </a:p>
          <a:p>
            <a:pPr lvl="3">
              <a:spcAft>
                <a:spcPts val="0"/>
              </a:spcAft>
            </a:pPr>
            <a:r>
              <a:rPr lang="en-US" sz="900">
                <a:solidFill>
                  <a:schemeClr val="tx2"/>
                </a:solidFill>
                <a:latin typeface="Gotham" pitchFamily="50" charset="0"/>
                <a:cs typeface="Gotham" pitchFamily="50" charset="0"/>
              </a:rPr>
              <a:t>Policy Reviews and Coverage Analysis</a:t>
            </a:r>
          </a:p>
          <a:p>
            <a:pPr lvl="3">
              <a:spcAft>
                <a:spcPts val="0"/>
              </a:spcAft>
            </a:pPr>
            <a:r>
              <a:rPr lang="en-US" sz="900">
                <a:solidFill>
                  <a:schemeClr val="tx2"/>
                </a:solidFill>
                <a:latin typeface="Gotham" pitchFamily="50" charset="0"/>
                <a:cs typeface="Gotham" pitchFamily="50" charset="0"/>
              </a:rPr>
              <a:t>Service Timeline</a:t>
            </a:r>
          </a:p>
          <a:p>
            <a:pPr lvl="3">
              <a:spcAft>
                <a:spcPts val="0"/>
              </a:spcAft>
            </a:pPr>
            <a:r>
              <a:rPr lang="en-US" sz="900">
                <a:solidFill>
                  <a:schemeClr val="tx2"/>
                </a:solidFill>
                <a:latin typeface="Gotham" pitchFamily="50" charset="0"/>
                <a:cs typeface="Gotham" pitchFamily="50" charset="0"/>
              </a:rPr>
              <a:t>Over 1,300 National and Regional Carriers and National Wholesaler Relationships</a:t>
            </a:r>
          </a:p>
        </p:txBody>
      </p:sp>
      <p:sp>
        <p:nvSpPr>
          <p:cNvPr id="12" name="Google Shape;998;p32">
            <a:extLst>
              <a:ext uri="{FF2B5EF4-FFF2-40B4-BE49-F238E27FC236}">
                <a16:creationId xmlns:a16="http://schemas.microsoft.com/office/drawing/2014/main" id="{5C9240F8-F393-8A8B-4ADE-38C77B2B729F}"/>
              </a:ext>
            </a:extLst>
          </p:cNvPr>
          <p:cNvSpPr txBox="1">
            <a:spLocks/>
          </p:cNvSpPr>
          <p:nvPr/>
        </p:nvSpPr>
        <p:spPr>
          <a:xfrm>
            <a:off x="278475" y="1633349"/>
            <a:ext cx="8327643" cy="724210"/>
          </a:xfrm>
          <a:prstGeom prst="rect">
            <a:avLst/>
          </a:prstGeom>
          <a:noFill/>
          <a:ln>
            <a:noFill/>
          </a:ln>
        </p:spPr>
        <p:txBody>
          <a:bodyPr spcFirstLastPara="1" vert="horz" wrap="square" lIns="0" tIns="0" rIns="0" bIns="0" rtlCol="0" anchor="t" anchorCtr="0">
            <a:noAutofit/>
          </a:bodyPr>
          <a:lstStyle>
            <a:lvl1pPr marL="0" indent="0" algn="l" defTabSz="914354"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354"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354"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5989" indent="-215989" algn="l" defTabSz="914354"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7976" indent="-215989" algn="l" defTabSz="914354"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3966" indent="-215989" algn="l" defTabSz="914354"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5989" indent="-215989" algn="l" defTabSz="914354"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1979" indent="-215989" algn="l" defTabSz="914354"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3966" indent="-215989" algn="l" defTabSz="914354"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a:lnSpc>
                <a:spcPct val="110000"/>
              </a:lnSpc>
              <a:spcAft>
                <a:spcPts val="1200"/>
              </a:spcAft>
            </a:pPr>
            <a:r>
              <a:rPr lang="en-US" sz="1100">
                <a:solidFill>
                  <a:schemeClr val="tx2"/>
                </a:solidFill>
                <a:latin typeface="Gotham" pitchFamily="50" charset="0"/>
                <a:cs typeface="Gotham" pitchFamily="50" charset="0"/>
              </a:rPr>
              <a:t>The right insurance and risk management partner can help mitigate risks, ensure compliance with regulations, and provide financial protection. AssuredPartners, with its team of over 130 construction specialists, offers tailored expertise to identify and tackle these challenges. From workers' compensation insurance to surety bonding, our services benefit over 21,000 construction clients through expert insurance placement and risk management.</a:t>
            </a:r>
          </a:p>
        </p:txBody>
      </p:sp>
      <p:pic>
        <p:nvPicPr>
          <p:cNvPr id="13" name="Picture 12" descr="A blue and green text on a black background&#10;&#10;Description automatically generated">
            <a:extLst>
              <a:ext uri="{FF2B5EF4-FFF2-40B4-BE49-F238E27FC236}">
                <a16:creationId xmlns:a16="http://schemas.microsoft.com/office/drawing/2014/main" id="{7EDE5F59-72E2-2035-4295-EF92FC4D8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44" y="893067"/>
            <a:ext cx="3469854" cy="565115"/>
          </a:xfrm>
          <a:prstGeom prst="rect">
            <a:avLst/>
          </a:prstGeom>
        </p:spPr>
      </p:pic>
      <p:pic>
        <p:nvPicPr>
          <p:cNvPr id="14" name="Picture 13">
            <a:extLst>
              <a:ext uri="{FF2B5EF4-FFF2-40B4-BE49-F238E27FC236}">
                <a16:creationId xmlns:a16="http://schemas.microsoft.com/office/drawing/2014/main" id="{459FB738-01AC-FDAC-D338-B5E4E13FFA6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0603976" y="5745232"/>
            <a:ext cx="850394" cy="741057"/>
          </a:xfrm>
          <a:prstGeom prst="rect">
            <a:avLst/>
          </a:prstGeom>
        </p:spPr>
      </p:pic>
    </p:spTree>
    <p:extLst>
      <p:ext uri="{BB962C8B-B14F-4D97-AF65-F5344CB8AC3E}">
        <p14:creationId xmlns:p14="http://schemas.microsoft.com/office/powerpoint/2010/main" val="2497333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46C64-0E09-D970-67A1-AA75905C3D0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FDFE4D-0FC6-F9F3-06F2-DF4B2E73E977}"/>
              </a:ext>
            </a:extLst>
          </p:cNvPr>
          <p:cNvPicPr>
            <a:picLocks noGrp="1" noRot="1" noChangeAspect="1" noMove="1" noResize="1" noEditPoints="1" noAdjustHandles="1" noChangeArrowheads="1" noChangeShapeType="1" noCrop="1"/>
          </p:cNvPicPr>
          <p:nvPr/>
        </p:nvPicPr>
        <p:blipFill>
          <a:blip r:embed="rId2"/>
          <a:stretch>
            <a:fillRect/>
          </a:stretch>
        </p:blipFill>
        <p:spPr>
          <a:xfrm>
            <a:off x="-7883375" y="1428134"/>
            <a:ext cx="27958749" cy="3006418"/>
          </a:xfrm>
          <a:prstGeom prst="rect">
            <a:avLst/>
          </a:prstGeom>
        </p:spPr>
      </p:pic>
      <p:grpSp>
        <p:nvGrpSpPr>
          <p:cNvPr id="6" name="Group 5">
            <a:extLst>
              <a:ext uri="{FF2B5EF4-FFF2-40B4-BE49-F238E27FC236}">
                <a16:creationId xmlns:a16="http://schemas.microsoft.com/office/drawing/2014/main" id="{3D4F34F6-D33D-1EA8-2044-08A449A2FCF4}"/>
              </a:ext>
            </a:extLst>
          </p:cNvPr>
          <p:cNvGrpSpPr/>
          <p:nvPr/>
        </p:nvGrpSpPr>
        <p:grpSpPr>
          <a:xfrm>
            <a:off x="67840" y="3617009"/>
            <a:ext cx="3128983" cy="1661994"/>
            <a:chOff x="992731" y="4537810"/>
            <a:chExt cx="4587133" cy="2215006"/>
          </a:xfrm>
        </p:grpSpPr>
        <p:sp>
          <p:nvSpPr>
            <p:cNvPr id="2" name="TextBox 1">
              <a:extLst>
                <a:ext uri="{FF2B5EF4-FFF2-40B4-BE49-F238E27FC236}">
                  <a16:creationId xmlns:a16="http://schemas.microsoft.com/office/drawing/2014/main" id="{3324FC03-BBF8-C057-2682-C77AD8066CB5}"/>
                </a:ext>
              </a:extLst>
            </p:cNvPr>
            <p:cNvSpPr txBox="1"/>
            <p:nvPr/>
          </p:nvSpPr>
          <p:spPr>
            <a:xfrm>
              <a:off x="2114473" y="4537810"/>
              <a:ext cx="2343650" cy="12305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a:ln>
                    <a:noFill/>
                  </a:ln>
                  <a:solidFill>
                    <a:srgbClr val="182857"/>
                  </a:solidFill>
                  <a:effectLst/>
                  <a:uLnTx/>
                  <a:uFillTx/>
                  <a:latin typeface="Gotham Bold" pitchFamily="2" charset="0"/>
                  <a:ea typeface="+mn-ea"/>
                  <a:cs typeface="Avenir Next World" panose="020B0503020202020204" pitchFamily="34" charset="0"/>
                </a:rPr>
                <a:t>GREGORY STEPHENS, </a:t>
              </a:r>
              <a:br>
                <a:rPr kumimoji="0" lang="en-US" b="1" i="1" u="none" strike="noStrike" kern="1200" cap="none" spc="0" normalizeH="0" baseline="0" noProof="0">
                  <a:ln>
                    <a:noFill/>
                  </a:ln>
                  <a:solidFill>
                    <a:srgbClr val="182857"/>
                  </a:solidFill>
                  <a:effectLst/>
                  <a:uLnTx/>
                  <a:uFillTx/>
                  <a:latin typeface="Gotham Bold" pitchFamily="2" charset="0"/>
                  <a:ea typeface="+mn-ea"/>
                  <a:cs typeface="Avenir Next World" panose="020B0503020202020204" pitchFamily="34" charset="0"/>
                </a:rPr>
              </a:br>
              <a:r>
                <a:rPr kumimoji="0" lang="en-US" b="1" i="1" u="none" strike="noStrike" kern="1200" cap="none" spc="0" normalizeH="0" baseline="0" noProof="0">
                  <a:ln>
                    <a:noFill/>
                  </a:ln>
                  <a:solidFill>
                    <a:srgbClr val="182857"/>
                  </a:solidFill>
                  <a:effectLst/>
                  <a:uLnTx/>
                  <a:uFillTx/>
                  <a:latin typeface="Gotham Bold" pitchFamily="2" charset="0"/>
                  <a:ea typeface="+mn-ea"/>
                  <a:cs typeface="Avenir Next World" panose="020B0503020202020204" pitchFamily="34" charset="0"/>
                </a:rPr>
                <a:t>CLCS, CRIS</a:t>
              </a:r>
            </a:p>
          </p:txBody>
        </p:sp>
        <p:sp>
          <p:nvSpPr>
            <p:cNvPr id="4" name="TextBox 3">
              <a:extLst>
                <a:ext uri="{FF2B5EF4-FFF2-40B4-BE49-F238E27FC236}">
                  <a16:creationId xmlns:a16="http://schemas.microsoft.com/office/drawing/2014/main" id="{90A5400F-86EF-9F95-83BD-1C12E153270C}"/>
                </a:ext>
              </a:extLst>
            </p:cNvPr>
            <p:cNvSpPr txBox="1"/>
            <p:nvPr/>
          </p:nvSpPr>
          <p:spPr>
            <a:xfrm>
              <a:off x="992731" y="5768369"/>
              <a:ext cx="4587133" cy="984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t>EVP, National Construction </a:t>
              </a:r>
              <a:b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br>
              <a: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t>Vertical 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t>gregory.stephens@assuredpartners.com  </a:t>
              </a:r>
              <a:b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br>
              <a: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t>805-585-6742</a:t>
              </a:r>
            </a:p>
          </p:txBody>
        </p:sp>
      </p:grpSp>
      <p:grpSp>
        <p:nvGrpSpPr>
          <p:cNvPr id="21" name="Group 20">
            <a:extLst>
              <a:ext uri="{FF2B5EF4-FFF2-40B4-BE49-F238E27FC236}">
                <a16:creationId xmlns:a16="http://schemas.microsoft.com/office/drawing/2014/main" id="{8336EC4C-BC4E-8A32-D163-B5D7702953B9}"/>
              </a:ext>
            </a:extLst>
          </p:cNvPr>
          <p:cNvGrpSpPr/>
          <p:nvPr/>
        </p:nvGrpSpPr>
        <p:grpSpPr>
          <a:xfrm>
            <a:off x="370163" y="959439"/>
            <a:ext cx="2524343" cy="2576780"/>
            <a:chOff x="758380" y="1180646"/>
            <a:chExt cx="2524343" cy="2576780"/>
          </a:xfrm>
        </p:grpSpPr>
        <p:pic>
          <p:nvPicPr>
            <p:cNvPr id="14" name="Picture 13">
              <a:extLst>
                <a:ext uri="{FF2B5EF4-FFF2-40B4-BE49-F238E27FC236}">
                  <a16:creationId xmlns:a16="http://schemas.microsoft.com/office/drawing/2014/main" id="{2E15F465-32AA-4057-2178-7159D0D64E3C}"/>
                </a:ext>
              </a:extLst>
            </p:cNvPr>
            <p:cNvPicPr>
              <a:picLocks noChangeAspect="1"/>
            </p:cNvPicPr>
            <p:nvPr/>
          </p:nvPicPr>
          <p:blipFill rotWithShape="1">
            <a:blip r:embed="rId3">
              <a:extLst>
                <a:ext uri="{28A0092B-C50C-407E-A947-70E740481C1C}">
                  <a14:useLocalDpi xmlns:a14="http://schemas.microsoft.com/office/drawing/2010/main" val="0"/>
                </a:ext>
              </a:extLst>
            </a:blip>
            <a:srcRect l="-3587" t="-10161" r="-4091" b="-454"/>
            <a:stretch>
              <a:fillRect/>
            </a:stretch>
          </p:blipFill>
          <p:spPr>
            <a:xfrm>
              <a:off x="842411" y="1257556"/>
              <a:ext cx="2356283" cy="2356283"/>
            </a:xfrm>
            <a:prstGeom prst="ellipse">
              <a:avLst/>
            </a:prstGeom>
          </p:spPr>
        </p:pic>
        <p:pic>
          <p:nvPicPr>
            <p:cNvPr id="5" name="Picture 4">
              <a:extLst>
                <a:ext uri="{FF2B5EF4-FFF2-40B4-BE49-F238E27FC236}">
                  <a16:creationId xmlns:a16="http://schemas.microsoft.com/office/drawing/2014/main" id="{0E34FDED-3421-646E-8702-6D73A138738B}"/>
                </a:ext>
              </a:extLst>
            </p:cNvPr>
            <p:cNvPicPr>
              <a:picLocks noChangeAspect="1"/>
            </p:cNvPicPr>
            <p:nvPr/>
          </p:nvPicPr>
          <p:blipFill>
            <a:blip r:embed="rId4"/>
            <a:srcRect l="11598" t="17855" r="54974" b="24006"/>
            <a:stretch>
              <a:fillRect/>
            </a:stretch>
          </p:blipFill>
          <p:spPr>
            <a:xfrm>
              <a:off x="758380" y="1180646"/>
              <a:ext cx="2524343" cy="2576780"/>
            </a:xfrm>
            <a:prstGeom prst="rect">
              <a:avLst/>
            </a:prstGeom>
          </p:spPr>
        </p:pic>
      </p:grpSp>
      <p:grpSp>
        <p:nvGrpSpPr>
          <p:cNvPr id="25" name="Group 24">
            <a:extLst>
              <a:ext uri="{FF2B5EF4-FFF2-40B4-BE49-F238E27FC236}">
                <a16:creationId xmlns:a16="http://schemas.microsoft.com/office/drawing/2014/main" id="{528C8FB6-0A91-5181-E02B-719D3F488CA8}"/>
              </a:ext>
            </a:extLst>
          </p:cNvPr>
          <p:cNvGrpSpPr/>
          <p:nvPr/>
        </p:nvGrpSpPr>
        <p:grpSpPr>
          <a:xfrm>
            <a:off x="3368613" y="959439"/>
            <a:ext cx="2524343" cy="2576780"/>
            <a:chOff x="3368613" y="1163976"/>
            <a:chExt cx="2524343" cy="2576780"/>
          </a:xfrm>
        </p:grpSpPr>
        <p:pic>
          <p:nvPicPr>
            <p:cNvPr id="16" name="Picture 15">
              <a:extLst>
                <a:ext uri="{FF2B5EF4-FFF2-40B4-BE49-F238E27FC236}">
                  <a16:creationId xmlns:a16="http://schemas.microsoft.com/office/drawing/2014/main" id="{B602EB81-3A4E-7EF5-A640-7C306CE2D585}"/>
                </a:ext>
              </a:extLst>
            </p:cNvPr>
            <p:cNvPicPr>
              <a:picLocks noChangeAspect="1"/>
            </p:cNvPicPr>
            <p:nvPr/>
          </p:nvPicPr>
          <p:blipFill rotWithShape="1">
            <a:blip r:embed="rId5">
              <a:extLst>
                <a:ext uri="{28A0092B-C50C-407E-A947-70E740481C1C}">
                  <a14:useLocalDpi xmlns:a14="http://schemas.microsoft.com/office/drawing/2010/main" val="0"/>
                </a:ext>
              </a:extLst>
            </a:blip>
            <a:srcRect l="293" t="-6987" r="-2983" b="17"/>
            <a:stretch>
              <a:fillRect/>
            </a:stretch>
          </p:blipFill>
          <p:spPr>
            <a:xfrm>
              <a:off x="3452644" y="1274226"/>
              <a:ext cx="2356283" cy="2356283"/>
            </a:xfrm>
            <a:prstGeom prst="ellipse">
              <a:avLst/>
            </a:prstGeom>
          </p:spPr>
        </p:pic>
        <p:pic>
          <p:nvPicPr>
            <p:cNvPr id="7" name="Picture 6">
              <a:extLst>
                <a:ext uri="{FF2B5EF4-FFF2-40B4-BE49-F238E27FC236}">
                  <a16:creationId xmlns:a16="http://schemas.microsoft.com/office/drawing/2014/main" id="{23EDB043-0461-5301-76AC-2397C3B922F8}"/>
                </a:ext>
              </a:extLst>
            </p:cNvPr>
            <p:cNvPicPr>
              <a:picLocks noChangeAspect="1"/>
            </p:cNvPicPr>
            <p:nvPr/>
          </p:nvPicPr>
          <p:blipFill>
            <a:blip r:embed="rId4"/>
            <a:srcRect l="11598" t="17855" r="54974" b="24006"/>
            <a:stretch>
              <a:fillRect/>
            </a:stretch>
          </p:blipFill>
          <p:spPr>
            <a:xfrm>
              <a:off x="3368613" y="1163976"/>
              <a:ext cx="2524343" cy="2576780"/>
            </a:xfrm>
            <a:prstGeom prst="rect">
              <a:avLst/>
            </a:prstGeom>
          </p:spPr>
        </p:pic>
      </p:grpSp>
      <p:grpSp>
        <p:nvGrpSpPr>
          <p:cNvPr id="11" name="Group 10">
            <a:extLst>
              <a:ext uri="{FF2B5EF4-FFF2-40B4-BE49-F238E27FC236}">
                <a16:creationId xmlns:a16="http://schemas.microsoft.com/office/drawing/2014/main" id="{8F8646F7-00C4-D687-2545-DF55CA19CE4F}"/>
              </a:ext>
            </a:extLst>
          </p:cNvPr>
          <p:cNvGrpSpPr/>
          <p:nvPr/>
        </p:nvGrpSpPr>
        <p:grpSpPr>
          <a:xfrm>
            <a:off x="6333054" y="959439"/>
            <a:ext cx="2524343" cy="2576780"/>
            <a:chOff x="7998157" y="1180645"/>
            <a:chExt cx="3364292" cy="3434177"/>
          </a:xfrm>
        </p:grpSpPr>
        <p:pic>
          <p:nvPicPr>
            <p:cNvPr id="18" name="Picture 17">
              <a:extLst>
                <a:ext uri="{FF2B5EF4-FFF2-40B4-BE49-F238E27FC236}">
                  <a16:creationId xmlns:a16="http://schemas.microsoft.com/office/drawing/2014/main" id="{9C9534A5-4DE1-877A-2ADC-EA84E95573A0}"/>
                </a:ext>
              </a:extLst>
            </p:cNvPr>
            <p:cNvPicPr>
              <a:picLocks noChangeAspect="1"/>
            </p:cNvPicPr>
            <p:nvPr/>
          </p:nvPicPr>
          <p:blipFill rotWithShape="1">
            <a:blip r:embed="rId6">
              <a:extLst>
                <a:ext uri="{28A0092B-C50C-407E-A947-70E740481C1C}">
                  <a14:useLocalDpi xmlns:a14="http://schemas.microsoft.com/office/drawing/2010/main" val="0"/>
                </a:ext>
              </a:extLst>
            </a:blip>
            <a:srcRect l="-5289" t="-4184" r="4042" b="1094"/>
            <a:stretch>
              <a:fillRect/>
            </a:stretch>
          </p:blipFill>
          <p:spPr>
            <a:xfrm>
              <a:off x="8095039" y="1294240"/>
              <a:ext cx="3140312" cy="3140312"/>
            </a:xfrm>
            <a:prstGeom prst="ellipse">
              <a:avLst/>
            </a:prstGeom>
          </p:spPr>
        </p:pic>
        <p:pic>
          <p:nvPicPr>
            <p:cNvPr id="8" name="Picture 7">
              <a:extLst>
                <a:ext uri="{FF2B5EF4-FFF2-40B4-BE49-F238E27FC236}">
                  <a16:creationId xmlns:a16="http://schemas.microsoft.com/office/drawing/2014/main" id="{782C6052-3E43-00FE-67EC-082BC12DD88E}"/>
                </a:ext>
              </a:extLst>
            </p:cNvPr>
            <p:cNvPicPr>
              <a:picLocks noChangeAspect="1"/>
            </p:cNvPicPr>
            <p:nvPr/>
          </p:nvPicPr>
          <p:blipFill>
            <a:blip r:embed="rId4"/>
            <a:srcRect l="11598" t="17855" r="54974" b="24006"/>
            <a:stretch>
              <a:fillRect/>
            </a:stretch>
          </p:blipFill>
          <p:spPr>
            <a:xfrm>
              <a:off x="7998157" y="1180645"/>
              <a:ext cx="3364292" cy="3434177"/>
            </a:xfrm>
            <a:prstGeom prst="rect">
              <a:avLst/>
            </a:prstGeom>
          </p:spPr>
        </p:pic>
      </p:grpSp>
      <p:pic>
        <p:nvPicPr>
          <p:cNvPr id="19" name="Picture 18">
            <a:extLst>
              <a:ext uri="{FF2B5EF4-FFF2-40B4-BE49-F238E27FC236}">
                <a16:creationId xmlns:a16="http://schemas.microsoft.com/office/drawing/2014/main" id="{0033247D-F795-10B8-F036-B2253A8CBC51}"/>
              </a:ext>
            </a:extLst>
          </p:cNvPr>
          <p:cNvPicPr>
            <a:picLocks noChangeAspect="1"/>
          </p:cNvPicPr>
          <p:nvPr/>
        </p:nvPicPr>
        <p:blipFill rotWithShape="1">
          <a:blip r:embed="rId7">
            <a:extLst>
              <a:ext uri="{28A0092B-C50C-407E-A947-70E740481C1C}">
                <a14:useLocalDpi xmlns:a14="http://schemas.microsoft.com/office/drawing/2010/main" val="0"/>
              </a:ext>
            </a:extLst>
          </a:blip>
          <a:srcRect l="13165" t="-3299" r="2990" b="17116"/>
          <a:stretch>
            <a:fillRect/>
          </a:stretch>
        </p:blipFill>
        <p:spPr>
          <a:xfrm>
            <a:off x="9381523" y="1044673"/>
            <a:ext cx="2356283" cy="2356283"/>
          </a:xfrm>
          <a:prstGeom prst="ellipse">
            <a:avLst/>
          </a:prstGeom>
        </p:spPr>
      </p:pic>
      <p:pic>
        <p:nvPicPr>
          <p:cNvPr id="20" name="Picture 19">
            <a:extLst>
              <a:ext uri="{FF2B5EF4-FFF2-40B4-BE49-F238E27FC236}">
                <a16:creationId xmlns:a16="http://schemas.microsoft.com/office/drawing/2014/main" id="{3F91FAC2-DD9D-3D3F-3C73-F74C147D9553}"/>
              </a:ext>
            </a:extLst>
          </p:cNvPr>
          <p:cNvPicPr>
            <a:picLocks noChangeAspect="1"/>
          </p:cNvPicPr>
          <p:nvPr/>
        </p:nvPicPr>
        <p:blipFill>
          <a:blip r:embed="rId4"/>
          <a:srcRect l="11598" t="17855" r="54974" b="24006"/>
          <a:stretch>
            <a:fillRect/>
          </a:stretch>
        </p:blipFill>
        <p:spPr>
          <a:xfrm>
            <a:off x="9297495" y="974242"/>
            <a:ext cx="2524343" cy="2576780"/>
          </a:xfrm>
          <a:prstGeom prst="rect">
            <a:avLst/>
          </a:prstGeom>
        </p:spPr>
      </p:pic>
      <p:grpSp>
        <p:nvGrpSpPr>
          <p:cNvPr id="22" name="Group 21">
            <a:extLst>
              <a:ext uri="{FF2B5EF4-FFF2-40B4-BE49-F238E27FC236}">
                <a16:creationId xmlns:a16="http://schemas.microsoft.com/office/drawing/2014/main" id="{5E954022-8B5F-01B2-7228-6F9F2BD662CA}"/>
              </a:ext>
            </a:extLst>
          </p:cNvPr>
          <p:cNvGrpSpPr/>
          <p:nvPr/>
        </p:nvGrpSpPr>
        <p:grpSpPr>
          <a:xfrm>
            <a:off x="3043619" y="3617009"/>
            <a:ext cx="3128983" cy="1500412"/>
            <a:chOff x="992731" y="4537809"/>
            <a:chExt cx="4587133" cy="1999659"/>
          </a:xfrm>
        </p:grpSpPr>
        <p:sp>
          <p:nvSpPr>
            <p:cNvPr id="23" name="TextBox 22">
              <a:extLst>
                <a:ext uri="{FF2B5EF4-FFF2-40B4-BE49-F238E27FC236}">
                  <a16:creationId xmlns:a16="http://schemas.microsoft.com/office/drawing/2014/main" id="{C6D3A6A8-2A25-F01B-D011-2EF4EB88064F}"/>
                </a:ext>
              </a:extLst>
            </p:cNvPr>
            <p:cNvSpPr txBox="1"/>
            <p:nvPr/>
          </p:nvSpPr>
          <p:spPr>
            <a:xfrm>
              <a:off x="2114474" y="4537809"/>
              <a:ext cx="2343651" cy="12305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a:ln>
                    <a:noFill/>
                  </a:ln>
                  <a:solidFill>
                    <a:srgbClr val="182857"/>
                  </a:solidFill>
                  <a:effectLst/>
                  <a:uLnTx/>
                  <a:uFillTx/>
                  <a:latin typeface="Gotham Bold" pitchFamily="2" charset="0"/>
                  <a:ea typeface="+mn-ea"/>
                  <a:cs typeface="Avenir Next World" panose="020B0503020202020204" pitchFamily="34" charset="0"/>
                </a:rPr>
                <a:t>GARY SEMMER, CIC, CWCA</a:t>
              </a:r>
            </a:p>
          </p:txBody>
        </p:sp>
        <p:sp>
          <p:nvSpPr>
            <p:cNvPr id="24" name="TextBox 23">
              <a:extLst>
                <a:ext uri="{FF2B5EF4-FFF2-40B4-BE49-F238E27FC236}">
                  <a16:creationId xmlns:a16="http://schemas.microsoft.com/office/drawing/2014/main" id="{AE254047-CB8C-31AA-6722-F336708FFD57}"/>
                </a:ext>
              </a:extLst>
            </p:cNvPr>
            <p:cNvSpPr txBox="1"/>
            <p:nvPr/>
          </p:nvSpPr>
          <p:spPr>
            <a:xfrm>
              <a:off x="992731" y="5768369"/>
              <a:ext cx="4587133" cy="769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t>Executive Vice 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t>gary.semmer@assuredpartners.com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t>630-544-3788</a:t>
              </a:r>
            </a:p>
          </p:txBody>
        </p:sp>
      </p:grpSp>
      <p:grpSp>
        <p:nvGrpSpPr>
          <p:cNvPr id="26" name="Group 25">
            <a:extLst>
              <a:ext uri="{FF2B5EF4-FFF2-40B4-BE49-F238E27FC236}">
                <a16:creationId xmlns:a16="http://schemas.microsoft.com/office/drawing/2014/main" id="{3E68018F-B319-CD88-9654-203D4FEF586C}"/>
              </a:ext>
            </a:extLst>
          </p:cNvPr>
          <p:cNvGrpSpPr/>
          <p:nvPr/>
        </p:nvGrpSpPr>
        <p:grpSpPr>
          <a:xfrm>
            <a:off x="6030733" y="3617009"/>
            <a:ext cx="3128983" cy="1500412"/>
            <a:chOff x="992731" y="4537809"/>
            <a:chExt cx="4587133" cy="1999659"/>
          </a:xfrm>
        </p:grpSpPr>
        <p:sp>
          <p:nvSpPr>
            <p:cNvPr id="33" name="TextBox 32">
              <a:extLst>
                <a:ext uri="{FF2B5EF4-FFF2-40B4-BE49-F238E27FC236}">
                  <a16:creationId xmlns:a16="http://schemas.microsoft.com/office/drawing/2014/main" id="{5EA98C5A-7927-3C08-8102-1503A726EAD9}"/>
                </a:ext>
              </a:extLst>
            </p:cNvPr>
            <p:cNvSpPr txBox="1"/>
            <p:nvPr/>
          </p:nvSpPr>
          <p:spPr>
            <a:xfrm>
              <a:off x="2114474" y="4537809"/>
              <a:ext cx="2343651" cy="8613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a:ln>
                    <a:noFill/>
                  </a:ln>
                  <a:solidFill>
                    <a:srgbClr val="182857"/>
                  </a:solidFill>
                  <a:effectLst/>
                  <a:uLnTx/>
                  <a:uFillTx/>
                  <a:latin typeface="Gotham Bold" pitchFamily="2" charset="0"/>
                  <a:ea typeface="+mn-ea"/>
                  <a:cs typeface="Avenir Next World" panose="020B0503020202020204" pitchFamily="34" charset="0"/>
                </a:rPr>
                <a:t>KYP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a:ln>
                    <a:noFill/>
                  </a:ln>
                  <a:solidFill>
                    <a:srgbClr val="182857"/>
                  </a:solidFill>
                  <a:effectLst/>
                  <a:uLnTx/>
                  <a:uFillTx/>
                  <a:latin typeface="Gotham Bold" pitchFamily="2" charset="0"/>
                  <a:ea typeface="+mn-ea"/>
                  <a:cs typeface="Avenir Next World" panose="020B0503020202020204" pitchFamily="34" charset="0"/>
                </a:rPr>
                <a:t>ROSS</a:t>
              </a:r>
            </a:p>
          </p:txBody>
        </p:sp>
        <p:sp>
          <p:nvSpPr>
            <p:cNvPr id="34" name="TextBox 33">
              <a:extLst>
                <a:ext uri="{FF2B5EF4-FFF2-40B4-BE49-F238E27FC236}">
                  <a16:creationId xmlns:a16="http://schemas.microsoft.com/office/drawing/2014/main" id="{3CB9BEA2-EEAC-2C08-88EE-A600155D3F65}"/>
                </a:ext>
              </a:extLst>
            </p:cNvPr>
            <p:cNvSpPr txBox="1"/>
            <p:nvPr/>
          </p:nvSpPr>
          <p:spPr>
            <a:xfrm>
              <a:off x="992731" y="5768369"/>
              <a:ext cx="4587133" cy="769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t>National Surety Practice 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t>kyp.ross@assuredpartners.com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i="1">
                  <a:solidFill>
                    <a:srgbClr val="378E5D"/>
                  </a:solidFill>
                  <a:latin typeface="Gotham Bold" pitchFamily="2" charset="0"/>
                  <a:cs typeface="Avenir Next World" panose="020B0503020202020204" pitchFamily="34" charset="0"/>
                </a:rPr>
                <a:t>4</a:t>
              </a:r>
              <a: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t>40-895-6526</a:t>
              </a:r>
            </a:p>
          </p:txBody>
        </p:sp>
      </p:grpSp>
      <p:grpSp>
        <p:nvGrpSpPr>
          <p:cNvPr id="35" name="Group 34">
            <a:extLst>
              <a:ext uri="{FF2B5EF4-FFF2-40B4-BE49-F238E27FC236}">
                <a16:creationId xmlns:a16="http://schemas.microsoft.com/office/drawing/2014/main" id="{1A289BB3-D28D-2A40-C67D-A13F52CC61F7}"/>
              </a:ext>
            </a:extLst>
          </p:cNvPr>
          <p:cNvGrpSpPr/>
          <p:nvPr/>
        </p:nvGrpSpPr>
        <p:grpSpPr>
          <a:xfrm>
            <a:off x="8995172" y="3627976"/>
            <a:ext cx="3128983" cy="1661995"/>
            <a:chOff x="992731" y="4537809"/>
            <a:chExt cx="4587133" cy="2215007"/>
          </a:xfrm>
        </p:grpSpPr>
        <p:sp>
          <p:nvSpPr>
            <p:cNvPr id="36" name="TextBox 35">
              <a:extLst>
                <a:ext uri="{FF2B5EF4-FFF2-40B4-BE49-F238E27FC236}">
                  <a16:creationId xmlns:a16="http://schemas.microsoft.com/office/drawing/2014/main" id="{E493D011-6C28-B9F5-6F14-61526DB20549}"/>
                </a:ext>
              </a:extLst>
            </p:cNvPr>
            <p:cNvSpPr txBox="1"/>
            <p:nvPr/>
          </p:nvSpPr>
          <p:spPr>
            <a:xfrm>
              <a:off x="2114474" y="4537809"/>
              <a:ext cx="2343651" cy="8613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a:ln>
                    <a:noFill/>
                  </a:ln>
                  <a:solidFill>
                    <a:srgbClr val="182857"/>
                  </a:solidFill>
                  <a:effectLst/>
                  <a:uLnTx/>
                  <a:uFillTx/>
                  <a:latin typeface="Gotham Bold" pitchFamily="2" charset="0"/>
                  <a:ea typeface="+mn-ea"/>
                  <a:cs typeface="Avenir Next World" panose="020B0503020202020204" pitchFamily="34" charset="0"/>
                </a:rPr>
                <a:t>AFTON NOETH</a:t>
              </a:r>
            </a:p>
          </p:txBody>
        </p:sp>
        <p:sp>
          <p:nvSpPr>
            <p:cNvPr id="37" name="TextBox 36">
              <a:extLst>
                <a:ext uri="{FF2B5EF4-FFF2-40B4-BE49-F238E27FC236}">
                  <a16:creationId xmlns:a16="http://schemas.microsoft.com/office/drawing/2014/main" id="{EBA219DB-25F0-283D-0032-DC5DE4C28CC3}"/>
                </a:ext>
              </a:extLst>
            </p:cNvPr>
            <p:cNvSpPr txBox="1"/>
            <p:nvPr/>
          </p:nvSpPr>
          <p:spPr>
            <a:xfrm>
              <a:off x="992731" y="5768369"/>
              <a:ext cx="4587133" cy="984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t>National Construction </a:t>
              </a:r>
              <a:b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br>
              <a: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t>Marketing Executive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t>afton.noeth@assuredpartners.com </a:t>
              </a:r>
              <a:b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br>
              <a:r>
                <a:rPr kumimoji="0" lang="en-US" sz="1050" b="1" i="1" u="none" strike="noStrike" kern="1200" cap="none" spc="0" normalizeH="0" baseline="0" noProof="0">
                  <a:ln>
                    <a:noFill/>
                  </a:ln>
                  <a:solidFill>
                    <a:srgbClr val="378E5D"/>
                  </a:solidFill>
                  <a:effectLst/>
                  <a:uLnTx/>
                  <a:uFillTx/>
                  <a:latin typeface="Gotham Bold" pitchFamily="2" charset="0"/>
                  <a:ea typeface="+mn-ea"/>
                  <a:cs typeface="Avenir Next World" panose="020B0503020202020204" pitchFamily="34" charset="0"/>
                </a:rPr>
                <a:t>970-530-1214</a:t>
              </a:r>
            </a:p>
          </p:txBody>
        </p:sp>
      </p:grpSp>
      <p:sp>
        <p:nvSpPr>
          <p:cNvPr id="41" name="Content Placeholder 6">
            <a:extLst>
              <a:ext uri="{FF2B5EF4-FFF2-40B4-BE49-F238E27FC236}">
                <a16:creationId xmlns:a16="http://schemas.microsoft.com/office/drawing/2014/main" id="{6329960B-1A38-97FD-D7BF-EF0C441E7EFC}"/>
              </a:ext>
            </a:extLst>
          </p:cNvPr>
          <p:cNvSpPr txBox="1">
            <a:spLocks/>
          </p:cNvSpPr>
          <p:nvPr/>
        </p:nvSpPr>
        <p:spPr>
          <a:xfrm>
            <a:off x="366586" y="5493648"/>
            <a:ext cx="10759937" cy="11619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0"/>
              </a:spcBef>
              <a:spcAft>
                <a:spcPts val="600"/>
              </a:spcAft>
              <a:buClr>
                <a:srgbClr val="008250"/>
              </a:buClr>
              <a:buSzTx/>
              <a:buFont typeface="Work Sans" pitchFamily="2" charset="0"/>
              <a:buNone/>
              <a:tabLst/>
              <a:defRPr/>
            </a:pPr>
            <a:r>
              <a:rPr kumimoji="0" lang="en-US" sz="1800" b="0" i="0" u="none" strike="noStrike" kern="1200" cap="none" spc="0" normalizeH="0" baseline="0" noProof="0">
                <a:ln>
                  <a:noFill/>
                </a:ln>
                <a:solidFill>
                  <a:srgbClr val="008250"/>
                </a:solidFill>
                <a:effectLst/>
                <a:uLnTx/>
                <a:uFillTx/>
                <a:latin typeface="Gotham Medium" pitchFamily="50" charset="0"/>
                <a:cs typeface="Gotham Medium" pitchFamily="50" charset="0"/>
              </a:rPr>
              <a:t>Sales &amp; Operations Model</a:t>
            </a:r>
          </a:p>
          <a:p>
            <a:pPr lvl="3">
              <a:spcAft>
                <a:spcPts val="600"/>
              </a:spcAft>
            </a:pPr>
            <a:r>
              <a:rPr kumimoji="0" lang="en-US" sz="1100" b="0" i="0" u="none" strike="noStrike" kern="1200" cap="none" spc="0" normalizeH="0" baseline="0" noProof="0">
                <a:ln>
                  <a:noFill/>
                </a:ln>
                <a:solidFill>
                  <a:srgbClr val="001942"/>
                </a:solidFill>
                <a:effectLst/>
                <a:uLnTx/>
                <a:uFillTx/>
                <a:latin typeface="Gotham" pitchFamily="50" charset="0"/>
                <a:cs typeface="Gotham" pitchFamily="50" charset="0"/>
              </a:rPr>
              <a:t>Dedicated National Team: 5 core service members based in Denver, with expansion plans.</a:t>
            </a:r>
          </a:p>
          <a:p>
            <a:pPr lvl="3">
              <a:spcAft>
                <a:spcPts val="600"/>
              </a:spcAft>
            </a:pPr>
            <a:r>
              <a:rPr kumimoji="0" lang="en-US" sz="1100" b="0" i="0" u="none" strike="noStrike" kern="1200" cap="none" spc="0" normalizeH="0" baseline="0" noProof="0">
                <a:ln>
                  <a:noFill/>
                </a:ln>
                <a:solidFill>
                  <a:srgbClr val="001942"/>
                </a:solidFill>
                <a:effectLst/>
                <a:uLnTx/>
                <a:uFillTx/>
                <a:latin typeface="Gotham" pitchFamily="50" charset="0"/>
                <a:cs typeface="Gotham" pitchFamily="50" charset="0"/>
              </a:rPr>
              <a:t>In-House Legal &amp; Claims Specialists: Ensuring compliance and dispute resolution.</a:t>
            </a:r>
          </a:p>
          <a:p>
            <a:pPr lvl="3">
              <a:spcAft>
                <a:spcPts val="600"/>
              </a:spcAft>
            </a:pPr>
            <a:r>
              <a:rPr kumimoji="0" lang="en-US" sz="1100" b="0" i="0" u="none" strike="noStrike" kern="1200" cap="none" spc="0" normalizeH="0" baseline="0" noProof="0">
                <a:ln>
                  <a:noFill/>
                </a:ln>
                <a:solidFill>
                  <a:srgbClr val="001942"/>
                </a:solidFill>
                <a:effectLst/>
                <a:uLnTx/>
                <a:uFillTx/>
                <a:latin typeface="Gotham" pitchFamily="50" charset="0"/>
                <a:cs typeface="Gotham" pitchFamily="50" charset="0"/>
              </a:rPr>
              <a:t>Recruiting &amp; Training Initiatives: Focused on developing high-end account executives and service specialists.</a:t>
            </a:r>
          </a:p>
        </p:txBody>
      </p:sp>
      <p:pic>
        <p:nvPicPr>
          <p:cNvPr id="42" name="Picture 41" descr="A blue and green text on a black background&#10;&#10;Description automatically generated">
            <a:extLst>
              <a:ext uri="{FF2B5EF4-FFF2-40B4-BE49-F238E27FC236}">
                <a16:creationId xmlns:a16="http://schemas.microsoft.com/office/drawing/2014/main" id="{53DBAB9F-1311-F680-7041-C507747B85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170" y="231685"/>
            <a:ext cx="3469854" cy="565115"/>
          </a:xfrm>
          <a:prstGeom prst="rect">
            <a:avLst/>
          </a:prstGeom>
        </p:spPr>
      </p:pic>
    </p:spTree>
    <p:extLst>
      <p:ext uri="{BB962C8B-B14F-4D97-AF65-F5344CB8AC3E}">
        <p14:creationId xmlns:p14="http://schemas.microsoft.com/office/powerpoint/2010/main" val="3980020924"/>
      </p:ext>
    </p:extLst>
  </p:cSld>
  <p:clrMapOvr>
    <a:masterClrMapping/>
  </p:clrMapOvr>
</p:sld>
</file>

<file path=ppt/theme/theme1.xml><?xml version="1.0" encoding="utf-8"?>
<a:theme xmlns:a="http://schemas.openxmlformats.org/drawingml/2006/main" name="1_Blank_White_Track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P_Partner Connect 2025_Template" id="{25A40C3E-C32F-4040-A97F-17D09FC1801F}" vid="{1E559373-471B-4363-B76F-8243545E1996}"/>
    </a:ext>
  </a:extLst>
</a:theme>
</file>

<file path=ppt/theme/theme2.xml><?xml version="1.0" encoding="utf-8"?>
<a:theme xmlns:a="http://schemas.openxmlformats.org/drawingml/2006/main" name="Heading_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P_Partner Connect 2025_Template" id="{25A40C3E-C32F-4040-A97F-17D09FC1801F}" vid="{502AC3CA-46FA-430A-B758-20571289A91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e45851e-b01a-4780-9c3c-958e1b44d0d4">
      <Terms xmlns="http://schemas.microsoft.com/office/infopath/2007/PartnerControls"/>
    </lcf76f155ced4ddcb4097134ff3c332f>
    <TaxCatchAll xmlns="d8edfa0b-2933-4479-a511-c24d5d820c3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F75AF41BEA7A46AF0C61A4B0DC3F7A" ma:contentTypeVersion="11" ma:contentTypeDescription="Create a new document." ma:contentTypeScope="" ma:versionID="6465d81290d4306c6ee1fc5423db7063">
  <xsd:schema xmlns:xsd="http://www.w3.org/2001/XMLSchema" xmlns:xs="http://www.w3.org/2001/XMLSchema" xmlns:p="http://schemas.microsoft.com/office/2006/metadata/properties" xmlns:ns2="0e45851e-b01a-4780-9c3c-958e1b44d0d4" xmlns:ns3="d8edfa0b-2933-4479-a511-c24d5d820c34" targetNamespace="http://schemas.microsoft.com/office/2006/metadata/properties" ma:root="true" ma:fieldsID="0390c2935eb04d4a223b5cf144fd6a99" ns2:_="" ns3:_="">
    <xsd:import namespace="0e45851e-b01a-4780-9c3c-958e1b44d0d4"/>
    <xsd:import namespace="d8edfa0b-2933-4479-a511-c24d5d820c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5851e-b01a-4780-9c3c-958e1b44d0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fb934c5-757e-4ff2-a28d-8870a440f492"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edfa0b-2933-4479-a511-c24d5d820c3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3a2112d-ddd3-4032-a43f-ef7f625095af}" ma:internalName="TaxCatchAll" ma:showField="CatchAllData" ma:web="d8edfa0b-2933-4479-a511-c24d5d820c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5956D-FF39-46E7-85E2-814D047CEDAB}">
  <ds:schemaRefs>
    <ds:schemaRef ds:uri="http://schemas.microsoft.com/sharepoint/v3/contenttype/forms"/>
  </ds:schemaRefs>
</ds:datastoreItem>
</file>

<file path=customXml/itemProps2.xml><?xml version="1.0" encoding="utf-8"?>
<ds:datastoreItem xmlns:ds="http://schemas.openxmlformats.org/officeDocument/2006/customXml" ds:itemID="{14335050-58B6-4273-94B3-A3D1EFBB2E1E}">
  <ds:schemaRefs>
    <ds:schemaRef ds:uri="0e45851e-b01a-4780-9c3c-958e1b44d0d4"/>
    <ds:schemaRef ds:uri="2735c6ac-e286-4f4a-93c1-b7c74cc62716"/>
    <ds:schemaRef ds:uri="aa148196-397e-4ccc-a41a-980d0f749102"/>
    <ds:schemaRef ds:uri="c9584f47-0b1d-4cce-83c6-b8cadd44c4a2"/>
    <ds:schemaRef ds:uri="d8edfa0b-2933-4479-a511-c24d5d820c34"/>
    <ds:schemaRef ds:uri="e722c22d-6afd-45bb-9b43-0e43a3718f4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6728910-CE59-43AB-B5A3-866637494744}">
  <ds:schemaRefs>
    <ds:schemaRef ds:uri="0e45851e-b01a-4780-9c3c-958e1b44d0d4"/>
    <ds:schemaRef ds:uri="d8edfa0b-2933-4479-a511-c24d5d820c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Slides>
  <Notes>0</Notes>
  <HiddenSlides>0</HiddenSlides>
  <ScaleCrop>false</ScaleCrop>
  <HeadingPairs>
    <vt:vector size="4" baseType="variant">
      <vt:variant>
        <vt:lpstr>Theme</vt:lpstr>
      </vt:variant>
      <vt:variant>
        <vt:i4>2</vt:i4>
      </vt:variant>
      <vt:variant>
        <vt:lpstr>Slide Titles</vt:lpstr>
      </vt:variant>
      <vt:variant>
        <vt:i4>3</vt:i4>
      </vt:variant>
    </vt:vector>
  </HeadingPairs>
  <TitlesOfParts>
    <vt:vector size="5" baseType="lpstr">
      <vt:lpstr>1_Blank_White_Tracks</vt:lpstr>
      <vt:lpstr>Heading_White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Melvyn Johnson</dc:creator>
  <cp:revision>1</cp:revision>
  <dcterms:created xsi:type="dcterms:W3CDTF">2023-08-10T08:37:54Z</dcterms:created>
  <dcterms:modified xsi:type="dcterms:W3CDTF">2025-08-06T19:21:48Z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0x01010081F75AF41BEA7A46AF0C61A4B0DC3F7A</vt:lpwstr>
  </property>
  <property fmtid="{D5CDD505-2E9C-101B-9397-08002B2CF9AE}" pid="3" name="xd_ProgID">
    <vt:lpwstr/>
  </property>
  <property fmtid="{D5CDD505-2E9C-101B-9397-08002B2CF9AE}" pid="4" name="MediaServiceImageTags">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