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4"/>
    <p:sldMasterId id="2147483694" r:id="rId5"/>
  </p:sldMasterIdLst>
  <p:notesMasterIdLst>
    <p:notesMasterId r:id="rId9"/>
  </p:notesMasterIdLst>
  <p:handoutMasterIdLst>
    <p:handoutMasterId r:id="rId10"/>
  </p:handoutMasterIdLst>
  <p:sldIdLst>
    <p:sldId id="460" r:id="rId6"/>
    <p:sldId id="385" r:id="rId7"/>
    <p:sldId id="39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2D8"/>
    <a:srgbClr val="8798E4"/>
    <a:srgbClr val="C8D0F3"/>
    <a:srgbClr val="9CC0AA"/>
    <a:srgbClr val="B40C68"/>
    <a:srgbClr val="00965D"/>
    <a:srgbClr val="008A55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7DC39A-DBE1-404C-A1C7-35364424B4D7}" v="5" dt="2025-08-11T17:41:57.028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24" autoAdjust="0"/>
    <p:restoredTop sz="96327" autoAdjust="0"/>
  </p:normalViewPr>
  <p:slideViewPr>
    <p:cSldViewPr snapToGrid="0" showGuides="1">
      <p:cViewPr varScale="1">
        <p:scale>
          <a:sx n="88" d="100"/>
          <a:sy n="88" d="100"/>
        </p:scale>
        <p:origin x="978" y="3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4267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ne Tseng" userId="e9d1f81c-e197-44b9-8310-442fc7287f94" providerId="ADAL" clId="{227DC39A-DBE1-404C-A1C7-35364424B4D7}"/>
    <pc:docChg chg="custSel addSld delSld modSld delMainMaster">
      <pc:chgData name="Lynne Tseng" userId="e9d1f81c-e197-44b9-8310-442fc7287f94" providerId="ADAL" clId="{227DC39A-DBE1-404C-A1C7-35364424B4D7}" dt="2025-08-11T17:45:19.370" v="60" actId="47"/>
      <pc:docMkLst>
        <pc:docMk/>
      </pc:docMkLst>
      <pc:sldChg chg="del">
        <pc:chgData name="Lynne Tseng" userId="e9d1f81c-e197-44b9-8310-442fc7287f94" providerId="ADAL" clId="{227DC39A-DBE1-404C-A1C7-35364424B4D7}" dt="2025-08-11T17:45:19.370" v="60" actId="47"/>
        <pc:sldMkLst>
          <pc:docMk/>
          <pc:sldMk cId="2440782456" sldId="324"/>
        </pc:sldMkLst>
      </pc:sldChg>
      <pc:sldChg chg="del">
        <pc:chgData name="Lynne Tseng" userId="e9d1f81c-e197-44b9-8310-442fc7287f94" providerId="ADAL" clId="{227DC39A-DBE1-404C-A1C7-35364424B4D7}" dt="2025-08-11T17:45:19.370" v="60" actId="47"/>
        <pc:sldMkLst>
          <pc:docMk/>
          <pc:sldMk cId="409109841" sldId="332"/>
        </pc:sldMkLst>
      </pc:sldChg>
      <pc:sldChg chg="addSp delSp modSp add mod">
        <pc:chgData name="Lynne Tseng" userId="e9d1f81c-e197-44b9-8310-442fc7287f94" providerId="ADAL" clId="{227DC39A-DBE1-404C-A1C7-35364424B4D7}" dt="2025-08-11T17:41:38.622" v="20" actId="2711"/>
        <pc:sldMkLst>
          <pc:docMk/>
          <pc:sldMk cId="2769564571" sldId="385"/>
        </pc:sldMkLst>
        <pc:spChg chg="add mod">
          <ac:chgData name="Lynne Tseng" userId="e9d1f81c-e197-44b9-8310-442fc7287f94" providerId="ADAL" clId="{227DC39A-DBE1-404C-A1C7-35364424B4D7}" dt="2025-08-11T17:41:06.701" v="10" actId="2711"/>
          <ac:spMkLst>
            <pc:docMk/>
            <pc:sldMk cId="2769564571" sldId="385"/>
            <ac:spMk id="3" creationId="{6F3ED584-C8CC-322D-6FC6-1251BC752523}"/>
          </ac:spMkLst>
        </pc:spChg>
        <pc:spChg chg="del">
          <ac:chgData name="Lynne Tseng" userId="e9d1f81c-e197-44b9-8310-442fc7287f94" providerId="ADAL" clId="{227DC39A-DBE1-404C-A1C7-35364424B4D7}" dt="2025-08-11T17:40:41.589" v="6" actId="478"/>
          <ac:spMkLst>
            <pc:docMk/>
            <pc:sldMk cId="2769564571" sldId="385"/>
            <ac:spMk id="4" creationId="{67D928C1-7901-C17F-1FDF-0E639D276178}"/>
          </ac:spMkLst>
        </pc:spChg>
        <pc:spChg chg="del">
          <ac:chgData name="Lynne Tseng" userId="e9d1f81c-e197-44b9-8310-442fc7287f94" providerId="ADAL" clId="{227DC39A-DBE1-404C-A1C7-35364424B4D7}" dt="2025-08-11T17:40:41.589" v="6" actId="478"/>
          <ac:spMkLst>
            <pc:docMk/>
            <pc:sldMk cId="2769564571" sldId="385"/>
            <ac:spMk id="5" creationId="{B8E7F115-D014-B89C-5E4D-956D0A27C0CB}"/>
          </ac:spMkLst>
        </pc:spChg>
        <pc:spChg chg="del">
          <ac:chgData name="Lynne Tseng" userId="e9d1f81c-e197-44b9-8310-442fc7287f94" providerId="ADAL" clId="{227DC39A-DBE1-404C-A1C7-35364424B4D7}" dt="2025-08-11T17:40:41.589" v="6" actId="478"/>
          <ac:spMkLst>
            <pc:docMk/>
            <pc:sldMk cId="2769564571" sldId="385"/>
            <ac:spMk id="7" creationId="{56AB7AA1-43B8-B053-B2D1-DDA3833C0598}"/>
          </ac:spMkLst>
        </pc:spChg>
        <pc:spChg chg="del">
          <ac:chgData name="Lynne Tseng" userId="e9d1f81c-e197-44b9-8310-442fc7287f94" providerId="ADAL" clId="{227DC39A-DBE1-404C-A1C7-35364424B4D7}" dt="2025-08-11T17:40:41.589" v="6" actId="478"/>
          <ac:spMkLst>
            <pc:docMk/>
            <pc:sldMk cId="2769564571" sldId="385"/>
            <ac:spMk id="9" creationId="{8035D19B-E06C-5D56-556D-8B25976D87EB}"/>
          </ac:spMkLst>
        </pc:spChg>
        <pc:spChg chg="del">
          <ac:chgData name="Lynne Tseng" userId="e9d1f81c-e197-44b9-8310-442fc7287f94" providerId="ADAL" clId="{227DC39A-DBE1-404C-A1C7-35364424B4D7}" dt="2025-08-11T17:40:41.589" v="6" actId="478"/>
          <ac:spMkLst>
            <pc:docMk/>
            <pc:sldMk cId="2769564571" sldId="385"/>
            <ac:spMk id="10" creationId="{9D0230B9-EC2B-A30A-658C-AAEC053AC855}"/>
          </ac:spMkLst>
        </pc:spChg>
        <pc:spChg chg="del">
          <ac:chgData name="Lynne Tseng" userId="e9d1f81c-e197-44b9-8310-442fc7287f94" providerId="ADAL" clId="{227DC39A-DBE1-404C-A1C7-35364424B4D7}" dt="2025-08-11T17:40:41.589" v="6" actId="478"/>
          <ac:spMkLst>
            <pc:docMk/>
            <pc:sldMk cId="2769564571" sldId="385"/>
            <ac:spMk id="11" creationId="{1D99165A-7326-C8BB-F6D5-89BF0E8192E4}"/>
          </ac:spMkLst>
        </pc:spChg>
        <pc:spChg chg="del">
          <ac:chgData name="Lynne Tseng" userId="e9d1f81c-e197-44b9-8310-442fc7287f94" providerId="ADAL" clId="{227DC39A-DBE1-404C-A1C7-35364424B4D7}" dt="2025-08-11T17:40:41.589" v="6" actId="478"/>
          <ac:spMkLst>
            <pc:docMk/>
            <pc:sldMk cId="2769564571" sldId="385"/>
            <ac:spMk id="12" creationId="{30E7025E-CF5C-5F9D-48BC-6A2993B39CD8}"/>
          </ac:spMkLst>
        </pc:spChg>
        <pc:spChg chg="del">
          <ac:chgData name="Lynne Tseng" userId="e9d1f81c-e197-44b9-8310-442fc7287f94" providerId="ADAL" clId="{227DC39A-DBE1-404C-A1C7-35364424B4D7}" dt="2025-08-11T17:40:41.589" v="6" actId="478"/>
          <ac:spMkLst>
            <pc:docMk/>
            <pc:sldMk cId="2769564571" sldId="385"/>
            <ac:spMk id="14" creationId="{BF2AA370-406E-E127-1F43-791B51816F9C}"/>
          </ac:spMkLst>
        </pc:spChg>
        <pc:spChg chg="del">
          <ac:chgData name="Lynne Tseng" userId="e9d1f81c-e197-44b9-8310-442fc7287f94" providerId="ADAL" clId="{227DC39A-DBE1-404C-A1C7-35364424B4D7}" dt="2025-08-11T17:40:41.589" v="6" actId="478"/>
          <ac:spMkLst>
            <pc:docMk/>
            <pc:sldMk cId="2769564571" sldId="385"/>
            <ac:spMk id="15" creationId="{EC627D51-B39D-657A-FC8A-BB61440AB4A4}"/>
          </ac:spMkLst>
        </pc:spChg>
        <pc:spChg chg="del">
          <ac:chgData name="Lynne Tseng" userId="e9d1f81c-e197-44b9-8310-442fc7287f94" providerId="ADAL" clId="{227DC39A-DBE1-404C-A1C7-35364424B4D7}" dt="2025-08-11T17:40:41.589" v="6" actId="478"/>
          <ac:spMkLst>
            <pc:docMk/>
            <pc:sldMk cId="2769564571" sldId="385"/>
            <ac:spMk id="16" creationId="{EC49FE19-E316-AB95-759F-BF8CECDB5F70}"/>
          </ac:spMkLst>
        </pc:spChg>
        <pc:spChg chg="add mod">
          <ac:chgData name="Lynne Tseng" userId="e9d1f81c-e197-44b9-8310-442fc7287f94" providerId="ADAL" clId="{227DC39A-DBE1-404C-A1C7-35364424B4D7}" dt="2025-08-11T17:41:06.701" v="10" actId="2711"/>
          <ac:spMkLst>
            <pc:docMk/>
            <pc:sldMk cId="2769564571" sldId="385"/>
            <ac:spMk id="17" creationId="{9436573D-20B9-7C93-FE2B-951A3CA00D7D}"/>
          </ac:spMkLst>
        </pc:spChg>
        <pc:spChg chg="add mod">
          <ac:chgData name="Lynne Tseng" userId="e9d1f81c-e197-44b9-8310-442fc7287f94" providerId="ADAL" clId="{227DC39A-DBE1-404C-A1C7-35364424B4D7}" dt="2025-08-11T17:41:13.219" v="12" actId="2711"/>
          <ac:spMkLst>
            <pc:docMk/>
            <pc:sldMk cId="2769564571" sldId="385"/>
            <ac:spMk id="18" creationId="{3F0BCE3A-1A30-70E7-0409-5CA9A2FDEDEA}"/>
          </ac:spMkLst>
        </pc:spChg>
        <pc:spChg chg="add mod">
          <ac:chgData name="Lynne Tseng" userId="e9d1f81c-e197-44b9-8310-442fc7287f94" providerId="ADAL" clId="{227DC39A-DBE1-404C-A1C7-35364424B4D7}" dt="2025-08-11T17:41:19.625" v="14" actId="2711"/>
          <ac:spMkLst>
            <pc:docMk/>
            <pc:sldMk cId="2769564571" sldId="385"/>
            <ac:spMk id="19" creationId="{1872B759-4001-2DDB-6A90-7E682D1C3683}"/>
          </ac:spMkLst>
        </pc:spChg>
        <pc:spChg chg="add mod">
          <ac:chgData name="Lynne Tseng" userId="e9d1f81c-e197-44b9-8310-442fc7287f94" providerId="ADAL" clId="{227DC39A-DBE1-404C-A1C7-35364424B4D7}" dt="2025-08-11T17:41:22.778" v="15" actId="2711"/>
          <ac:spMkLst>
            <pc:docMk/>
            <pc:sldMk cId="2769564571" sldId="385"/>
            <ac:spMk id="20" creationId="{4EECB430-31E9-919E-00E4-1D82C44B6063}"/>
          </ac:spMkLst>
        </pc:spChg>
        <pc:spChg chg="add mod">
          <ac:chgData name="Lynne Tseng" userId="e9d1f81c-e197-44b9-8310-442fc7287f94" providerId="ADAL" clId="{227DC39A-DBE1-404C-A1C7-35364424B4D7}" dt="2025-08-11T17:41:06.701" v="10" actId="2711"/>
          <ac:spMkLst>
            <pc:docMk/>
            <pc:sldMk cId="2769564571" sldId="385"/>
            <ac:spMk id="21" creationId="{7A9DEE7B-ABD4-8334-0B83-FD4EAB47E7B1}"/>
          </ac:spMkLst>
        </pc:spChg>
        <pc:spChg chg="add mod">
          <ac:chgData name="Lynne Tseng" userId="e9d1f81c-e197-44b9-8310-442fc7287f94" providerId="ADAL" clId="{227DC39A-DBE1-404C-A1C7-35364424B4D7}" dt="2025-08-11T17:41:38.622" v="20" actId="2711"/>
          <ac:spMkLst>
            <pc:docMk/>
            <pc:sldMk cId="2769564571" sldId="385"/>
            <ac:spMk id="22" creationId="{7C2B2507-9BE4-12C1-64E2-293635FDF42F}"/>
          </ac:spMkLst>
        </pc:spChg>
        <pc:spChg chg="mod">
          <ac:chgData name="Lynne Tseng" userId="e9d1f81c-e197-44b9-8310-442fc7287f94" providerId="ADAL" clId="{227DC39A-DBE1-404C-A1C7-35364424B4D7}" dt="2025-08-11T17:40:52.808" v="8" actId="1076"/>
          <ac:spMkLst>
            <pc:docMk/>
            <pc:sldMk cId="2769564571" sldId="385"/>
            <ac:spMk id="23" creationId="{86EFBAEF-2719-ACF4-0933-FFEE201E64A4}"/>
          </ac:spMkLst>
        </pc:spChg>
        <pc:spChg chg="mod">
          <ac:chgData name="Lynne Tseng" userId="e9d1f81c-e197-44b9-8310-442fc7287f94" providerId="ADAL" clId="{227DC39A-DBE1-404C-A1C7-35364424B4D7}" dt="2025-08-11T17:41:17.062" v="13" actId="2711"/>
          <ac:spMkLst>
            <pc:docMk/>
            <pc:sldMk cId="2769564571" sldId="385"/>
            <ac:spMk id="24" creationId="{A9579C13-921A-F1E5-6343-EF098C84D076}"/>
          </ac:spMkLst>
        </pc:spChg>
        <pc:spChg chg="mod">
          <ac:chgData name="Lynne Tseng" userId="e9d1f81c-e197-44b9-8310-442fc7287f94" providerId="ADAL" clId="{227DC39A-DBE1-404C-A1C7-35364424B4D7}" dt="2025-08-11T17:41:25.436" v="16" actId="2711"/>
          <ac:spMkLst>
            <pc:docMk/>
            <pc:sldMk cId="2769564571" sldId="385"/>
            <ac:spMk id="25" creationId="{55D4C8D5-E9E1-27A5-AA1B-F250A1BF7763}"/>
          </ac:spMkLst>
        </pc:spChg>
        <pc:spChg chg="add mod">
          <ac:chgData name="Lynne Tseng" userId="e9d1f81c-e197-44b9-8310-442fc7287f94" providerId="ADAL" clId="{227DC39A-DBE1-404C-A1C7-35364424B4D7}" dt="2025-08-11T17:41:35.156" v="19" actId="2711"/>
          <ac:spMkLst>
            <pc:docMk/>
            <pc:sldMk cId="2769564571" sldId="385"/>
            <ac:spMk id="28" creationId="{69791E95-E445-9194-FDEE-FDC080437F99}"/>
          </ac:spMkLst>
        </pc:spChg>
        <pc:spChg chg="add mod">
          <ac:chgData name="Lynne Tseng" userId="e9d1f81c-e197-44b9-8310-442fc7287f94" providerId="ADAL" clId="{227DC39A-DBE1-404C-A1C7-35364424B4D7}" dt="2025-08-11T17:41:31.907" v="18" actId="2711"/>
          <ac:spMkLst>
            <pc:docMk/>
            <pc:sldMk cId="2769564571" sldId="385"/>
            <ac:spMk id="30" creationId="{E7199CD1-BF94-73E0-9A90-3CE15482501A}"/>
          </ac:spMkLst>
        </pc:spChg>
        <pc:spChg chg="add mod">
          <ac:chgData name="Lynne Tseng" userId="e9d1f81c-e197-44b9-8310-442fc7287f94" providerId="ADAL" clId="{227DC39A-DBE1-404C-A1C7-35364424B4D7}" dt="2025-08-11T17:41:06.701" v="10" actId="2711"/>
          <ac:spMkLst>
            <pc:docMk/>
            <pc:sldMk cId="2769564571" sldId="385"/>
            <ac:spMk id="31" creationId="{6D1F5CC5-E58B-30DC-9D37-401FD0DAD4C8}"/>
          </ac:spMkLst>
        </pc:spChg>
        <pc:spChg chg="mod">
          <ac:chgData name="Lynne Tseng" userId="e9d1f81c-e197-44b9-8310-442fc7287f94" providerId="ADAL" clId="{227DC39A-DBE1-404C-A1C7-35364424B4D7}" dt="2025-08-11T17:41:28.720" v="17" actId="2711"/>
          <ac:spMkLst>
            <pc:docMk/>
            <pc:sldMk cId="2769564571" sldId="385"/>
            <ac:spMk id="32" creationId="{8DA87F84-F9FD-E83D-D34C-70F749D415C5}"/>
          </ac:spMkLst>
        </pc:spChg>
      </pc:sldChg>
      <pc:sldChg chg="addSp delSp modSp add mod">
        <pc:chgData name="Lynne Tseng" userId="e9d1f81c-e197-44b9-8310-442fc7287f94" providerId="ADAL" clId="{227DC39A-DBE1-404C-A1C7-35364424B4D7}" dt="2025-08-11T17:45:16.204" v="59" actId="1076"/>
        <pc:sldMkLst>
          <pc:docMk/>
          <pc:sldMk cId="2114803409" sldId="391"/>
        </pc:sldMkLst>
        <pc:spChg chg="del">
          <ac:chgData name="Lynne Tseng" userId="e9d1f81c-e197-44b9-8310-442fc7287f94" providerId="ADAL" clId="{227DC39A-DBE1-404C-A1C7-35364424B4D7}" dt="2025-08-11T17:41:46.404" v="21" actId="478"/>
          <ac:spMkLst>
            <pc:docMk/>
            <pc:sldMk cId="2114803409" sldId="391"/>
            <ac:spMk id="3" creationId="{AE426554-1E81-F7F0-24FC-38A5145AF6E2}"/>
          </ac:spMkLst>
        </pc:spChg>
        <pc:spChg chg="mod">
          <ac:chgData name="Lynne Tseng" userId="e9d1f81c-e197-44b9-8310-442fc7287f94" providerId="ADAL" clId="{227DC39A-DBE1-404C-A1C7-35364424B4D7}" dt="2025-08-11T17:42:40.816" v="28" actId="2711"/>
          <ac:spMkLst>
            <pc:docMk/>
            <pc:sldMk cId="2114803409" sldId="391"/>
            <ac:spMk id="5" creationId="{FF7132CE-252C-1F81-1B1B-31F6350E0196}"/>
          </ac:spMkLst>
        </pc:spChg>
        <pc:spChg chg="mod">
          <ac:chgData name="Lynne Tseng" userId="e9d1f81c-e197-44b9-8310-442fc7287f94" providerId="ADAL" clId="{227DC39A-DBE1-404C-A1C7-35364424B4D7}" dt="2025-08-11T17:43:32.535" v="36" actId="2711"/>
          <ac:spMkLst>
            <pc:docMk/>
            <pc:sldMk cId="2114803409" sldId="391"/>
            <ac:spMk id="6" creationId="{83F43114-09B9-1457-AB0D-DB5CA2BAB818}"/>
          </ac:spMkLst>
        </pc:spChg>
        <pc:spChg chg="mod">
          <ac:chgData name="Lynne Tseng" userId="e9d1f81c-e197-44b9-8310-442fc7287f94" providerId="ADAL" clId="{227DC39A-DBE1-404C-A1C7-35364424B4D7}" dt="2025-08-11T17:43:02.620" v="32" actId="1076"/>
          <ac:spMkLst>
            <pc:docMk/>
            <pc:sldMk cId="2114803409" sldId="391"/>
            <ac:spMk id="9" creationId="{19C3C68A-CD05-EECE-D08B-3003330805E2}"/>
          </ac:spMkLst>
        </pc:spChg>
        <pc:spChg chg="mod">
          <ac:chgData name="Lynne Tseng" userId="e9d1f81c-e197-44b9-8310-442fc7287f94" providerId="ADAL" clId="{227DC39A-DBE1-404C-A1C7-35364424B4D7}" dt="2025-08-11T17:43:55.359" v="40" actId="1076"/>
          <ac:spMkLst>
            <pc:docMk/>
            <pc:sldMk cId="2114803409" sldId="391"/>
            <ac:spMk id="10" creationId="{C40C0EF8-E976-34AC-1EBA-33344BFEC4BA}"/>
          </ac:spMkLst>
        </pc:spChg>
        <pc:spChg chg="add mod">
          <ac:chgData name="Lynne Tseng" userId="e9d1f81c-e197-44b9-8310-442fc7287f94" providerId="ADAL" clId="{227DC39A-DBE1-404C-A1C7-35364424B4D7}" dt="2025-08-11T17:42:17.155" v="26" actId="2711"/>
          <ac:spMkLst>
            <pc:docMk/>
            <pc:sldMk cId="2114803409" sldId="391"/>
            <ac:spMk id="17" creationId="{DB4BD51E-C0D6-4875-653B-2EB97605048C}"/>
          </ac:spMkLst>
        </pc:spChg>
        <pc:spChg chg="add mod">
          <ac:chgData name="Lynne Tseng" userId="e9d1f81c-e197-44b9-8310-442fc7287f94" providerId="ADAL" clId="{227DC39A-DBE1-404C-A1C7-35364424B4D7}" dt="2025-08-11T17:43:18.631" v="34" actId="2711"/>
          <ac:spMkLst>
            <pc:docMk/>
            <pc:sldMk cId="2114803409" sldId="391"/>
            <ac:spMk id="19" creationId="{0E01F7AB-113C-4AD6-3AC7-1AFB734CB7A8}"/>
          </ac:spMkLst>
        </pc:spChg>
        <pc:picChg chg="mod">
          <ac:chgData name="Lynne Tseng" userId="e9d1f81c-e197-44b9-8310-442fc7287f94" providerId="ADAL" clId="{227DC39A-DBE1-404C-A1C7-35364424B4D7}" dt="2025-08-11T17:44:18.112" v="45" actId="14826"/>
          <ac:picMkLst>
            <pc:docMk/>
            <pc:sldMk cId="2114803409" sldId="391"/>
            <ac:picMk id="4" creationId="{C0A0A0AE-4EB7-B435-A1E3-42D398EFC309}"/>
          </ac:picMkLst>
        </pc:picChg>
        <pc:picChg chg="mod">
          <ac:chgData name="Lynne Tseng" userId="e9d1f81c-e197-44b9-8310-442fc7287f94" providerId="ADAL" clId="{227DC39A-DBE1-404C-A1C7-35364424B4D7}" dt="2025-08-11T17:45:01.411" v="55" actId="14826"/>
          <ac:picMkLst>
            <pc:docMk/>
            <pc:sldMk cId="2114803409" sldId="391"/>
            <ac:picMk id="7" creationId="{C7A7929A-350A-158D-92E3-D80653BF21F7}"/>
          </ac:picMkLst>
        </pc:picChg>
        <pc:picChg chg="add mod">
          <ac:chgData name="Lynne Tseng" userId="e9d1f81c-e197-44b9-8310-442fc7287f94" providerId="ADAL" clId="{227DC39A-DBE1-404C-A1C7-35364424B4D7}" dt="2025-08-11T17:44:03.896" v="42" actId="14826"/>
          <ac:picMkLst>
            <pc:docMk/>
            <pc:sldMk cId="2114803409" sldId="391"/>
            <ac:picMk id="8" creationId="{284BECD2-6480-6AD1-6E11-704448015B79}"/>
          </ac:picMkLst>
        </pc:picChg>
        <pc:picChg chg="mod">
          <ac:chgData name="Lynne Tseng" userId="e9d1f81c-e197-44b9-8310-442fc7287f94" providerId="ADAL" clId="{227DC39A-DBE1-404C-A1C7-35364424B4D7}" dt="2025-08-11T17:45:13.370" v="58" actId="14826"/>
          <ac:picMkLst>
            <pc:docMk/>
            <pc:sldMk cId="2114803409" sldId="391"/>
            <ac:picMk id="11" creationId="{29AFA856-278C-CFBE-AFE7-ADF71DEFB4D5}"/>
          </ac:picMkLst>
        </pc:picChg>
        <pc:picChg chg="mod">
          <ac:chgData name="Lynne Tseng" userId="e9d1f81c-e197-44b9-8310-442fc7287f94" providerId="ADAL" clId="{227DC39A-DBE1-404C-A1C7-35364424B4D7}" dt="2025-08-11T17:44:33.748" v="48" actId="14826"/>
          <ac:picMkLst>
            <pc:docMk/>
            <pc:sldMk cId="2114803409" sldId="391"/>
            <ac:picMk id="12" creationId="{94CBCFAB-46BA-DD9D-3810-FF9911738848}"/>
          </ac:picMkLst>
        </pc:picChg>
        <pc:picChg chg="mod">
          <ac:chgData name="Lynne Tseng" userId="e9d1f81c-e197-44b9-8310-442fc7287f94" providerId="ADAL" clId="{227DC39A-DBE1-404C-A1C7-35364424B4D7}" dt="2025-08-11T17:44:23.051" v="46" actId="1076"/>
          <ac:picMkLst>
            <pc:docMk/>
            <pc:sldMk cId="2114803409" sldId="391"/>
            <ac:picMk id="13" creationId="{0B370129-FC81-2721-B9BA-A996F404623B}"/>
          </ac:picMkLst>
        </pc:picChg>
        <pc:picChg chg="mod">
          <ac:chgData name="Lynne Tseng" userId="e9d1f81c-e197-44b9-8310-442fc7287f94" providerId="ADAL" clId="{227DC39A-DBE1-404C-A1C7-35364424B4D7}" dt="2025-08-11T17:45:16.204" v="59" actId="1076"/>
          <ac:picMkLst>
            <pc:docMk/>
            <pc:sldMk cId="2114803409" sldId="391"/>
            <ac:picMk id="14" creationId="{704A3E31-4327-6FE2-BAB3-529508FDC453}"/>
          </ac:picMkLst>
        </pc:picChg>
        <pc:picChg chg="mod">
          <ac:chgData name="Lynne Tseng" userId="e9d1f81c-e197-44b9-8310-442fc7287f94" providerId="ADAL" clId="{227DC39A-DBE1-404C-A1C7-35364424B4D7}" dt="2025-08-11T17:44:40.843" v="50" actId="1076"/>
          <ac:picMkLst>
            <pc:docMk/>
            <pc:sldMk cId="2114803409" sldId="391"/>
            <ac:picMk id="15" creationId="{9246A306-2B90-AFB3-716E-B0BB46A382DC}"/>
          </ac:picMkLst>
        </pc:picChg>
        <pc:picChg chg="mod">
          <ac:chgData name="Lynne Tseng" userId="e9d1f81c-e197-44b9-8310-442fc7287f94" providerId="ADAL" clId="{227DC39A-DBE1-404C-A1C7-35364424B4D7}" dt="2025-08-11T17:45:04.962" v="56" actId="1076"/>
          <ac:picMkLst>
            <pc:docMk/>
            <pc:sldMk cId="2114803409" sldId="391"/>
            <ac:picMk id="16" creationId="{C08D662C-B39B-D707-7CFB-A851C269A799}"/>
          </ac:picMkLst>
        </pc:picChg>
        <pc:picChg chg="add mod">
          <ac:chgData name="Lynne Tseng" userId="e9d1f81c-e197-44b9-8310-442fc7287f94" providerId="ADAL" clId="{227DC39A-DBE1-404C-A1C7-35364424B4D7}" dt="2025-08-11T17:44:07.605" v="43" actId="1076"/>
          <ac:picMkLst>
            <pc:docMk/>
            <pc:sldMk cId="2114803409" sldId="391"/>
            <ac:picMk id="18" creationId="{39DF04F5-BA0C-6428-71CE-E8F2EB9D241A}"/>
          </ac:picMkLst>
        </pc:picChg>
        <pc:picChg chg="add mod">
          <ac:chgData name="Lynne Tseng" userId="e9d1f81c-e197-44b9-8310-442fc7287f94" providerId="ADAL" clId="{227DC39A-DBE1-404C-A1C7-35364424B4D7}" dt="2025-08-11T17:44:49.497" v="52" actId="14826"/>
          <ac:picMkLst>
            <pc:docMk/>
            <pc:sldMk cId="2114803409" sldId="391"/>
            <ac:picMk id="20" creationId="{AD39906F-8215-E1D9-7CC4-E199A31ED179}"/>
          </ac:picMkLst>
        </pc:picChg>
        <pc:picChg chg="add mod">
          <ac:chgData name="Lynne Tseng" userId="e9d1f81c-e197-44b9-8310-442fc7287f94" providerId="ADAL" clId="{227DC39A-DBE1-404C-A1C7-35364424B4D7}" dt="2025-08-11T17:44:52.107" v="53" actId="1076"/>
          <ac:picMkLst>
            <pc:docMk/>
            <pc:sldMk cId="2114803409" sldId="391"/>
            <ac:picMk id="21" creationId="{9537CD42-95BF-D4AA-1DC4-929762B60F82}"/>
          </ac:picMkLst>
        </pc:picChg>
      </pc:sldChg>
      <pc:sldChg chg="modSp add mod">
        <pc:chgData name="Lynne Tseng" userId="e9d1f81c-e197-44b9-8310-442fc7287f94" providerId="ADAL" clId="{227DC39A-DBE1-404C-A1C7-35364424B4D7}" dt="2025-08-11T17:40:32.844" v="5"/>
        <pc:sldMkLst>
          <pc:docMk/>
          <pc:sldMk cId="1854662648" sldId="460"/>
        </pc:sldMkLst>
        <pc:spChg chg="mod">
          <ac:chgData name="Lynne Tseng" userId="e9d1f81c-e197-44b9-8310-442fc7287f94" providerId="ADAL" clId="{227DC39A-DBE1-404C-A1C7-35364424B4D7}" dt="2025-08-11T17:40:22.027" v="3" actId="20577"/>
          <ac:spMkLst>
            <pc:docMk/>
            <pc:sldMk cId="1854662648" sldId="460"/>
            <ac:spMk id="2" creationId="{FF8B6E1E-8E00-40C3-E908-A461333E0E7F}"/>
          </ac:spMkLst>
        </pc:spChg>
        <pc:spChg chg="mod">
          <ac:chgData name="Lynne Tseng" userId="e9d1f81c-e197-44b9-8310-442fc7287f94" providerId="ADAL" clId="{227DC39A-DBE1-404C-A1C7-35364424B4D7}" dt="2025-08-11T17:40:32.844" v="5"/>
          <ac:spMkLst>
            <pc:docMk/>
            <pc:sldMk cId="1854662648" sldId="460"/>
            <ac:spMk id="3" creationId="{FB5C3363-3C31-575F-7C96-2903B86C9C97}"/>
          </ac:spMkLst>
        </pc:spChg>
      </pc:sldChg>
      <pc:sldChg chg="del">
        <pc:chgData name="Lynne Tseng" userId="e9d1f81c-e197-44b9-8310-442fc7287f94" providerId="ADAL" clId="{227DC39A-DBE1-404C-A1C7-35364424B4D7}" dt="2025-08-11T17:45:19.370" v="60" actId="47"/>
        <pc:sldMkLst>
          <pc:docMk/>
          <pc:sldMk cId="3677540970" sldId="2147329209"/>
        </pc:sldMkLst>
      </pc:sldChg>
      <pc:sldMasterChg chg="del delSldLayout">
        <pc:chgData name="Lynne Tseng" userId="e9d1f81c-e197-44b9-8310-442fc7287f94" providerId="ADAL" clId="{227DC39A-DBE1-404C-A1C7-35364424B4D7}" dt="2025-08-11T17:45:19.370" v="60" actId="47"/>
        <pc:sldMasterMkLst>
          <pc:docMk/>
          <pc:sldMasterMk cId="4147548638" sldId="2147483648"/>
        </pc:sldMasterMkLst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3783922341" sldId="2147483649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502965478" sldId="2147483650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1438920778" sldId="2147483651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2462000130" sldId="2147483654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1332637538" sldId="2147483655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954026979" sldId="2147483660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2409344073" sldId="2147483661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2351692692" sldId="2147483662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3777693128" sldId="2147483663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3999198907" sldId="2147483664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1997319226" sldId="2147483665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1017856353" sldId="2147483666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2644075670" sldId="2147483667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1489613788" sldId="2147483668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3694387014" sldId="2147483669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3881759368" sldId="2147483670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3128156356" sldId="2147483671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3038379770" sldId="2147483672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112720364" sldId="2147483673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1138951231" sldId="2147483674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1337971768" sldId="2147483675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3770880758" sldId="2147483676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1009094000" sldId="2147483677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2644959209" sldId="2147483678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1690026200" sldId="2147483679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532776978" sldId="2147483680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2267477996" sldId="2147483681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1622244590" sldId="2147483682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4038270145" sldId="2147483683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555707669" sldId="2147483684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654090140" sldId="2147483685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1578024093" sldId="2147483686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400846003" sldId="2147483687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4272717419" sldId="2147483688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3015904407" sldId="2147483689"/>
          </pc:sldLayoutMkLst>
        </pc:sldLayoutChg>
        <pc:sldLayoutChg chg="del">
          <pc:chgData name="Lynne Tseng" userId="e9d1f81c-e197-44b9-8310-442fc7287f94" providerId="ADAL" clId="{227DC39A-DBE1-404C-A1C7-35364424B4D7}" dt="2025-08-11T17:45:19.370" v="60" actId="47"/>
          <pc:sldLayoutMkLst>
            <pc:docMk/>
            <pc:sldMasterMk cId="4147548638" sldId="2147483648"/>
            <pc:sldLayoutMk cId="1468978802" sldId="214748369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64ED5C-0265-2B30-130C-BFFB09A0E7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E9B757-61EC-B35D-E309-59A5B2CEC6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4A8C5-ADA6-4C2D-A36C-1829CCFC64D0}" type="datetimeFigureOut">
              <a:rPr lang="en-US" smtClean="0"/>
              <a:t>8/11/2025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1EE627-B914-4E2C-8383-E3B656A677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D94A3C-8498-3A9B-C3B3-26877FFCFE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BD07D-E699-4343-9E5D-6E6D84B3EC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87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BF285-71AA-40D8-B73A-B409A8A14957}" type="datetimeFigureOut">
              <a:rPr lang="en-US" smtClean="0"/>
              <a:t>8/11/2025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15C6E-952F-4174-8503-05DA5E3DC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192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878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DBF7-D5A4-8621-D56D-D1392B9F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828000"/>
            <a:ext cx="8332662" cy="14711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B51F-047C-1F4D-C471-8B879148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37" y="2600326"/>
            <a:ext cx="11110970" cy="3348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56AD1-B453-8360-7502-114883DD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5CC2A-C047-403B-A711-50D2740E114D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594BB-63D8-FF1B-9EB5-A62136E9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D7075-E543-4054-B985-D39C0CC9CD8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7B41DBD-573C-B83E-4907-2D17E6F09A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1338" y="503998"/>
            <a:ext cx="9342248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</a:t>
            </a:r>
            <a:r>
              <a:rPr lang="en-US"/>
              <a:t>optional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394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1">
          <p15:clr>
            <a:srgbClr val="FBAE40"/>
          </p15:clr>
        </p15:guide>
        <p15:guide id="2" pos="31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117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9B009-F28B-5975-8A97-DBBF9735CF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EF7B1E-8FD5-460E-29A4-4442AD2AA36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25140" t="17083" r="28283" b="67892"/>
          <a:stretch>
            <a:fillRect/>
          </a:stretch>
        </p:blipFill>
        <p:spPr>
          <a:xfrm>
            <a:off x="454958" y="3429000"/>
            <a:ext cx="11282082" cy="5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3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ack rectangular object with a green and blue background&#10;&#10;AI-generated content may be incorrect.">
            <a:extLst>
              <a:ext uri="{FF2B5EF4-FFF2-40B4-BE49-F238E27FC236}">
                <a16:creationId xmlns:a16="http://schemas.microsoft.com/office/drawing/2014/main" id="{A62A91BB-4933-4F92-8214-9C6DA6ECDE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9560E-9F6A-E75F-FBA6-E5C2B34B1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B6E1E-8E00-40C3-E908-A461333E0E7F}"/>
              </a:ext>
            </a:extLst>
          </p:cNvPr>
          <p:cNvSpPr txBox="1"/>
          <p:nvPr/>
        </p:nvSpPr>
        <p:spPr>
          <a:xfrm>
            <a:off x="0" y="1674674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EDUCATION: </a:t>
            </a:r>
            <a:b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</a:b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EDUCATED RISKS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5C3363-3C31-575F-7C96-2903B86C9C97}"/>
              </a:ext>
            </a:extLst>
          </p:cNvPr>
          <p:cNvSpPr txBox="1"/>
          <p:nvPr/>
        </p:nvSpPr>
        <p:spPr>
          <a:xfrm>
            <a:off x="0" y="393884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SAM DAUME, BRIAN HUGHES, BOBBY RILEY</a:t>
            </a:r>
          </a:p>
        </p:txBody>
      </p:sp>
    </p:spTree>
    <p:extLst>
      <p:ext uri="{BB962C8B-B14F-4D97-AF65-F5344CB8AC3E}">
        <p14:creationId xmlns:p14="http://schemas.microsoft.com/office/powerpoint/2010/main" val="1854662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A4E60-CED5-0B16-BA2E-65A4B12FE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ED9CE38E-1E90-A94A-2EA0-4837D90B95E3}"/>
              </a:ext>
            </a:extLst>
          </p:cNvPr>
          <p:cNvSpPr txBox="1">
            <a:spLocks/>
          </p:cNvSpPr>
          <p:nvPr/>
        </p:nvSpPr>
        <p:spPr>
          <a:xfrm>
            <a:off x="301574" y="887506"/>
            <a:ext cx="10929410" cy="613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otham Medium" pitchFamily="50" charset="0"/>
                <a:ea typeface="+mj-ea"/>
                <a:cs typeface="Gotham Medium" pitchFamily="50" charset="0"/>
              </a:rPr>
              <a:t>Services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ED584-C8CC-322D-6FC6-1251BC752523}"/>
              </a:ext>
            </a:extLst>
          </p:cNvPr>
          <p:cNvSpPr txBox="1">
            <a:spLocks/>
          </p:cNvSpPr>
          <p:nvPr/>
        </p:nvSpPr>
        <p:spPr>
          <a:xfrm>
            <a:off x="549473" y="1846771"/>
            <a:ext cx="3474720" cy="1463040"/>
          </a:xfrm>
          <a:prstGeom prst="rect">
            <a:avLst/>
          </a:prstGeom>
          <a:ln>
            <a:solidFill>
              <a:srgbClr val="001942"/>
            </a:solidFill>
          </a:ln>
        </p:spPr>
        <p:txBody>
          <a:bodyPr lIns="91440" tIns="91440" rIns="91440" bIns="182880" numCol="1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Adverse Event Mitigation via “Quick Response”​</a:t>
            </a:r>
          </a:p>
          <a:p>
            <a:pPr marL="468000" marR="0" lvl="4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Litigation and Regulatory Concerns Triage​</a:t>
            </a:r>
          </a:p>
          <a:p>
            <a:pPr marL="468000" marR="0" lvl="4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Root Cause Analysis​</a:t>
            </a:r>
          </a:p>
          <a:p>
            <a:pPr marL="468000" marR="0" lvl="4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Crisis Management​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Report to Insurance Carrier​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Claim Resolution Strategy​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Panel Counsel Review​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Legacy Claims Management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13B90C4-4796-1811-BDBB-84B4CE230F94}"/>
              </a:ext>
            </a:extLst>
          </p:cNvPr>
          <p:cNvSpPr txBox="1">
            <a:spLocks/>
          </p:cNvSpPr>
          <p:nvPr/>
        </p:nvSpPr>
        <p:spPr>
          <a:xfrm>
            <a:off x="8175945" y="1844042"/>
            <a:ext cx="3474720" cy="1463040"/>
          </a:xfrm>
          <a:prstGeom prst="rect">
            <a:avLst/>
          </a:prstGeom>
          <a:ln>
            <a:solidFill>
              <a:srgbClr val="001942"/>
            </a:solidFill>
          </a:ln>
        </p:spPr>
        <p:txBody>
          <a:bodyPr lIns="91440" tIns="91440" rIns="91440" bIns="182880" numCol="1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Coordination of Carrier and AP Resources​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Account Management and Marketing Support​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Service Timeline Execution​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Foreign Travel – Flipped Model​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In House Cyber Specialist 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Deductible, Retention, and Self-Insurance Feasibility Studies​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436573D-20B9-7C93-FE2B-951A3CA00D7D}"/>
              </a:ext>
            </a:extLst>
          </p:cNvPr>
          <p:cNvSpPr txBox="1">
            <a:spLocks/>
          </p:cNvSpPr>
          <p:nvPr/>
        </p:nvSpPr>
        <p:spPr>
          <a:xfrm>
            <a:off x="8184083" y="5417538"/>
            <a:ext cx="3474720" cy="822960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8250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Limits and Deductibles Benchmarking Analysis​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Building Replacement Cost Value Evaluation​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Property Risk Modeling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F0BCE3A-1A30-70E7-0409-5CA9A2FDEDEA}"/>
              </a:ext>
            </a:extLst>
          </p:cNvPr>
          <p:cNvSpPr txBox="1">
            <a:spLocks/>
          </p:cNvSpPr>
          <p:nvPr/>
        </p:nvSpPr>
        <p:spPr>
          <a:xfrm>
            <a:off x="549473" y="1501030"/>
            <a:ext cx="3474720" cy="365760"/>
          </a:xfrm>
          <a:prstGeom prst="rect">
            <a:avLst/>
          </a:prstGeom>
          <a:solidFill>
            <a:srgbClr val="001942"/>
          </a:solidFill>
          <a:ln>
            <a:solidFill>
              <a:srgbClr val="001942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CLAIMS ADVOCACY &amp; MANAGEMENT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872B759-4001-2DDB-6A90-7E682D1C3683}"/>
              </a:ext>
            </a:extLst>
          </p:cNvPr>
          <p:cNvSpPr txBox="1">
            <a:spLocks/>
          </p:cNvSpPr>
          <p:nvPr/>
        </p:nvSpPr>
        <p:spPr>
          <a:xfrm>
            <a:off x="8175945" y="1501030"/>
            <a:ext cx="3474720" cy="365760"/>
          </a:xfrm>
          <a:prstGeom prst="rect">
            <a:avLst/>
          </a:prstGeom>
          <a:solidFill>
            <a:srgbClr val="001942"/>
          </a:solidFill>
          <a:ln>
            <a:solidFill>
              <a:srgbClr val="001942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ADDITIONAL SERVICES​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EECB430-31E9-919E-00E4-1D82C44B6063}"/>
              </a:ext>
            </a:extLst>
          </p:cNvPr>
          <p:cNvSpPr txBox="1">
            <a:spLocks/>
          </p:cNvSpPr>
          <p:nvPr/>
        </p:nvSpPr>
        <p:spPr>
          <a:xfrm>
            <a:off x="541337" y="3467214"/>
            <a:ext cx="3474720" cy="365760"/>
          </a:xfrm>
          <a:prstGeom prst="rect">
            <a:avLst/>
          </a:prstGeom>
          <a:solidFill>
            <a:srgbClr val="0032E1"/>
          </a:solidFill>
          <a:ln>
            <a:solidFill>
              <a:srgbClr val="0032E1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INDUSTRY EXPERTISE​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A9DEE7B-ABD4-8334-0B83-FD4EAB47E7B1}"/>
              </a:ext>
            </a:extLst>
          </p:cNvPr>
          <p:cNvSpPr txBox="1">
            <a:spLocks/>
          </p:cNvSpPr>
          <p:nvPr/>
        </p:nvSpPr>
        <p:spPr>
          <a:xfrm>
            <a:off x="541337" y="3837868"/>
            <a:ext cx="3474720" cy="1097280"/>
          </a:xfrm>
          <a:prstGeom prst="rect">
            <a:avLst/>
          </a:prstGeom>
          <a:ln>
            <a:solidFill>
              <a:srgbClr val="0032E1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Industry Specific Risk and Insurance Solutions​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Active Members/Presenters at Industry Associations​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Launch, Manage, Grow Consortiums​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Captive Feasibility Projects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C2B2507-9BE4-12C1-64E2-293635FDF42F}"/>
              </a:ext>
            </a:extLst>
          </p:cNvPr>
          <p:cNvSpPr txBox="1">
            <a:spLocks/>
          </p:cNvSpPr>
          <p:nvPr/>
        </p:nvSpPr>
        <p:spPr>
          <a:xfrm>
            <a:off x="8184083" y="5051778"/>
            <a:ext cx="3474720" cy="365760"/>
          </a:xfrm>
          <a:prstGeom prst="rect">
            <a:avLst/>
          </a:prstGeom>
          <a:solidFill>
            <a:srgbClr val="008250"/>
          </a:solidFill>
          <a:ln>
            <a:solidFill>
              <a:srgbClr val="008250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DATA ANALYTICS​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6EFBAEF-2719-ACF4-0933-FFEE201E64A4}"/>
              </a:ext>
            </a:extLst>
          </p:cNvPr>
          <p:cNvSpPr txBox="1">
            <a:spLocks/>
          </p:cNvSpPr>
          <p:nvPr/>
        </p:nvSpPr>
        <p:spPr>
          <a:xfrm>
            <a:off x="4424584" y="1846771"/>
            <a:ext cx="3474720" cy="1463040"/>
          </a:xfrm>
          <a:prstGeom prst="rect">
            <a:avLst/>
          </a:prstGeom>
          <a:ln>
            <a:solidFill>
              <a:srgbClr val="001942"/>
            </a:solidFill>
          </a:ln>
        </p:spPr>
        <p:txBody>
          <a:bodyPr lIns="91440" tIns="91440" rIns="91440" bIns="182880" numCol="1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Customized Risk Management Service Plans​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Risk Assessments and ERM Projects​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Extensive Risk Management Library 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Facilitate Tabletops​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In House Outdoor/Experiential Education Consultant 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Insurer Resources Coordination and Oversight​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9579C13-921A-F1E5-6343-EF098C84D076}"/>
              </a:ext>
            </a:extLst>
          </p:cNvPr>
          <p:cNvSpPr txBox="1">
            <a:spLocks/>
          </p:cNvSpPr>
          <p:nvPr/>
        </p:nvSpPr>
        <p:spPr>
          <a:xfrm>
            <a:off x="4424584" y="1501030"/>
            <a:ext cx="3474720" cy="365760"/>
          </a:xfrm>
          <a:prstGeom prst="rect">
            <a:avLst/>
          </a:prstGeom>
          <a:solidFill>
            <a:srgbClr val="001942"/>
          </a:solidFill>
          <a:ln>
            <a:solidFill>
              <a:srgbClr val="001942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RISK MITIGATION​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5D4C8D5-E9E1-27A5-AA1B-F250A1BF7763}"/>
              </a:ext>
            </a:extLst>
          </p:cNvPr>
          <p:cNvSpPr txBox="1">
            <a:spLocks/>
          </p:cNvSpPr>
          <p:nvPr/>
        </p:nvSpPr>
        <p:spPr>
          <a:xfrm>
            <a:off x="4416448" y="3467214"/>
            <a:ext cx="3474720" cy="365760"/>
          </a:xfrm>
          <a:prstGeom prst="rect">
            <a:avLst/>
          </a:prstGeom>
          <a:solidFill>
            <a:srgbClr val="0032E1"/>
          </a:solidFill>
          <a:ln>
            <a:solidFill>
              <a:srgbClr val="0032E1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SERVICE EXCELLENCE​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21BD894-B98B-D8D2-8A50-2E1EEEA05D0E}"/>
              </a:ext>
            </a:extLst>
          </p:cNvPr>
          <p:cNvSpPr txBox="1">
            <a:spLocks/>
          </p:cNvSpPr>
          <p:nvPr/>
        </p:nvSpPr>
        <p:spPr>
          <a:xfrm>
            <a:off x="4416448" y="3837868"/>
            <a:ext cx="3474720" cy="1097280"/>
          </a:xfrm>
          <a:prstGeom prst="rect">
            <a:avLst/>
          </a:prstGeom>
          <a:ln>
            <a:solidFill>
              <a:srgbClr val="0032E1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Education Dedicated Client Managers 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Manage Annual Service Cycle​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Make Renewal Process Easy​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Proactive; Responsive Risk Management Support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AAAB53A-4A93-5A33-8243-EAB88894D36C}"/>
              </a:ext>
            </a:extLst>
          </p:cNvPr>
          <p:cNvSpPr txBox="1">
            <a:spLocks/>
          </p:cNvSpPr>
          <p:nvPr/>
        </p:nvSpPr>
        <p:spPr>
          <a:xfrm>
            <a:off x="4366778" y="5417538"/>
            <a:ext cx="3474720" cy="822960"/>
          </a:xfrm>
          <a:prstGeom prst="rect">
            <a:avLst/>
          </a:prstGeom>
          <a:ln>
            <a:solidFill>
              <a:srgbClr val="008250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Student Health Insurance​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International Student Insurance​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Intercollegiate Sports Insurance​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Mandatory Student Accident Insurance​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9791E95-E445-9194-FDEE-FDC080437F99}"/>
              </a:ext>
            </a:extLst>
          </p:cNvPr>
          <p:cNvSpPr txBox="1">
            <a:spLocks/>
          </p:cNvSpPr>
          <p:nvPr/>
        </p:nvSpPr>
        <p:spPr>
          <a:xfrm>
            <a:off x="4366778" y="5074526"/>
            <a:ext cx="3474720" cy="365760"/>
          </a:xfrm>
          <a:prstGeom prst="rect">
            <a:avLst/>
          </a:prstGeom>
          <a:solidFill>
            <a:srgbClr val="008250"/>
          </a:solidFill>
          <a:ln>
            <a:solidFill>
              <a:srgbClr val="008250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STUDENT BENEFITS​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D728982-9A0C-74CB-5FF5-487BEBCAC244}"/>
              </a:ext>
            </a:extLst>
          </p:cNvPr>
          <p:cNvSpPr txBox="1">
            <a:spLocks/>
          </p:cNvSpPr>
          <p:nvPr/>
        </p:nvSpPr>
        <p:spPr>
          <a:xfrm>
            <a:off x="549473" y="5417538"/>
            <a:ext cx="3474720" cy="822960"/>
          </a:xfrm>
          <a:prstGeom prst="rect">
            <a:avLst/>
          </a:prstGeom>
          <a:ln>
            <a:solidFill>
              <a:srgbClr val="008250"/>
            </a:solidFill>
          </a:ln>
        </p:spPr>
        <p:txBody>
          <a:bodyPr lIns="91440" tIns="91440" rIns="91440" bIns="182880" numCol="1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Vertical Support from Carriers​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#3 Broker with United Educators​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Policy Review, Underwriting, and Coverage Analysis​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E7199CD1-BF94-73E0-9A90-3CE15482501A}"/>
              </a:ext>
            </a:extLst>
          </p:cNvPr>
          <p:cNvSpPr txBox="1">
            <a:spLocks/>
          </p:cNvSpPr>
          <p:nvPr/>
        </p:nvSpPr>
        <p:spPr>
          <a:xfrm>
            <a:off x="549473" y="5074524"/>
            <a:ext cx="3474720" cy="365760"/>
          </a:xfrm>
          <a:prstGeom prst="rect">
            <a:avLst/>
          </a:prstGeom>
          <a:solidFill>
            <a:srgbClr val="008250"/>
          </a:solidFill>
          <a:ln>
            <a:solidFill>
              <a:srgbClr val="008250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CARRIER RELATIONSHIPS​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6D1F5CC5-E58B-30DC-9D37-401FD0DAD4C8}"/>
              </a:ext>
            </a:extLst>
          </p:cNvPr>
          <p:cNvSpPr txBox="1">
            <a:spLocks/>
          </p:cNvSpPr>
          <p:nvPr/>
        </p:nvSpPr>
        <p:spPr>
          <a:xfrm>
            <a:off x="8175943" y="3811458"/>
            <a:ext cx="3474720" cy="1097280"/>
          </a:xfrm>
          <a:prstGeom prst="rect">
            <a:avLst/>
          </a:prstGeom>
          <a:ln>
            <a:solidFill>
              <a:srgbClr val="0032E1"/>
            </a:solidFill>
          </a:ln>
        </p:spPr>
        <p:txBody>
          <a:bodyPr lIns="91440" tIns="91440" rIns="91440" bIns="182880" numCol="1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Brokerage Services​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Captives​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Financial Services​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Executive Benefits​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Consulting and Analytics​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Compliance​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DA87F84-F9FD-E83D-D34C-70F749D415C5}"/>
              </a:ext>
            </a:extLst>
          </p:cNvPr>
          <p:cNvSpPr txBox="1">
            <a:spLocks/>
          </p:cNvSpPr>
          <p:nvPr/>
        </p:nvSpPr>
        <p:spPr>
          <a:xfrm>
            <a:off x="8175943" y="3468446"/>
            <a:ext cx="3474720" cy="365760"/>
          </a:xfrm>
          <a:prstGeom prst="rect">
            <a:avLst/>
          </a:prstGeom>
          <a:solidFill>
            <a:srgbClr val="0032E1"/>
          </a:solidFill>
          <a:ln>
            <a:solidFill>
              <a:srgbClr val="0032E1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EMPLOYEE BENEFITS​</a:t>
            </a:r>
          </a:p>
        </p:txBody>
      </p:sp>
    </p:spTree>
    <p:extLst>
      <p:ext uri="{BB962C8B-B14F-4D97-AF65-F5344CB8AC3E}">
        <p14:creationId xmlns:p14="http://schemas.microsoft.com/office/powerpoint/2010/main" val="2769564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025D8-7606-0D04-E278-D9952C56D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1EC21275-1F98-FF70-2244-45980AA14032}"/>
              </a:ext>
            </a:extLst>
          </p:cNvPr>
          <p:cNvSpPr txBox="1">
            <a:spLocks/>
          </p:cNvSpPr>
          <p:nvPr/>
        </p:nvSpPr>
        <p:spPr>
          <a:xfrm>
            <a:off x="301574" y="887506"/>
            <a:ext cx="10929410" cy="613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otham Medium" pitchFamily="50" charset="0"/>
                <a:ea typeface="+mj-ea"/>
                <a:cs typeface="Gotham Medium" pitchFamily="50" charset="0"/>
              </a:rPr>
              <a:t>Our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0A0AE-4EB7-B435-A1E3-42D398EFC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" b="674"/>
          <a:stretch/>
        </p:blipFill>
        <p:spPr>
          <a:xfrm>
            <a:off x="469629" y="3159246"/>
            <a:ext cx="1067232" cy="1062244"/>
          </a:xfrm>
          <a:prstGeom prst="ellipse">
            <a:avLst/>
          </a:prstGeom>
          <a:noFill/>
          <a:ln w="190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7132CE-252C-1F81-1B1B-31F6350E0196}"/>
              </a:ext>
            </a:extLst>
          </p:cNvPr>
          <p:cNvSpPr txBox="1">
            <a:spLocks/>
          </p:cNvSpPr>
          <p:nvPr/>
        </p:nvSpPr>
        <p:spPr>
          <a:xfrm>
            <a:off x="1762745" y="3475417"/>
            <a:ext cx="3971924" cy="463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Brian Hughes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Higher Education Practice Leader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515-778-1010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brian.hughes@assuredpartners.com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370129-FC81-2721-B9BA-A996F4046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40" t="18100" r="54974" b="24284"/>
          <a:stretch>
            <a:fillRect/>
          </a:stretch>
        </p:blipFill>
        <p:spPr>
          <a:xfrm>
            <a:off x="412260" y="3089943"/>
            <a:ext cx="1181969" cy="120085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40C0EF8-E976-34AC-1EBA-33344BFEC4BA}"/>
              </a:ext>
            </a:extLst>
          </p:cNvPr>
          <p:cNvSpPr txBox="1">
            <a:spLocks/>
          </p:cNvSpPr>
          <p:nvPr/>
        </p:nvSpPr>
        <p:spPr>
          <a:xfrm>
            <a:off x="7463898" y="4870832"/>
            <a:ext cx="3792658" cy="6215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Julie Brown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Service Team Lead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978-322-7248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julie.brown@assuredpartners.com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AFA856-278C-CFBE-AFE7-ADF71DEFB4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" b="124"/>
          <a:stretch/>
        </p:blipFill>
        <p:spPr>
          <a:xfrm>
            <a:off x="6217332" y="4664914"/>
            <a:ext cx="1064884" cy="106224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4A3E31-4327-6FE2-BAB3-529508FDC4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40" t="18100" r="54974" b="24284"/>
          <a:stretch>
            <a:fillRect/>
          </a:stretch>
        </p:blipFill>
        <p:spPr>
          <a:xfrm>
            <a:off x="6158789" y="4616126"/>
            <a:ext cx="1181969" cy="12008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C3C68A-CD05-EECE-D08B-3003330805E2}"/>
              </a:ext>
            </a:extLst>
          </p:cNvPr>
          <p:cNvSpPr txBox="1">
            <a:spLocks/>
          </p:cNvSpPr>
          <p:nvPr/>
        </p:nvSpPr>
        <p:spPr>
          <a:xfrm>
            <a:off x="1818816" y="4936884"/>
            <a:ext cx="4277184" cy="6326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Bobby Riley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K-12 Practice Leader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978-322-7325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bobby.riley@assuredpartners.com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CBCFAB-46BA-DD9D-3810-FF9911738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" b="565"/>
          <a:stretch/>
        </p:blipFill>
        <p:spPr>
          <a:xfrm>
            <a:off x="517414" y="4698450"/>
            <a:ext cx="1064884" cy="106224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46A306-2B90-AFB3-716E-B0BB46A382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40" t="18100" r="54974" b="24284"/>
          <a:stretch>
            <a:fillRect/>
          </a:stretch>
        </p:blipFill>
        <p:spPr>
          <a:xfrm>
            <a:off x="469629" y="4637175"/>
            <a:ext cx="1181969" cy="12008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F43114-09B9-1457-AB0D-DB5CA2BAB818}"/>
              </a:ext>
            </a:extLst>
          </p:cNvPr>
          <p:cNvSpPr txBox="1">
            <a:spLocks/>
          </p:cNvSpPr>
          <p:nvPr/>
        </p:nvSpPr>
        <p:spPr>
          <a:xfrm>
            <a:off x="7463898" y="3513398"/>
            <a:ext cx="3971924" cy="4925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Mark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Vermeal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1942"/>
              </a:solidFill>
              <a:effectLst/>
              <a:uLnTx/>
              <a:uFillTx/>
              <a:latin typeface="Gotham Medium" pitchFamily="50" charset="0"/>
              <a:ea typeface="+mn-ea"/>
              <a:cs typeface="Gotham Medium" pitchFamily="50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Outdoor Practice Leader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978-322-7272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mark.vermeal@assuredpartners.com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7929A-350A-158D-92E3-D80653BF21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" b="1836"/>
          <a:stretch/>
        </p:blipFill>
        <p:spPr>
          <a:xfrm>
            <a:off x="6158978" y="3239508"/>
            <a:ext cx="1064884" cy="106224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8D662C-B39B-D707-7CFB-A851C269A7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40" t="18100" r="54974" b="24284"/>
          <a:stretch>
            <a:fillRect/>
          </a:stretch>
        </p:blipFill>
        <p:spPr>
          <a:xfrm>
            <a:off x="6099787" y="3197656"/>
            <a:ext cx="1181969" cy="1200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BECD2-6480-6AD1-6E11-704448015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r="882"/>
          <a:stretch/>
        </p:blipFill>
        <p:spPr>
          <a:xfrm>
            <a:off x="469629" y="1776994"/>
            <a:ext cx="1067232" cy="1062244"/>
          </a:xfrm>
          <a:prstGeom prst="ellipse">
            <a:avLst/>
          </a:prstGeom>
          <a:noFill/>
          <a:ln w="190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B4BD51E-C0D6-4875-653B-2EB97605048C}"/>
              </a:ext>
            </a:extLst>
          </p:cNvPr>
          <p:cNvSpPr txBox="1">
            <a:spLocks/>
          </p:cNvSpPr>
          <p:nvPr/>
        </p:nvSpPr>
        <p:spPr>
          <a:xfrm>
            <a:off x="1762745" y="2093165"/>
            <a:ext cx="3971924" cy="463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Sam Daume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National Education Vertical Leader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978-322-7233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samuel.daume@assuredpartners.com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DF04F5-BA0C-6428-71CE-E8F2EB9D24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40" t="18100" r="54974" b="24284"/>
          <a:stretch>
            <a:fillRect/>
          </a:stretch>
        </p:blipFill>
        <p:spPr>
          <a:xfrm>
            <a:off x="416279" y="1707691"/>
            <a:ext cx="1181969" cy="120085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E01F7AB-113C-4AD6-3AC7-1AFB734CB7A8}"/>
              </a:ext>
            </a:extLst>
          </p:cNvPr>
          <p:cNvSpPr txBox="1">
            <a:spLocks/>
          </p:cNvSpPr>
          <p:nvPr/>
        </p:nvSpPr>
        <p:spPr>
          <a:xfrm>
            <a:off x="7463898" y="2131146"/>
            <a:ext cx="3971924" cy="4925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Mike Lucas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Charter School Practice Leader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978-322-7211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mike.lucas@assuredpartners.com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39906F-8215-E1D9-7CC4-E199A31ED1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" b="345"/>
          <a:stretch/>
        </p:blipFill>
        <p:spPr>
          <a:xfrm>
            <a:off x="6158978" y="1857256"/>
            <a:ext cx="1064884" cy="106224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37CD42-95BF-D4AA-1DC4-929762B60F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40" t="18100" r="54974" b="24284"/>
          <a:stretch>
            <a:fillRect/>
          </a:stretch>
        </p:blipFill>
        <p:spPr>
          <a:xfrm>
            <a:off x="6096000" y="1787953"/>
            <a:ext cx="1181969" cy="12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03409"/>
      </p:ext>
    </p:extLst>
  </p:cSld>
  <p:clrMapOvr>
    <a:masterClrMapping/>
  </p:clrMapOvr>
</p:sld>
</file>

<file path=ppt/theme/theme1.xml><?xml version="1.0" encoding="utf-8"?>
<a:theme xmlns:a="http://schemas.openxmlformats.org/drawingml/2006/main" name="1_Heading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02AC3CA-46FA-430A-B758-20571289A913}"/>
    </a:ext>
  </a:extLst>
</a:theme>
</file>

<file path=ppt/theme/theme2.xml><?xml version="1.0" encoding="utf-8"?>
<a:theme xmlns:a="http://schemas.openxmlformats.org/drawingml/2006/main" name="1 Speaker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AE1A7C6-FFFE-4E89-B2F3-22739E61555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45851e-b01a-4780-9c3c-958e1b44d0d4">
      <Terms xmlns="http://schemas.microsoft.com/office/infopath/2007/PartnerControls"/>
    </lcf76f155ced4ddcb4097134ff3c332f>
    <TaxCatchAll xmlns="d8edfa0b-2933-4479-a511-c24d5d820c3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75AF41BEA7A46AF0C61A4B0DC3F7A" ma:contentTypeVersion="11" ma:contentTypeDescription="Create a new document." ma:contentTypeScope="" ma:versionID="6465d81290d4306c6ee1fc5423db7063">
  <xsd:schema xmlns:xsd="http://www.w3.org/2001/XMLSchema" xmlns:xs="http://www.w3.org/2001/XMLSchema" xmlns:p="http://schemas.microsoft.com/office/2006/metadata/properties" xmlns:ns2="0e45851e-b01a-4780-9c3c-958e1b44d0d4" xmlns:ns3="d8edfa0b-2933-4479-a511-c24d5d820c34" targetNamespace="http://schemas.microsoft.com/office/2006/metadata/properties" ma:root="true" ma:fieldsID="0390c2935eb04d4a223b5cf144fd6a99" ns2:_="" ns3:_="">
    <xsd:import namespace="0e45851e-b01a-4780-9c3c-958e1b44d0d4"/>
    <xsd:import namespace="d8edfa0b-2933-4479-a511-c24d5d820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5851e-b01a-4780-9c3c-958e1b44d0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fb934c5-757e-4ff2-a28d-8870a440f4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edfa0b-2933-4479-a511-c24d5d820c3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3a2112d-ddd3-4032-a43f-ef7f625095af}" ma:internalName="TaxCatchAll" ma:showField="CatchAllData" ma:web="d8edfa0b-2933-4479-a511-c24d5d820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E566A7-5668-4931-B91B-8EE204F76390}">
  <ds:schemaRefs>
    <ds:schemaRef ds:uri="http://schemas.microsoft.com/office/2006/metadata/properties"/>
    <ds:schemaRef ds:uri="http://schemas.microsoft.com/office/infopath/2007/PartnerControls"/>
    <ds:schemaRef ds:uri="0e45851e-b01a-4780-9c3c-958e1b44d0d4"/>
    <ds:schemaRef ds:uri="d8edfa0b-2933-4479-a511-c24d5d820c34"/>
  </ds:schemaRefs>
</ds:datastoreItem>
</file>

<file path=customXml/itemProps2.xml><?xml version="1.0" encoding="utf-8"?>
<ds:datastoreItem xmlns:ds="http://schemas.openxmlformats.org/officeDocument/2006/customXml" ds:itemID="{48368498-27E7-453E-9960-30DCF71559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D88E8D-4824-4FC0-938E-648346FDF6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45851e-b01a-4780-9c3c-958e1b44d0d4"/>
    <ds:schemaRef ds:uri="d8edfa0b-2933-4479-a511-c24d5d820c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AP_PowerPoint presentation template</Template>
  <TotalTime>2105</TotalTime>
  <Words>351</Words>
  <Application>Microsoft Office PowerPoint</Application>
  <PresentationFormat>Widescreen</PresentationFormat>
  <Paragraphs>81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Aptos</vt:lpstr>
      <vt:lpstr>Arial</vt:lpstr>
      <vt:lpstr>Calibri</vt:lpstr>
      <vt:lpstr>Gotham</vt:lpstr>
      <vt:lpstr>Gotham Bold</vt:lpstr>
      <vt:lpstr>Gotham Medium</vt:lpstr>
      <vt:lpstr>Work Sans</vt:lpstr>
      <vt:lpstr>Work Sans SemiBold</vt:lpstr>
      <vt:lpstr>1_Heading_White</vt:lpstr>
      <vt:lpstr>1 Speaker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Boudreau</dc:creator>
  <cp:lastModifiedBy>Lynne Tseng</cp:lastModifiedBy>
  <cp:revision>26</cp:revision>
  <dcterms:created xsi:type="dcterms:W3CDTF">2024-09-05T17:52:45Z</dcterms:created>
  <dcterms:modified xsi:type="dcterms:W3CDTF">2025-08-11T17:45:25Z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0x01010081F75AF41BEA7A46AF0C61A4B0DC3F7A</vt:lpwstr>
  </property>
  <property fmtid="{D5CDD505-2E9C-101B-9397-08002B2CF9AE}" pid="3" name="MediaServiceImageTags">
    <vt:lpwstr/>
  </property>
</Properties>
</file>