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690" r:id="rId5"/>
    <p:sldMasterId id="2147483692" r:id="rId6"/>
  </p:sldMasterIdLst>
  <p:notesMasterIdLst>
    <p:notesMasterId r:id="rId10"/>
  </p:notesMasterIdLst>
  <p:sldIdLst>
    <p:sldId id="460" r:id="rId7"/>
    <p:sldId id="272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0F51AF-F9D6-47F7-83A3-FCD10BA0CA8E}" v="5" dt="2025-08-11T18:09:24.433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93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 Tseng" userId="e9d1f81c-e197-44b9-8310-442fc7287f94" providerId="ADAL" clId="{7E0F51AF-F9D6-47F7-83A3-FCD10BA0CA8E}"/>
    <pc:docChg chg="undo custSel addSld delSld modSld delMainMaster">
      <pc:chgData name="Lynne Tseng" userId="e9d1f81c-e197-44b9-8310-442fc7287f94" providerId="ADAL" clId="{7E0F51AF-F9D6-47F7-83A3-FCD10BA0CA8E}" dt="2025-08-11T18:11:17.629" v="32" actId="47"/>
      <pc:docMkLst>
        <pc:docMk/>
      </pc:docMkLst>
      <pc:sldChg chg="del">
        <pc:chgData name="Lynne Tseng" userId="e9d1f81c-e197-44b9-8310-442fc7287f94" providerId="ADAL" clId="{7E0F51AF-F9D6-47F7-83A3-FCD10BA0CA8E}" dt="2025-08-11T18:11:17.629" v="32" actId="47"/>
        <pc:sldMkLst>
          <pc:docMk/>
          <pc:sldMk cId="1063541721" sldId="263"/>
        </pc:sldMkLst>
      </pc:sldChg>
      <pc:sldChg chg="del">
        <pc:chgData name="Lynne Tseng" userId="e9d1f81c-e197-44b9-8310-442fc7287f94" providerId="ADAL" clId="{7E0F51AF-F9D6-47F7-83A3-FCD10BA0CA8E}" dt="2025-08-11T18:11:17.629" v="32" actId="47"/>
        <pc:sldMkLst>
          <pc:docMk/>
          <pc:sldMk cId="4101937227" sldId="268"/>
        </pc:sldMkLst>
      </pc:sldChg>
      <pc:sldChg chg="modSp add mod">
        <pc:chgData name="Lynne Tseng" userId="e9d1f81c-e197-44b9-8310-442fc7287f94" providerId="ADAL" clId="{7E0F51AF-F9D6-47F7-83A3-FCD10BA0CA8E}" dt="2025-08-11T18:10:41.904" v="31" actId="948"/>
        <pc:sldMkLst>
          <pc:docMk/>
          <pc:sldMk cId="2475624921" sldId="271"/>
        </pc:sldMkLst>
        <pc:spChg chg="mod">
          <ac:chgData name="Lynne Tseng" userId="e9d1f81c-e197-44b9-8310-442fc7287f94" providerId="ADAL" clId="{7E0F51AF-F9D6-47F7-83A3-FCD10BA0CA8E}" dt="2025-08-11T18:10:18.056" v="27" actId="113"/>
          <ac:spMkLst>
            <pc:docMk/>
            <pc:sldMk cId="2475624921" sldId="271"/>
            <ac:spMk id="6" creationId="{EA377470-D277-EDBA-07E4-0BA9A1A9F1A3}"/>
          </ac:spMkLst>
        </pc:spChg>
        <pc:spChg chg="mod">
          <ac:chgData name="Lynne Tseng" userId="e9d1f81c-e197-44b9-8310-442fc7287f94" providerId="ADAL" clId="{7E0F51AF-F9D6-47F7-83A3-FCD10BA0CA8E}" dt="2025-08-11T18:10:41.904" v="31" actId="948"/>
          <ac:spMkLst>
            <pc:docMk/>
            <pc:sldMk cId="2475624921" sldId="271"/>
            <ac:spMk id="7" creationId="{0C5E90CF-44EF-7749-FA2A-8C5B852A8A45}"/>
          </ac:spMkLst>
        </pc:spChg>
        <pc:picChg chg="mod">
          <ac:chgData name="Lynne Tseng" userId="e9d1f81c-e197-44b9-8310-442fc7287f94" providerId="ADAL" clId="{7E0F51AF-F9D6-47F7-83A3-FCD10BA0CA8E}" dt="2025-08-11T18:09:32.395" v="22" actId="14826"/>
          <ac:picMkLst>
            <pc:docMk/>
            <pc:sldMk cId="2475624921" sldId="271"/>
            <ac:picMk id="5" creationId="{44CB7C98-B99D-5444-E077-E6F168D7EC77}"/>
          </ac:picMkLst>
        </pc:picChg>
      </pc:sldChg>
      <pc:sldChg chg="delSp modSp add mod">
        <pc:chgData name="Lynne Tseng" userId="e9d1f81c-e197-44b9-8310-442fc7287f94" providerId="ADAL" clId="{7E0F51AF-F9D6-47F7-83A3-FCD10BA0CA8E}" dt="2025-08-11T18:09:12.090" v="20" actId="1076"/>
        <pc:sldMkLst>
          <pc:docMk/>
          <pc:sldMk cId="917317670" sldId="272"/>
        </pc:sldMkLst>
        <pc:spChg chg="del">
          <ac:chgData name="Lynne Tseng" userId="e9d1f81c-e197-44b9-8310-442fc7287f94" providerId="ADAL" clId="{7E0F51AF-F9D6-47F7-83A3-FCD10BA0CA8E}" dt="2025-08-11T18:08:47.435" v="10" actId="478"/>
          <ac:spMkLst>
            <pc:docMk/>
            <pc:sldMk cId="917317670" sldId="272"/>
            <ac:spMk id="4" creationId="{9C9C092D-6796-8EA4-0E88-F08124125BD1}"/>
          </ac:spMkLst>
        </pc:spChg>
        <pc:spChg chg="mod">
          <ac:chgData name="Lynne Tseng" userId="e9d1f81c-e197-44b9-8310-442fc7287f94" providerId="ADAL" clId="{7E0F51AF-F9D6-47F7-83A3-FCD10BA0CA8E}" dt="2025-08-11T18:09:12.090" v="20" actId="1076"/>
          <ac:spMkLst>
            <pc:docMk/>
            <pc:sldMk cId="917317670" sldId="272"/>
            <ac:spMk id="6" creationId="{75CBBB3F-4C6D-9E18-1E57-842A8DBDF6B9}"/>
          </ac:spMkLst>
        </pc:spChg>
      </pc:sldChg>
      <pc:sldChg chg="del">
        <pc:chgData name="Lynne Tseng" userId="e9d1f81c-e197-44b9-8310-442fc7287f94" providerId="ADAL" clId="{7E0F51AF-F9D6-47F7-83A3-FCD10BA0CA8E}" dt="2025-08-11T18:11:17.629" v="32" actId="47"/>
        <pc:sldMkLst>
          <pc:docMk/>
          <pc:sldMk cId="2936311302" sldId="318"/>
        </pc:sldMkLst>
      </pc:sldChg>
      <pc:sldChg chg="modSp add mod">
        <pc:chgData name="Lynne Tseng" userId="e9d1f81c-e197-44b9-8310-442fc7287f94" providerId="ADAL" clId="{7E0F51AF-F9D6-47F7-83A3-FCD10BA0CA8E}" dt="2025-08-11T18:06:44.341" v="6" actId="20577"/>
        <pc:sldMkLst>
          <pc:docMk/>
          <pc:sldMk cId="1854662648" sldId="460"/>
        </pc:sldMkLst>
        <pc:spChg chg="mod">
          <ac:chgData name="Lynne Tseng" userId="e9d1f81c-e197-44b9-8310-442fc7287f94" providerId="ADAL" clId="{7E0F51AF-F9D6-47F7-83A3-FCD10BA0CA8E}" dt="2025-08-11T18:06:23.992" v="3"/>
          <ac:spMkLst>
            <pc:docMk/>
            <pc:sldMk cId="1854662648" sldId="460"/>
            <ac:spMk id="2" creationId="{FF8B6E1E-8E00-40C3-E908-A461333E0E7F}"/>
          </ac:spMkLst>
        </pc:spChg>
        <pc:spChg chg="mod">
          <ac:chgData name="Lynne Tseng" userId="e9d1f81c-e197-44b9-8310-442fc7287f94" providerId="ADAL" clId="{7E0F51AF-F9D6-47F7-83A3-FCD10BA0CA8E}" dt="2025-08-11T18:06:44.341" v="6" actId="20577"/>
          <ac:spMkLst>
            <pc:docMk/>
            <pc:sldMk cId="1854662648" sldId="460"/>
            <ac:spMk id="3" creationId="{FB5C3363-3C31-575F-7C96-2903B86C9C97}"/>
          </ac:spMkLst>
        </pc:spChg>
      </pc:sldChg>
      <pc:sldMasterChg chg="del delSldLayout">
        <pc:chgData name="Lynne Tseng" userId="e9d1f81c-e197-44b9-8310-442fc7287f94" providerId="ADAL" clId="{7E0F51AF-F9D6-47F7-83A3-FCD10BA0CA8E}" dt="2025-08-11T18:11:17.629" v="32" actId="47"/>
        <pc:sldMasterMkLst>
          <pc:docMk/>
          <pc:sldMasterMk cId="4147548638" sldId="2147483648"/>
        </pc:sldMasterMkLst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3783922341" sldId="2147483649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502965478" sldId="2147483650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438920778" sldId="2147483651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2462000130" sldId="2147483654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332637538" sldId="2147483655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954026979" sldId="2147483660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2409344073" sldId="2147483661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2351692692" sldId="2147483662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3777693128" sldId="2147483663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3999198907" sldId="2147483664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997319226" sldId="2147483665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017856353" sldId="2147483666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2644075670" sldId="2147483667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489613788" sldId="2147483668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3694387014" sldId="2147483669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3881759368" sldId="2147483670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3128156356" sldId="2147483671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3038379770" sldId="2147483672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12720364" sldId="2147483673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138951231" sldId="2147483674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337971768" sldId="2147483675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3770880758" sldId="2147483676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009094000" sldId="2147483677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2644959209" sldId="2147483678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690026200" sldId="2147483679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532776978" sldId="2147483680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2267477996" sldId="2147483681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622244590" sldId="2147483682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4038270145" sldId="2147483683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555707669" sldId="2147483684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654090140" sldId="2147483685"/>
          </pc:sldLayoutMkLst>
        </pc:sldLayoutChg>
        <pc:sldLayoutChg chg="del">
          <pc:chgData name="Lynne Tseng" userId="e9d1f81c-e197-44b9-8310-442fc7287f94" providerId="ADAL" clId="{7E0F51AF-F9D6-47F7-83A3-FCD10BA0CA8E}" dt="2025-08-11T18:11:17.629" v="32" actId="47"/>
          <pc:sldLayoutMkLst>
            <pc:docMk/>
            <pc:sldMasterMk cId="4147548638" sldId="2147483648"/>
            <pc:sldLayoutMk cId="1868698706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BF285-71AA-40D8-B73A-B409A8A14957}" type="datetimeFigureOut">
              <a:rPr lang="en-GB" smtClean="0"/>
              <a:t>11/08/2025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15C6E-952F-4174-8503-05DA5E3DC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19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58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DBF7-D5A4-8621-D56D-D1392B9F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38" y="828000"/>
            <a:ext cx="8332662" cy="14711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51F-047C-1F4D-C471-8B87914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337" y="2600326"/>
            <a:ext cx="11110970" cy="3348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6AD1-B453-8360-7502-114883DD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5CC2A-C047-403B-A711-50D2740E114D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8/11/2025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94BB-63D8-FF1B-9EB5-A62136E9C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D7075-E543-4054-B985-D39C0CC9CD8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7B41DBD-573C-B83E-4907-2D17E6F09A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1338" y="503998"/>
            <a:ext cx="9342248" cy="254000"/>
          </a:xfrm>
        </p:spPr>
        <p:txBody>
          <a:bodyPr/>
          <a:lstStyle>
            <a:lvl1pPr>
              <a:defRPr cap="all" baseline="0">
                <a:solidFill>
                  <a:schemeClr val="accent3"/>
                </a:solidFill>
                <a:latin typeface="Work Sans SemiBold" pitchFamily="2" charset="0"/>
              </a:defRPr>
            </a:lvl1pPr>
          </a:lstStyle>
          <a:p>
            <a:pPr lvl="0"/>
            <a:r>
              <a:rPr lang="en-US" dirty="0"/>
              <a:t>Add </a:t>
            </a:r>
            <a:r>
              <a:rPr lang="en-US"/>
              <a:t>optional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41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1">
          <p15:clr>
            <a:srgbClr val="FBAE40"/>
          </p15:clr>
        </p15:guide>
        <p15:guide id="2" pos="31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22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95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1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9560E-9F6A-E75F-FBA6-E5C2B34B1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8B6E1E-8E00-40C3-E908-A461333E0E7F}"/>
              </a:ext>
            </a:extLst>
          </p:cNvPr>
          <p:cNvSpPr txBox="1"/>
          <p:nvPr/>
        </p:nvSpPr>
        <p:spPr>
          <a:xfrm>
            <a:off x="0" y="167467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REAL ESTATE: </a:t>
            </a:r>
            <a:b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</a:b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HIGH-YIELD COVERAGE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5C3363-3C31-575F-7C96-2903B86C9C97}"/>
              </a:ext>
            </a:extLst>
          </p:cNvPr>
          <p:cNvSpPr txBox="1"/>
          <p:nvPr/>
        </p:nvSpPr>
        <p:spPr>
          <a:xfrm>
            <a:off x="0" y="393884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ERIC STEVENS, CHERYL MOULTHROP, </a:t>
            </a:r>
            <a:b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</a:b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SAYF AL-ANI</a:t>
            </a:r>
          </a:p>
        </p:txBody>
      </p:sp>
    </p:spTree>
    <p:extLst>
      <p:ext uri="{BB962C8B-B14F-4D97-AF65-F5344CB8AC3E}">
        <p14:creationId xmlns:p14="http://schemas.microsoft.com/office/powerpoint/2010/main" val="1854662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445D4-5A72-18EB-4849-E85829B3D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BEC4D-6F8F-CE8E-ADB4-DCBC4363A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9300" y="6524651"/>
            <a:ext cx="13097103" cy="38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0D31B-E6A5-3378-E161-FF77FA30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18" y="0"/>
            <a:ext cx="13097069" cy="384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BBB3F-4C6D-9E18-1E57-842A8DBDF6B9}"/>
              </a:ext>
            </a:extLst>
          </p:cNvPr>
          <p:cNvSpPr txBox="1"/>
          <p:nvPr/>
        </p:nvSpPr>
        <p:spPr>
          <a:xfrm>
            <a:off x="1046018" y="1983511"/>
            <a:ext cx="101980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  <a:t>10 or 10,000</a:t>
            </a:r>
            <a:b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</a:b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  <a:t>Locations:</a:t>
            </a:r>
            <a:b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</a:br>
            <a:b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</a:br>
            <a:r>
              <a:rPr kumimoji="0" lang="en-US" sz="48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  <a:t>Same amount of Time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Medium" pitchFamily="2" charset="0"/>
              <a:ea typeface="+mn-ea"/>
              <a:cs typeface="Avenir Next Wor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17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6908-DE37-A717-4F4D-74F5DC9CD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B7C98-B99D-5444-E077-E6F168D7E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2" b="27092"/>
          <a:stretch/>
        </p:blipFill>
        <p:spPr>
          <a:xfrm>
            <a:off x="6096000" y="-47651"/>
            <a:ext cx="6096000" cy="6905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51DAE-DC36-6DC8-CDB9-11C43EBDA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40" t="17083" r="28283" b="67892"/>
          <a:stretch>
            <a:fillRect/>
          </a:stretch>
        </p:blipFill>
        <p:spPr>
          <a:xfrm rot="5400000">
            <a:off x="454958" y="3746500"/>
            <a:ext cx="11282082" cy="528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77470-D277-EDBA-07E4-0BA9A1A9F1A3}"/>
              </a:ext>
            </a:extLst>
          </p:cNvPr>
          <p:cNvSpPr txBox="1"/>
          <p:nvPr/>
        </p:nvSpPr>
        <p:spPr>
          <a:xfrm>
            <a:off x="636514" y="508720"/>
            <a:ext cx="5327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Hazard Probabilities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E90CF-44EF-7749-FA2A-8C5B852A8A45}"/>
              </a:ext>
            </a:extLst>
          </p:cNvPr>
          <p:cNvSpPr txBox="1"/>
          <p:nvPr/>
        </p:nvSpPr>
        <p:spPr>
          <a:xfrm>
            <a:off x="636514" y="2113946"/>
            <a:ext cx="53273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Distance to Fire Station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Coastal Storm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Crime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Earthquake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Flood Risk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Non-Weather Fire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Non-Weather Water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Wildfire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Tornado (EF0-EF3+)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Hurricane (0.1%-50%+ Loss)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Hail Insight</a:t>
            </a:r>
          </a:p>
          <a:p>
            <a:pPr marL="571500" marR="0" lvl="0" indent="-5715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Hail Risk (0.75-2.00+ inches)</a:t>
            </a:r>
          </a:p>
        </p:txBody>
      </p:sp>
    </p:spTree>
    <p:extLst>
      <p:ext uri="{BB962C8B-B14F-4D97-AF65-F5344CB8AC3E}">
        <p14:creationId xmlns:p14="http://schemas.microsoft.com/office/powerpoint/2010/main" val="2475624921"/>
      </p:ext>
    </p:extLst>
  </p:cSld>
  <p:clrMapOvr>
    <a:masterClrMapping/>
  </p:clrMapOvr>
</p:sld>
</file>

<file path=ppt/theme/theme1.xml><?xml version="1.0" encoding="utf-8"?>
<a:theme xmlns:a="http://schemas.openxmlformats.org/drawingml/2006/main" name="1_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2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DA882A8C-B5BE-4BD6-8601-6ED9EA48242C}"/>
    </a:ext>
  </a:extLst>
</a:theme>
</file>

<file path=ppt/theme/theme3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65119-C29D-494E-83E1-1EB10D620A79}">
  <ds:schemaRefs>
    <ds:schemaRef ds:uri="http://schemas.microsoft.com/office/2006/metadata/properties"/>
    <ds:schemaRef ds:uri="http://schemas.microsoft.com/office/infopath/2007/PartnerControls"/>
    <ds:schemaRef ds:uri="0e45851e-b01a-4780-9c3c-958e1b44d0d4"/>
    <ds:schemaRef ds:uri="d8edfa0b-2933-4479-a511-c24d5d820c34"/>
  </ds:schemaRefs>
</ds:datastoreItem>
</file>

<file path=customXml/itemProps2.xml><?xml version="1.0" encoding="utf-8"?>
<ds:datastoreItem xmlns:ds="http://schemas.openxmlformats.org/officeDocument/2006/customXml" ds:itemID="{9AC891D4-34EE-45A9-BAAE-34DB62EFB7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5851e-b01a-4780-9c3c-958e1b44d0d4"/>
    <ds:schemaRef ds:uri="d8edfa0b-2933-4479-a511-c24d5d820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8D526D-4124-4A80-B6A1-B1A75B6B3F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AP_PowerPoint presentation template</Template>
  <TotalTime>10442</TotalTime>
  <Words>65</Words>
  <Application>Microsoft Office PowerPoint</Application>
  <PresentationFormat>Widescreen</PresentationFormat>
  <Paragraphs>16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Aptos</vt:lpstr>
      <vt:lpstr>Arial</vt:lpstr>
      <vt:lpstr>Calibri</vt:lpstr>
      <vt:lpstr>Gotham</vt:lpstr>
      <vt:lpstr>Gotham Bold</vt:lpstr>
      <vt:lpstr>Gotham Medium</vt:lpstr>
      <vt:lpstr>Work Sans SemiBold</vt:lpstr>
      <vt:lpstr>1_Heading_White</vt:lpstr>
      <vt:lpstr>1_Stripes_Navy</vt:lpstr>
      <vt:lpstr>1_Blank_White_Tracks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Boudreau</dc:creator>
  <cp:lastModifiedBy>Lynne Tseng</cp:lastModifiedBy>
  <cp:revision>10</cp:revision>
  <dcterms:created xsi:type="dcterms:W3CDTF">2023-08-01T20:57:21Z</dcterms:created>
  <dcterms:modified xsi:type="dcterms:W3CDTF">2025-08-11T18:11:20Z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