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4"/>
    <p:sldMasterId id="2147483805" r:id="rId5"/>
  </p:sldMasterIdLst>
  <p:notesMasterIdLst>
    <p:notesMasterId r:id="rId10"/>
  </p:notesMasterIdLst>
  <p:handoutMasterIdLst>
    <p:handoutMasterId r:id="rId11"/>
  </p:handoutMasterIdLst>
  <p:sldIdLst>
    <p:sldId id="460" r:id="rId6"/>
    <p:sldId id="385" r:id="rId7"/>
    <p:sldId id="391" r:id="rId8"/>
    <p:sldId id="214732920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E2D8"/>
    <a:srgbClr val="C8D0F3"/>
    <a:srgbClr val="8798E4"/>
    <a:srgbClr val="9CC0AA"/>
    <a:srgbClr val="B40C68"/>
    <a:srgbClr val="00965D"/>
    <a:srgbClr val="008A55"/>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1E8029-ED44-4E8D-A0E0-3CA2C44CA439}" v="5" dt="2025-08-11T17:53:48.035"/>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24" autoAdjust="0"/>
    <p:restoredTop sz="96327" autoAdjust="0"/>
  </p:normalViewPr>
  <p:slideViewPr>
    <p:cSldViewPr snapToGrid="0" showGuides="1">
      <p:cViewPr varScale="1">
        <p:scale>
          <a:sx n="85" d="100"/>
          <a:sy n="85" d="100"/>
        </p:scale>
        <p:origin x="1098" y="300"/>
      </p:cViewPr>
      <p:guideLst>
        <p:guide orient="horz" pos="2160"/>
        <p:guide pos="3840"/>
      </p:guideLst>
    </p:cSldViewPr>
  </p:slideViewPr>
  <p:outlineViewPr>
    <p:cViewPr>
      <p:scale>
        <a:sx n="33" d="100"/>
        <a:sy n="33" d="100"/>
      </p:scale>
      <p:origin x="0" y="-24267"/>
    </p:cViewPr>
  </p:outlineViewPr>
  <p:notesTextViewPr>
    <p:cViewPr>
      <p:scale>
        <a:sx n="1" d="1"/>
        <a:sy n="1" d="1"/>
      </p:scale>
      <p:origin x="0" y="0"/>
    </p:cViewPr>
  </p:notesTextViewPr>
  <p:sorterViewPr>
    <p:cViewPr varScale="1">
      <p:scale>
        <a:sx n="1" d="1"/>
        <a:sy n="1" d="1"/>
      </p:scale>
      <p:origin x="0" y="-49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 Tseng" userId="e9d1f81c-e197-44b9-8310-442fc7287f94" providerId="ADAL" clId="{CE1E8029-ED44-4E8D-A0E0-3CA2C44CA439}"/>
    <pc:docChg chg="undo custSel addSld delSld modSld delMainMaster">
      <pc:chgData name="Lynne Tseng" userId="e9d1f81c-e197-44b9-8310-442fc7287f94" providerId="ADAL" clId="{CE1E8029-ED44-4E8D-A0E0-3CA2C44CA439}" dt="2025-08-11T17:54:24.487" v="117" actId="47"/>
      <pc:docMkLst>
        <pc:docMk/>
      </pc:docMkLst>
      <pc:sldChg chg="del">
        <pc:chgData name="Lynne Tseng" userId="e9d1f81c-e197-44b9-8310-442fc7287f94" providerId="ADAL" clId="{CE1E8029-ED44-4E8D-A0E0-3CA2C44CA439}" dt="2025-08-11T17:54:24.487" v="117" actId="47"/>
        <pc:sldMkLst>
          <pc:docMk/>
          <pc:sldMk cId="2440782456" sldId="324"/>
        </pc:sldMkLst>
      </pc:sldChg>
      <pc:sldChg chg="del">
        <pc:chgData name="Lynne Tseng" userId="e9d1f81c-e197-44b9-8310-442fc7287f94" providerId="ADAL" clId="{CE1E8029-ED44-4E8D-A0E0-3CA2C44CA439}" dt="2025-08-11T17:54:24.487" v="117" actId="47"/>
        <pc:sldMkLst>
          <pc:docMk/>
          <pc:sldMk cId="409109841" sldId="332"/>
        </pc:sldMkLst>
      </pc:sldChg>
      <pc:sldChg chg="addSp delSp modSp add mod">
        <pc:chgData name="Lynne Tseng" userId="e9d1f81c-e197-44b9-8310-442fc7287f94" providerId="ADAL" clId="{CE1E8029-ED44-4E8D-A0E0-3CA2C44CA439}" dt="2025-08-11T17:47:53.586" v="28" actId="208"/>
        <pc:sldMkLst>
          <pc:docMk/>
          <pc:sldMk cId="2769564571" sldId="385"/>
        </pc:sldMkLst>
        <pc:spChg chg="del">
          <ac:chgData name="Lynne Tseng" userId="e9d1f81c-e197-44b9-8310-442fc7287f94" providerId="ADAL" clId="{CE1E8029-ED44-4E8D-A0E0-3CA2C44CA439}" dt="2025-08-11T17:46:26.097" v="7" actId="478"/>
          <ac:spMkLst>
            <pc:docMk/>
            <pc:sldMk cId="2769564571" sldId="385"/>
            <ac:spMk id="3" creationId="{6F3ED584-C8CC-322D-6FC6-1251BC752523}"/>
          </ac:spMkLst>
        </pc:spChg>
        <pc:spChg chg="add mod">
          <ac:chgData name="Lynne Tseng" userId="e9d1f81c-e197-44b9-8310-442fc7287f94" providerId="ADAL" clId="{CE1E8029-ED44-4E8D-A0E0-3CA2C44CA439}" dt="2025-08-11T17:46:33.640" v="10" actId="2711"/>
          <ac:spMkLst>
            <pc:docMk/>
            <pc:sldMk cId="2769564571" sldId="385"/>
            <ac:spMk id="4" creationId="{7B9340AE-5041-4EB9-400E-ACA9945C5B06}"/>
          </ac:spMkLst>
        </pc:spChg>
        <pc:spChg chg="add mod">
          <ac:chgData name="Lynne Tseng" userId="e9d1f81c-e197-44b9-8310-442fc7287f94" providerId="ADAL" clId="{CE1E8029-ED44-4E8D-A0E0-3CA2C44CA439}" dt="2025-08-11T17:47:35.641" v="24" actId="208"/>
          <ac:spMkLst>
            <pc:docMk/>
            <pc:sldMk cId="2769564571" sldId="385"/>
            <ac:spMk id="5" creationId="{A3DC0FE5-90E5-911A-3741-0C49E1398D07}"/>
          </ac:spMkLst>
        </pc:spChg>
        <pc:spChg chg="add mod">
          <ac:chgData name="Lynne Tseng" userId="e9d1f81c-e197-44b9-8310-442fc7287f94" providerId="ADAL" clId="{CE1E8029-ED44-4E8D-A0E0-3CA2C44CA439}" dt="2025-08-11T17:46:33.640" v="10" actId="2711"/>
          <ac:spMkLst>
            <pc:docMk/>
            <pc:sldMk cId="2769564571" sldId="385"/>
            <ac:spMk id="6" creationId="{BFB2624F-2109-49AE-CB83-5B57618048C1}"/>
          </ac:spMkLst>
        </pc:spChg>
        <pc:spChg chg="add mod">
          <ac:chgData name="Lynne Tseng" userId="e9d1f81c-e197-44b9-8310-442fc7287f94" providerId="ADAL" clId="{CE1E8029-ED44-4E8D-A0E0-3CA2C44CA439}" dt="2025-08-11T17:46:33.640" v="10" actId="2711"/>
          <ac:spMkLst>
            <pc:docMk/>
            <pc:sldMk cId="2769564571" sldId="385"/>
            <ac:spMk id="7" creationId="{D7B976EC-FF02-1553-B0F3-082E81F0D9E5}"/>
          </ac:spMkLst>
        </pc:spChg>
        <pc:spChg chg="del">
          <ac:chgData name="Lynne Tseng" userId="e9d1f81c-e197-44b9-8310-442fc7287f94" providerId="ADAL" clId="{CE1E8029-ED44-4E8D-A0E0-3CA2C44CA439}" dt="2025-08-11T17:46:26.097" v="7" actId="478"/>
          <ac:spMkLst>
            <pc:docMk/>
            <pc:sldMk cId="2769564571" sldId="385"/>
            <ac:spMk id="8" creationId="{B13B90C4-4796-1811-BDBB-84B4CE230F94}"/>
          </ac:spMkLst>
        </pc:spChg>
        <pc:spChg chg="add mod">
          <ac:chgData name="Lynne Tseng" userId="e9d1f81c-e197-44b9-8310-442fc7287f94" providerId="ADAL" clId="{CE1E8029-ED44-4E8D-A0E0-3CA2C44CA439}" dt="2025-08-11T17:47:53.586" v="28" actId="208"/>
          <ac:spMkLst>
            <pc:docMk/>
            <pc:sldMk cId="2769564571" sldId="385"/>
            <ac:spMk id="9" creationId="{933578EF-4762-1972-3979-94D01A73CD25}"/>
          </ac:spMkLst>
        </pc:spChg>
        <pc:spChg chg="add mod">
          <ac:chgData name="Lynne Tseng" userId="e9d1f81c-e197-44b9-8310-442fc7287f94" providerId="ADAL" clId="{CE1E8029-ED44-4E8D-A0E0-3CA2C44CA439}" dt="2025-08-11T17:46:40.884" v="11" actId="2711"/>
          <ac:spMkLst>
            <pc:docMk/>
            <pc:sldMk cId="2769564571" sldId="385"/>
            <ac:spMk id="10" creationId="{BDE29C0A-F10A-7C88-4FE7-654E218A49A2}"/>
          </ac:spMkLst>
        </pc:spChg>
        <pc:spChg chg="add mod">
          <ac:chgData name="Lynne Tseng" userId="e9d1f81c-e197-44b9-8310-442fc7287f94" providerId="ADAL" clId="{CE1E8029-ED44-4E8D-A0E0-3CA2C44CA439}" dt="2025-08-11T17:46:40.884" v="11" actId="2711"/>
          <ac:spMkLst>
            <pc:docMk/>
            <pc:sldMk cId="2769564571" sldId="385"/>
            <ac:spMk id="11" creationId="{EA4E1F29-A8C3-2203-9DA6-86AD04CCD343}"/>
          </ac:spMkLst>
        </pc:spChg>
        <pc:spChg chg="add mod">
          <ac:chgData name="Lynne Tseng" userId="e9d1f81c-e197-44b9-8310-442fc7287f94" providerId="ADAL" clId="{CE1E8029-ED44-4E8D-A0E0-3CA2C44CA439}" dt="2025-08-11T17:46:40.884" v="11" actId="2711"/>
          <ac:spMkLst>
            <pc:docMk/>
            <pc:sldMk cId="2769564571" sldId="385"/>
            <ac:spMk id="12" creationId="{6FB35C26-02B6-CEA8-B7AD-573EFAC678AC}"/>
          </ac:spMkLst>
        </pc:spChg>
        <pc:spChg chg="add mod">
          <ac:chgData name="Lynne Tseng" userId="e9d1f81c-e197-44b9-8310-442fc7287f94" providerId="ADAL" clId="{CE1E8029-ED44-4E8D-A0E0-3CA2C44CA439}" dt="2025-08-11T17:47:26.704" v="22" actId="208"/>
          <ac:spMkLst>
            <pc:docMk/>
            <pc:sldMk cId="2769564571" sldId="385"/>
            <ac:spMk id="13" creationId="{3DB3A84B-DBEA-01E0-E28E-864DCBA27123}"/>
          </ac:spMkLst>
        </pc:spChg>
        <pc:spChg chg="add mod">
          <ac:chgData name="Lynne Tseng" userId="e9d1f81c-e197-44b9-8310-442fc7287f94" providerId="ADAL" clId="{CE1E8029-ED44-4E8D-A0E0-3CA2C44CA439}" dt="2025-08-11T17:47:47.460" v="26" actId="208"/>
          <ac:spMkLst>
            <pc:docMk/>
            <pc:sldMk cId="2769564571" sldId="385"/>
            <ac:spMk id="14" creationId="{86A06F7A-3805-747E-480C-F4EF395362C8}"/>
          </ac:spMkLst>
        </pc:spChg>
        <pc:spChg chg="del">
          <ac:chgData name="Lynne Tseng" userId="e9d1f81c-e197-44b9-8310-442fc7287f94" providerId="ADAL" clId="{CE1E8029-ED44-4E8D-A0E0-3CA2C44CA439}" dt="2025-08-11T17:46:23.284" v="6" actId="478"/>
          <ac:spMkLst>
            <pc:docMk/>
            <pc:sldMk cId="2769564571" sldId="385"/>
            <ac:spMk id="17" creationId="{9436573D-20B9-7C93-FE2B-951A3CA00D7D}"/>
          </ac:spMkLst>
        </pc:spChg>
        <pc:spChg chg="del">
          <ac:chgData name="Lynne Tseng" userId="e9d1f81c-e197-44b9-8310-442fc7287f94" providerId="ADAL" clId="{CE1E8029-ED44-4E8D-A0E0-3CA2C44CA439}" dt="2025-08-11T17:46:26.097" v="7" actId="478"/>
          <ac:spMkLst>
            <pc:docMk/>
            <pc:sldMk cId="2769564571" sldId="385"/>
            <ac:spMk id="18" creationId="{3F0BCE3A-1A30-70E7-0409-5CA9A2FDEDEA}"/>
          </ac:spMkLst>
        </pc:spChg>
        <pc:spChg chg="del">
          <ac:chgData name="Lynne Tseng" userId="e9d1f81c-e197-44b9-8310-442fc7287f94" providerId="ADAL" clId="{CE1E8029-ED44-4E8D-A0E0-3CA2C44CA439}" dt="2025-08-11T17:46:26.097" v="7" actId="478"/>
          <ac:spMkLst>
            <pc:docMk/>
            <pc:sldMk cId="2769564571" sldId="385"/>
            <ac:spMk id="19" creationId="{1872B759-4001-2DDB-6A90-7E682D1C3683}"/>
          </ac:spMkLst>
        </pc:spChg>
        <pc:spChg chg="del">
          <ac:chgData name="Lynne Tseng" userId="e9d1f81c-e197-44b9-8310-442fc7287f94" providerId="ADAL" clId="{CE1E8029-ED44-4E8D-A0E0-3CA2C44CA439}" dt="2025-08-11T17:46:23.284" v="6" actId="478"/>
          <ac:spMkLst>
            <pc:docMk/>
            <pc:sldMk cId="2769564571" sldId="385"/>
            <ac:spMk id="20" creationId="{4EECB430-31E9-919E-00E4-1D82C44B6063}"/>
          </ac:spMkLst>
        </pc:spChg>
        <pc:spChg chg="del">
          <ac:chgData name="Lynne Tseng" userId="e9d1f81c-e197-44b9-8310-442fc7287f94" providerId="ADAL" clId="{CE1E8029-ED44-4E8D-A0E0-3CA2C44CA439}" dt="2025-08-11T17:46:23.284" v="6" actId="478"/>
          <ac:spMkLst>
            <pc:docMk/>
            <pc:sldMk cId="2769564571" sldId="385"/>
            <ac:spMk id="21" creationId="{7A9DEE7B-ABD4-8334-0B83-FD4EAB47E7B1}"/>
          </ac:spMkLst>
        </pc:spChg>
        <pc:spChg chg="del">
          <ac:chgData name="Lynne Tseng" userId="e9d1f81c-e197-44b9-8310-442fc7287f94" providerId="ADAL" clId="{CE1E8029-ED44-4E8D-A0E0-3CA2C44CA439}" dt="2025-08-11T17:46:23.284" v="6" actId="478"/>
          <ac:spMkLst>
            <pc:docMk/>
            <pc:sldMk cId="2769564571" sldId="385"/>
            <ac:spMk id="22" creationId="{7C2B2507-9BE4-12C1-64E2-293635FDF42F}"/>
          </ac:spMkLst>
        </pc:spChg>
        <pc:spChg chg="del">
          <ac:chgData name="Lynne Tseng" userId="e9d1f81c-e197-44b9-8310-442fc7287f94" providerId="ADAL" clId="{CE1E8029-ED44-4E8D-A0E0-3CA2C44CA439}" dt="2025-08-11T17:46:26.097" v="7" actId="478"/>
          <ac:spMkLst>
            <pc:docMk/>
            <pc:sldMk cId="2769564571" sldId="385"/>
            <ac:spMk id="23" creationId="{86EFBAEF-2719-ACF4-0933-FFEE201E64A4}"/>
          </ac:spMkLst>
        </pc:spChg>
        <pc:spChg chg="del">
          <ac:chgData name="Lynne Tseng" userId="e9d1f81c-e197-44b9-8310-442fc7287f94" providerId="ADAL" clId="{CE1E8029-ED44-4E8D-A0E0-3CA2C44CA439}" dt="2025-08-11T17:46:26.097" v="7" actId="478"/>
          <ac:spMkLst>
            <pc:docMk/>
            <pc:sldMk cId="2769564571" sldId="385"/>
            <ac:spMk id="24" creationId="{A9579C13-921A-F1E5-6343-EF098C84D076}"/>
          </ac:spMkLst>
        </pc:spChg>
        <pc:spChg chg="del">
          <ac:chgData name="Lynne Tseng" userId="e9d1f81c-e197-44b9-8310-442fc7287f94" providerId="ADAL" clId="{CE1E8029-ED44-4E8D-A0E0-3CA2C44CA439}" dt="2025-08-11T17:46:23.284" v="6" actId="478"/>
          <ac:spMkLst>
            <pc:docMk/>
            <pc:sldMk cId="2769564571" sldId="385"/>
            <ac:spMk id="25" creationId="{55D4C8D5-E9E1-27A5-AA1B-F250A1BF7763}"/>
          </ac:spMkLst>
        </pc:spChg>
        <pc:spChg chg="del">
          <ac:chgData name="Lynne Tseng" userId="e9d1f81c-e197-44b9-8310-442fc7287f94" providerId="ADAL" clId="{CE1E8029-ED44-4E8D-A0E0-3CA2C44CA439}" dt="2025-08-11T17:46:23.284" v="6" actId="478"/>
          <ac:spMkLst>
            <pc:docMk/>
            <pc:sldMk cId="2769564571" sldId="385"/>
            <ac:spMk id="28" creationId="{69791E95-E445-9194-FDEE-FDC080437F99}"/>
          </ac:spMkLst>
        </pc:spChg>
        <pc:spChg chg="del">
          <ac:chgData name="Lynne Tseng" userId="e9d1f81c-e197-44b9-8310-442fc7287f94" providerId="ADAL" clId="{CE1E8029-ED44-4E8D-A0E0-3CA2C44CA439}" dt="2025-08-11T17:46:23.284" v="6" actId="478"/>
          <ac:spMkLst>
            <pc:docMk/>
            <pc:sldMk cId="2769564571" sldId="385"/>
            <ac:spMk id="29" creationId="{FD728982-9A0C-74CB-5FF5-487BEBCAC244}"/>
          </ac:spMkLst>
        </pc:spChg>
        <pc:spChg chg="del">
          <ac:chgData name="Lynne Tseng" userId="e9d1f81c-e197-44b9-8310-442fc7287f94" providerId="ADAL" clId="{CE1E8029-ED44-4E8D-A0E0-3CA2C44CA439}" dt="2025-08-11T17:46:23.284" v="6" actId="478"/>
          <ac:spMkLst>
            <pc:docMk/>
            <pc:sldMk cId="2769564571" sldId="385"/>
            <ac:spMk id="30" creationId="{E7199CD1-BF94-73E0-9A90-3CE15482501A}"/>
          </ac:spMkLst>
        </pc:spChg>
        <pc:spChg chg="del">
          <ac:chgData name="Lynne Tseng" userId="e9d1f81c-e197-44b9-8310-442fc7287f94" providerId="ADAL" clId="{CE1E8029-ED44-4E8D-A0E0-3CA2C44CA439}" dt="2025-08-11T17:46:23.284" v="6" actId="478"/>
          <ac:spMkLst>
            <pc:docMk/>
            <pc:sldMk cId="2769564571" sldId="385"/>
            <ac:spMk id="31" creationId="{6D1F5CC5-E58B-30DC-9D37-401FD0DAD4C8}"/>
          </ac:spMkLst>
        </pc:spChg>
        <pc:spChg chg="del">
          <ac:chgData name="Lynne Tseng" userId="e9d1f81c-e197-44b9-8310-442fc7287f94" providerId="ADAL" clId="{CE1E8029-ED44-4E8D-A0E0-3CA2C44CA439}" dt="2025-08-11T17:46:23.284" v="6" actId="478"/>
          <ac:spMkLst>
            <pc:docMk/>
            <pc:sldMk cId="2769564571" sldId="385"/>
            <ac:spMk id="32" creationId="{8DA87F84-F9FD-E83D-D34C-70F749D415C5}"/>
          </ac:spMkLst>
        </pc:spChg>
      </pc:sldChg>
      <pc:sldChg chg="delSp modSp add mod">
        <pc:chgData name="Lynne Tseng" userId="e9d1f81c-e197-44b9-8310-442fc7287f94" providerId="ADAL" clId="{CE1E8029-ED44-4E8D-A0E0-3CA2C44CA439}" dt="2025-08-11T17:49:46.705" v="50" actId="1076"/>
        <pc:sldMkLst>
          <pc:docMk/>
          <pc:sldMk cId="2114803409" sldId="391"/>
        </pc:sldMkLst>
        <pc:spChg chg="mod">
          <ac:chgData name="Lynne Tseng" userId="e9d1f81c-e197-44b9-8310-442fc7287f94" providerId="ADAL" clId="{CE1E8029-ED44-4E8D-A0E0-3CA2C44CA439}" dt="2025-08-11T17:48:13.684" v="30"/>
          <ac:spMkLst>
            <pc:docMk/>
            <pc:sldMk cId="2114803409" sldId="391"/>
            <ac:spMk id="2" creationId="{1EC21275-1F98-FF70-2244-45980AA14032}"/>
          </ac:spMkLst>
        </pc:spChg>
        <pc:spChg chg="del">
          <ac:chgData name="Lynne Tseng" userId="e9d1f81c-e197-44b9-8310-442fc7287f94" providerId="ADAL" clId="{CE1E8029-ED44-4E8D-A0E0-3CA2C44CA439}" dt="2025-08-11T17:48:16.636" v="31" actId="478"/>
          <ac:spMkLst>
            <pc:docMk/>
            <pc:sldMk cId="2114803409" sldId="391"/>
            <ac:spMk id="5" creationId="{FF7132CE-252C-1F81-1B1B-31F6350E0196}"/>
          </ac:spMkLst>
        </pc:spChg>
        <pc:spChg chg="del">
          <ac:chgData name="Lynne Tseng" userId="e9d1f81c-e197-44b9-8310-442fc7287f94" providerId="ADAL" clId="{CE1E8029-ED44-4E8D-A0E0-3CA2C44CA439}" dt="2025-08-11T17:48:16.636" v="31" actId="478"/>
          <ac:spMkLst>
            <pc:docMk/>
            <pc:sldMk cId="2114803409" sldId="391"/>
            <ac:spMk id="6" creationId="{83F43114-09B9-1457-AB0D-DB5CA2BAB818}"/>
          </ac:spMkLst>
        </pc:spChg>
        <pc:spChg chg="del">
          <ac:chgData name="Lynne Tseng" userId="e9d1f81c-e197-44b9-8310-442fc7287f94" providerId="ADAL" clId="{CE1E8029-ED44-4E8D-A0E0-3CA2C44CA439}" dt="2025-08-11T17:48:16.636" v="31" actId="478"/>
          <ac:spMkLst>
            <pc:docMk/>
            <pc:sldMk cId="2114803409" sldId="391"/>
            <ac:spMk id="9" creationId="{19C3C68A-CD05-EECE-D08B-3003330805E2}"/>
          </ac:spMkLst>
        </pc:spChg>
        <pc:spChg chg="del">
          <ac:chgData name="Lynne Tseng" userId="e9d1f81c-e197-44b9-8310-442fc7287f94" providerId="ADAL" clId="{CE1E8029-ED44-4E8D-A0E0-3CA2C44CA439}" dt="2025-08-11T17:48:16.636" v="31" actId="478"/>
          <ac:spMkLst>
            <pc:docMk/>
            <pc:sldMk cId="2114803409" sldId="391"/>
            <ac:spMk id="10" creationId="{C40C0EF8-E976-34AC-1EBA-33344BFEC4BA}"/>
          </ac:spMkLst>
        </pc:spChg>
        <pc:spChg chg="mod">
          <ac:chgData name="Lynne Tseng" userId="e9d1f81c-e197-44b9-8310-442fc7287f94" providerId="ADAL" clId="{CE1E8029-ED44-4E8D-A0E0-3CA2C44CA439}" dt="2025-08-11T17:49:08.444" v="41" actId="2711"/>
          <ac:spMkLst>
            <pc:docMk/>
            <pc:sldMk cId="2114803409" sldId="391"/>
            <ac:spMk id="17" creationId="{DB4BD51E-C0D6-4875-653B-2EB97605048C}"/>
          </ac:spMkLst>
        </pc:spChg>
        <pc:spChg chg="mod">
          <ac:chgData name="Lynne Tseng" userId="e9d1f81c-e197-44b9-8310-442fc7287f94" providerId="ADAL" clId="{CE1E8029-ED44-4E8D-A0E0-3CA2C44CA439}" dt="2025-08-11T17:49:18.946" v="43" actId="2711"/>
          <ac:spMkLst>
            <pc:docMk/>
            <pc:sldMk cId="2114803409" sldId="391"/>
            <ac:spMk id="19" creationId="{0E01F7AB-113C-4AD6-3AC7-1AFB734CB7A8}"/>
          </ac:spMkLst>
        </pc:spChg>
        <pc:picChg chg="del">
          <ac:chgData name="Lynne Tseng" userId="e9d1f81c-e197-44b9-8310-442fc7287f94" providerId="ADAL" clId="{CE1E8029-ED44-4E8D-A0E0-3CA2C44CA439}" dt="2025-08-11T17:48:16.636" v="31" actId="478"/>
          <ac:picMkLst>
            <pc:docMk/>
            <pc:sldMk cId="2114803409" sldId="391"/>
            <ac:picMk id="4" creationId="{C0A0A0AE-4EB7-B435-A1E3-42D398EFC309}"/>
          </ac:picMkLst>
        </pc:picChg>
        <pc:picChg chg="del">
          <ac:chgData name="Lynne Tseng" userId="e9d1f81c-e197-44b9-8310-442fc7287f94" providerId="ADAL" clId="{CE1E8029-ED44-4E8D-A0E0-3CA2C44CA439}" dt="2025-08-11T17:48:16.636" v="31" actId="478"/>
          <ac:picMkLst>
            <pc:docMk/>
            <pc:sldMk cId="2114803409" sldId="391"/>
            <ac:picMk id="7" creationId="{C7A7929A-350A-158D-92E3-D80653BF21F7}"/>
          </ac:picMkLst>
        </pc:picChg>
        <pc:picChg chg="mod">
          <ac:chgData name="Lynne Tseng" userId="e9d1f81c-e197-44b9-8310-442fc7287f94" providerId="ADAL" clId="{CE1E8029-ED44-4E8D-A0E0-3CA2C44CA439}" dt="2025-08-11T17:49:30.726" v="45" actId="14826"/>
          <ac:picMkLst>
            <pc:docMk/>
            <pc:sldMk cId="2114803409" sldId="391"/>
            <ac:picMk id="8" creationId="{284BECD2-6480-6AD1-6E11-704448015B79}"/>
          </ac:picMkLst>
        </pc:picChg>
        <pc:picChg chg="del">
          <ac:chgData name="Lynne Tseng" userId="e9d1f81c-e197-44b9-8310-442fc7287f94" providerId="ADAL" clId="{CE1E8029-ED44-4E8D-A0E0-3CA2C44CA439}" dt="2025-08-11T17:48:16.636" v="31" actId="478"/>
          <ac:picMkLst>
            <pc:docMk/>
            <pc:sldMk cId="2114803409" sldId="391"/>
            <ac:picMk id="11" creationId="{29AFA856-278C-CFBE-AFE7-ADF71DEFB4D5}"/>
          </ac:picMkLst>
        </pc:picChg>
        <pc:picChg chg="del">
          <ac:chgData name="Lynne Tseng" userId="e9d1f81c-e197-44b9-8310-442fc7287f94" providerId="ADAL" clId="{CE1E8029-ED44-4E8D-A0E0-3CA2C44CA439}" dt="2025-08-11T17:48:18.853" v="32" actId="478"/>
          <ac:picMkLst>
            <pc:docMk/>
            <pc:sldMk cId="2114803409" sldId="391"/>
            <ac:picMk id="13" creationId="{0B370129-FC81-2721-B9BA-A996F404623B}"/>
          </ac:picMkLst>
        </pc:picChg>
        <pc:picChg chg="del">
          <ac:chgData name="Lynne Tseng" userId="e9d1f81c-e197-44b9-8310-442fc7287f94" providerId="ADAL" clId="{CE1E8029-ED44-4E8D-A0E0-3CA2C44CA439}" dt="2025-08-11T17:48:16.636" v="31" actId="478"/>
          <ac:picMkLst>
            <pc:docMk/>
            <pc:sldMk cId="2114803409" sldId="391"/>
            <ac:picMk id="14" creationId="{704A3E31-4327-6FE2-BAB3-529508FDC453}"/>
          </ac:picMkLst>
        </pc:picChg>
        <pc:picChg chg="del">
          <ac:chgData name="Lynne Tseng" userId="e9d1f81c-e197-44b9-8310-442fc7287f94" providerId="ADAL" clId="{CE1E8029-ED44-4E8D-A0E0-3CA2C44CA439}" dt="2025-08-11T17:48:16.636" v="31" actId="478"/>
          <ac:picMkLst>
            <pc:docMk/>
            <pc:sldMk cId="2114803409" sldId="391"/>
            <ac:picMk id="15" creationId="{9246A306-2B90-AFB3-716E-B0BB46A382DC}"/>
          </ac:picMkLst>
        </pc:picChg>
        <pc:picChg chg="del">
          <ac:chgData name="Lynne Tseng" userId="e9d1f81c-e197-44b9-8310-442fc7287f94" providerId="ADAL" clId="{CE1E8029-ED44-4E8D-A0E0-3CA2C44CA439}" dt="2025-08-11T17:48:16.636" v="31" actId="478"/>
          <ac:picMkLst>
            <pc:docMk/>
            <pc:sldMk cId="2114803409" sldId="391"/>
            <ac:picMk id="16" creationId="{C08D662C-B39B-D707-7CFB-A851C269A799}"/>
          </ac:picMkLst>
        </pc:picChg>
        <pc:picChg chg="mod">
          <ac:chgData name="Lynne Tseng" userId="e9d1f81c-e197-44b9-8310-442fc7287f94" providerId="ADAL" clId="{CE1E8029-ED44-4E8D-A0E0-3CA2C44CA439}" dt="2025-08-11T17:49:33.307" v="46" actId="1076"/>
          <ac:picMkLst>
            <pc:docMk/>
            <pc:sldMk cId="2114803409" sldId="391"/>
            <ac:picMk id="18" creationId="{39DF04F5-BA0C-6428-71CE-E8F2EB9D241A}"/>
          </ac:picMkLst>
        </pc:picChg>
        <pc:picChg chg="mod">
          <ac:chgData name="Lynne Tseng" userId="e9d1f81c-e197-44b9-8310-442fc7287f94" providerId="ADAL" clId="{CE1E8029-ED44-4E8D-A0E0-3CA2C44CA439}" dt="2025-08-11T17:49:43.423" v="49" actId="14826"/>
          <ac:picMkLst>
            <pc:docMk/>
            <pc:sldMk cId="2114803409" sldId="391"/>
            <ac:picMk id="20" creationId="{AD39906F-8215-E1D9-7CC4-E199A31ED179}"/>
          </ac:picMkLst>
        </pc:picChg>
        <pc:picChg chg="mod">
          <ac:chgData name="Lynne Tseng" userId="e9d1f81c-e197-44b9-8310-442fc7287f94" providerId="ADAL" clId="{CE1E8029-ED44-4E8D-A0E0-3CA2C44CA439}" dt="2025-08-11T17:49:46.705" v="50" actId="1076"/>
          <ac:picMkLst>
            <pc:docMk/>
            <pc:sldMk cId="2114803409" sldId="391"/>
            <ac:picMk id="21" creationId="{9537CD42-95BF-D4AA-1DC4-929762B60F82}"/>
          </ac:picMkLst>
        </pc:picChg>
      </pc:sldChg>
      <pc:sldChg chg="modSp add mod">
        <pc:chgData name="Lynne Tseng" userId="e9d1f81c-e197-44b9-8310-442fc7287f94" providerId="ADAL" clId="{CE1E8029-ED44-4E8D-A0E0-3CA2C44CA439}" dt="2025-08-11T17:46:13.898" v="5"/>
        <pc:sldMkLst>
          <pc:docMk/>
          <pc:sldMk cId="1854662648" sldId="460"/>
        </pc:sldMkLst>
        <pc:spChg chg="mod">
          <ac:chgData name="Lynne Tseng" userId="e9d1f81c-e197-44b9-8310-442fc7287f94" providerId="ADAL" clId="{CE1E8029-ED44-4E8D-A0E0-3CA2C44CA439}" dt="2025-08-11T17:46:02.629" v="3" actId="20577"/>
          <ac:spMkLst>
            <pc:docMk/>
            <pc:sldMk cId="1854662648" sldId="460"/>
            <ac:spMk id="2" creationId="{FF8B6E1E-8E00-40C3-E908-A461333E0E7F}"/>
          </ac:spMkLst>
        </pc:spChg>
        <pc:spChg chg="mod">
          <ac:chgData name="Lynne Tseng" userId="e9d1f81c-e197-44b9-8310-442fc7287f94" providerId="ADAL" clId="{CE1E8029-ED44-4E8D-A0E0-3CA2C44CA439}" dt="2025-08-11T17:46:13.898" v="5"/>
          <ac:spMkLst>
            <pc:docMk/>
            <pc:sldMk cId="1854662648" sldId="460"/>
            <ac:spMk id="3" creationId="{FB5C3363-3C31-575F-7C96-2903B86C9C97}"/>
          </ac:spMkLst>
        </pc:spChg>
      </pc:sldChg>
      <pc:sldChg chg="modSp del mod">
        <pc:chgData name="Lynne Tseng" userId="e9d1f81c-e197-44b9-8310-442fc7287f94" providerId="ADAL" clId="{CE1E8029-ED44-4E8D-A0E0-3CA2C44CA439}" dt="2025-08-11T17:54:24.487" v="117" actId="47"/>
        <pc:sldMkLst>
          <pc:docMk/>
          <pc:sldMk cId="2055956563" sldId="2147329177"/>
        </pc:sldMkLst>
        <pc:spChg chg="mod">
          <ac:chgData name="Lynne Tseng" userId="e9d1f81c-e197-44b9-8310-442fc7287f94" providerId="ADAL" clId="{CE1E8029-ED44-4E8D-A0E0-3CA2C44CA439}" dt="2025-08-11T17:49:37.884" v="47" actId="1076"/>
          <ac:spMkLst>
            <pc:docMk/>
            <pc:sldMk cId="2055956563" sldId="2147329177"/>
            <ac:spMk id="33" creationId="{DD97CE76-B600-35B9-56A8-0F6FC528B0FF}"/>
          </ac:spMkLst>
        </pc:spChg>
      </pc:sldChg>
      <pc:sldChg chg="del">
        <pc:chgData name="Lynne Tseng" userId="e9d1f81c-e197-44b9-8310-442fc7287f94" providerId="ADAL" clId="{CE1E8029-ED44-4E8D-A0E0-3CA2C44CA439}" dt="2025-08-11T17:54:24.487" v="117" actId="47"/>
        <pc:sldMkLst>
          <pc:docMk/>
          <pc:sldMk cId="2412759384" sldId="2147329204"/>
        </pc:sldMkLst>
      </pc:sldChg>
      <pc:sldChg chg="addSp delSp modSp add mod">
        <pc:chgData name="Lynne Tseng" userId="e9d1f81c-e197-44b9-8310-442fc7287f94" providerId="ADAL" clId="{CE1E8029-ED44-4E8D-A0E0-3CA2C44CA439}" dt="2025-08-11T17:54:19.681" v="116" actId="1076"/>
        <pc:sldMkLst>
          <pc:docMk/>
          <pc:sldMk cId="3997472503" sldId="2147329205"/>
        </pc:sldMkLst>
        <pc:spChg chg="mod">
          <ac:chgData name="Lynne Tseng" userId="e9d1f81c-e197-44b9-8310-442fc7287f94" providerId="ADAL" clId="{CE1E8029-ED44-4E8D-A0E0-3CA2C44CA439}" dt="2025-08-11T17:50:01.226" v="59" actId="20577"/>
          <ac:spMkLst>
            <pc:docMk/>
            <pc:sldMk cId="3997472503" sldId="2147329205"/>
            <ac:spMk id="2" creationId="{32796D3F-AA4B-5587-5324-3B44B0EAAA54}"/>
          </ac:spMkLst>
        </pc:spChg>
        <pc:spChg chg="mod">
          <ac:chgData name="Lynne Tseng" userId="e9d1f81c-e197-44b9-8310-442fc7287f94" providerId="ADAL" clId="{CE1E8029-ED44-4E8D-A0E0-3CA2C44CA439}" dt="2025-08-11T17:51:37.970" v="78" actId="1076"/>
          <ac:spMkLst>
            <pc:docMk/>
            <pc:sldMk cId="3997472503" sldId="2147329205"/>
            <ac:spMk id="5" creationId="{CE15D2AF-9187-FA11-E089-C0E144D847B9}"/>
          </ac:spMkLst>
        </pc:spChg>
        <pc:spChg chg="mod">
          <ac:chgData name="Lynne Tseng" userId="e9d1f81c-e197-44b9-8310-442fc7287f94" providerId="ADAL" clId="{CE1E8029-ED44-4E8D-A0E0-3CA2C44CA439}" dt="2025-08-11T17:53:12.056" v="94" actId="1076"/>
          <ac:spMkLst>
            <pc:docMk/>
            <pc:sldMk cId="3997472503" sldId="2147329205"/>
            <ac:spMk id="6" creationId="{2386E9FA-33FF-B2C3-F3A0-5099E061E3E1}"/>
          </ac:spMkLst>
        </pc:spChg>
        <pc:spChg chg="mod">
          <ac:chgData name="Lynne Tseng" userId="e9d1f81c-e197-44b9-8310-442fc7287f94" providerId="ADAL" clId="{CE1E8029-ED44-4E8D-A0E0-3CA2C44CA439}" dt="2025-08-11T17:51:28.514" v="77" actId="1076"/>
          <ac:spMkLst>
            <pc:docMk/>
            <pc:sldMk cId="3997472503" sldId="2147329205"/>
            <ac:spMk id="9" creationId="{DC0FED5B-ED15-1C9C-9DE5-53CB29A480CB}"/>
          </ac:spMkLst>
        </pc:spChg>
        <pc:spChg chg="del mod">
          <ac:chgData name="Lynne Tseng" userId="e9d1f81c-e197-44b9-8310-442fc7287f94" providerId="ADAL" clId="{CE1E8029-ED44-4E8D-A0E0-3CA2C44CA439}" dt="2025-08-11T17:49:56.882" v="53" actId="478"/>
          <ac:spMkLst>
            <pc:docMk/>
            <pc:sldMk cId="3997472503" sldId="2147329205"/>
            <ac:spMk id="10" creationId="{FCB1DDD2-EE34-521A-A8D6-237B654BCFD3}"/>
          </ac:spMkLst>
        </pc:spChg>
        <pc:spChg chg="mod">
          <ac:chgData name="Lynne Tseng" userId="e9d1f81c-e197-44b9-8310-442fc7287f94" providerId="ADAL" clId="{CE1E8029-ED44-4E8D-A0E0-3CA2C44CA439}" dt="2025-08-11T17:50:31.484" v="66" actId="14100"/>
          <ac:spMkLst>
            <pc:docMk/>
            <pc:sldMk cId="3997472503" sldId="2147329205"/>
            <ac:spMk id="17" creationId="{28E0E933-4976-EC43-BE2A-486880275934}"/>
          </ac:spMkLst>
        </pc:spChg>
        <pc:spChg chg="mod">
          <ac:chgData name="Lynne Tseng" userId="e9d1f81c-e197-44b9-8310-442fc7287f94" providerId="ADAL" clId="{CE1E8029-ED44-4E8D-A0E0-3CA2C44CA439}" dt="2025-08-11T17:52:43.021" v="88" actId="1076"/>
          <ac:spMkLst>
            <pc:docMk/>
            <pc:sldMk cId="3997472503" sldId="2147329205"/>
            <ac:spMk id="19" creationId="{B182C9DC-7409-EDD8-ABC5-A10F3A6E54B9}"/>
          </ac:spMkLst>
        </pc:spChg>
        <pc:picChg chg="add del">
          <ac:chgData name="Lynne Tseng" userId="e9d1f81c-e197-44b9-8310-442fc7287f94" providerId="ADAL" clId="{CE1E8029-ED44-4E8D-A0E0-3CA2C44CA439}" dt="2025-08-11T17:53:49.361" v="106" actId="478"/>
          <ac:picMkLst>
            <pc:docMk/>
            <pc:sldMk cId="3997472503" sldId="2147329205"/>
            <ac:picMk id="3" creationId="{AD7D4502-6D08-169A-01C6-961DA82C83EE}"/>
          </ac:picMkLst>
        </pc:picChg>
        <pc:picChg chg="mod modCrop">
          <ac:chgData name="Lynne Tseng" userId="e9d1f81c-e197-44b9-8310-442fc7287f94" providerId="ADAL" clId="{CE1E8029-ED44-4E8D-A0E0-3CA2C44CA439}" dt="2025-08-11T17:53:37.371" v="102" actId="18131"/>
          <ac:picMkLst>
            <pc:docMk/>
            <pc:sldMk cId="3997472503" sldId="2147329205"/>
            <ac:picMk id="4" creationId="{6B39C840-1615-4BBB-2200-8D0A0C64587B}"/>
          </ac:picMkLst>
        </pc:picChg>
        <pc:picChg chg="mod">
          <ac:chgData name="Lynne Tseng" userId="e9d1f81c-e197-44b9-8310-442fc7287f94" providerId="ADAL" clId="{CE1E8029-ED44-4E8D-A0E0-3CA2C44CA439}" dt="2025-08-11T17:54:17.014" v="115" actId="1076"/>
          <ac:picMkLst>
            <pc:docMk/>
            <pc:sldMk cId="3997472503" sldId="2147329205"/>
            <ac:picMk id="7" creationId="{46DCB565-6B1F-5CCF-4E98-07AAF0250175}"/>
          </ac:picMkLst>
        </pc:picChg>
        <pc:picChg chg="mod">
          <ac:chgData name="Lynne Tseng" userId="e9d1f81c-e197-44b9-8310-442fc7287f94" providerId="ADAL" clId="{CE1E8029-ED44-4E8D-A0E0-3CA2C44CA439}" dt="2025-08-11T17:53:20.616" v="96" actId="14826"/>
          <ac:picMkLst>
            <pc:docMk/>
            <pc:sldMk cId="3997472503" sldId="2147329205"/>
            <ac:picMk id="8" creationId="{8DD6CD10-6134-9568-D003-314461654162}"/>
          </ac:picMkLst>
        </pc:picChg>
        <pc:picChg chg="del">
          <ac:chgData name="Lynne Tseng" userId="e9d1f81c-e197-44b9-8310-442fc7287f94" providerId="ADAL" clId="{CE1E8029-ED44-4E8D-A0E0-3CA2C44CA439}" dt="2025-08-11T17:49:57.631" v="54" actId="478"/>
          <ac:picMkLst>
            <pc:docMk/>
            <pc:sldMk cId="3997472503" sldId="2147329205"/>
            <ac:picMk id="11" creationId="{6D9BC42B-B427-C51B-E091-122AEDE8AD80}"/>
          </ac:picMkLst>
        </pc:picChg>
        <pc:picChg chg="mod">
          <ac:chgData name="Lynne Tseng" userId="e9d1f81c-e197-44b9-8310-442fc7287f94" providerId="ADAL" clId="{CE1E8029-ED44-4E8D-A0E0-3CA2C44CA439}" dt="2025-08-11T17:53:52.479" v="107" actId="14826"/>
          <ac:picMkLst>
            <pc:docMk/>
            <pc:sldMk cId="3997472503" sldId="2147329205"/>
            <ac:picMk id="12" creationId="{0AC8574A-126D-8EF2-9830-B5E19926C38F}"/>
          </ac:picMkLst>
        </pc:picChg>
        <pc:picChg chg="mod">
          <ac:chgData name="Lynne Tseng" userId="e9d1f81c-e197-44b9-8310-442fc7287f94" providerId="ADAL" clId="{CE1E8029-ED44-4E8D-A0E0-3CA2C44CA439}" dt="2025-08-11T17:53:41.807" v="103" actId="1076"/>
          <ac:picMkLst>
            <pc:docMk/>
            <pc:sldMk cId="3997472503" sldId="2147329205"/>
            <ac:picMk id="13" creationId="{0F3B598D-B4C2-6891-8411-F0D5FFF8C371}"/>
          </ac:picMkLst>
        </pc:picChg>
        <pc:picChg chg="del">
          <ac:chgData name="Lynne Tseng" userId="e9d1f81c-e197-44b9-8310-442fc7287f94" providerId="ADAL" clId="{CE1E8029-ED44-4E8D-A0E0-3CA2C44CA439}" dt="2025-08-11T17:49:55.818" v="51" actId="478"/>
          <ac:picMkLst>
            <pc:docMk/>
            <pc:sldMk cId="3997472503" sldId="2147329205"/>
            <ac:picMk id="14" creationId="{4D97E247-5077-AD78-23BE-5DD5AC41DD00}"/>
          </ac:picMkLst>
        </pc:picChg>
        <pc:picChg chg="mod">
          <ac:chgData name="Lynne Tseng" userId="e9d1f81c-e197-44b9-8310-442fc7287f94" providerId="ADAL" clId="{CE1E8029-ED44-4E8D-A0E0-3CA2C44CA439}" dt="2025-08-11T17:53:55.601" v="108" actId="1076"/>
          <ac:picMkLst>
            <pc:docMk/>
            <pc:sldMk cId="3997472503" sldId="2147329205"/>
            <ac:picMk id="15" creationId="{90CC8B8F-ED7E-2D8E-4F59-6E3CA5A5A1AA}"/>
          </ac:picMkLst>
        </pc:picChg>
        <pc:picChg chg="mod">
          <ac:chgData name="Lynne Tseng" userId="e9d1f81c-e197-44b9-8310-442fc7287f94" providerId="ADAL" clId="{CE1E8029-ED44-4E8D-A0E0-3CA2C44CA439}" dt="2025-08-11T17:54:19.681" v="116" actId="1076"/>
          <ac:picMkLst>
            <pc:docMk/>
            <pc:sldMk cId="3997472503" sldId="2147329205"/>
            <ac:picMk id="16" creationId="{850CC9BB-732E-87E5-6B8D-14A8FE54E00D}"/>
          </ac:picMkLst>
        </pc:picChg>
        <pc:picChg chg="mod">
          <ac:chgData name="Lynne Tseng" userId="e9d1f81c-e197-44b9-8310-442fc7287f94" providerId="ADAL" clId="{CE1E8029-ED44-4E8D-A0E0-3CA2C44CA439}" dt="2025-08-11T17:53:22.474" v="97" actId="1076"/>
          <ac:picMkLst>
            <pc:docMk/>
            <pc:sldMk cId="3997472503" sldId="2147329205"/>
            <ac:picMk id="18" creationId="{CE5444C3-7C9F-F886-E40F-1EE3A0432350}"/>
          </ac:picMkLst>
        </pc:picChg>
        <pc:picChg chg="mod">
          <ac:chgData name="Lynne Tseng" userId="e9d1f81c-e197-44b9-8310-442fc7287f94" providerId="ADAL" clId="{CE1E8029-ED44-4E8D-A0E0-3CA2C44CA439}" dt="2025-08-11T17:54:02.814" v="110" actId="14826"/>
          <ac:picMkLst>
            <pc:docMk/>
            <pc:sldMk cId="3997472503" sldId="2147329205"/>
            <ac:picMk id="20" creationId="{93B47FD5-D801-63DC-5F99-CDEE2EC8374F}"/>
          </ac:picMkLst>
        </pc:picChg>
        <pc:picChg chg="mod">
          <ac:chgData name="Lynne Tseng" userId="e9d1f81c-e197-44b9-8310-442fc7287f94" providerId="ADAL" clId="{CE1E8029-ED44-4E8D-A0E0-3CA2C44CA439}" dt="2025-08-11T17:54:06.365" v="111" actId="1076"/>
          <ac:picMkLst>
            <pc:docMk/>
            <pc:sldMk cId="3997472503" sldId="2147329205"/>
            <ac:picMk id="21" creationId="{7CCF4481-EDF8-F5EB-E454-CA50B790D201}"/>
          </ac:picMkLst>
        </pc:picChg>
      </pc:sldChg>
      <pc:sldMasterChg chg="del delSldLayout">
        <pc:chgData name="Lynne Tseng" userId="e9d1f81c-e197-44b9-8310-442fc7287f94" providerId="ADAL" clId="{CE1E8029-ED44-4E8D-A0E0-3CA2C44CA439}" dt="2025-08-11T17:54:24.487" v="117" actId="47"/>
        <pc:sldMasterMkLst>
          <pc:docMk/>
          <pc:sldMasterMk cId="4147548638" sldId="2147483648"/>
        </pc:sldMasterMkLst>
        <pc:sldLayoutChg chg="del">
          <pc:chgData name="Lynne Tseng" userId="e9d1f81c-e197-44b9-8310-442fc7287f94" providerId="ADAL" clId="{CE1E8029-ED44-4E8D-A0E0-3CA2C44CA439}" dt="2025-08-11T17:54:24.487" v="117" actId="47"/>
          <pc:sldLayoutMkLst>
            <pc:docMk/>
            <pc:sldMasterMk cId="4147548638" sldId="2147483648"/>
            <pc:sldLayoutMk cId="3783922341" sldId="2147483649"/>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502965478" sldId="2147483650"/>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438920778" sldId="2147483651"/>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2462000130" sldId="2147483654"/>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332637538" sldId="2147483655"/>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954026979" sldId="2147483660"/>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2409344073" sldId="2147483661"/>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2351692692" sldId="2147483662"/>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3777693128" sldId="2147483663"/>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3999198907" sldId="2147483664"/>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997319226" sldId="2147483665"/>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017856353" sldId="2147483666"/>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2644075670" sldId="2147483667"/>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489613788" sldId="2147483668"/>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3694387014" sldId="2147483669"/>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3881759368" sldId="2147483670"/>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3128156356" sldId="2147483671"/>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3038379770" sldId="2147483672"/>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12720364" sldId="2147483673"/>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138951231" sldId="2147483674"/>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337971768" sldId="2147483675"/>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3770880758" sldId="2147483676"/>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009094000" sldId="2147483677"/>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2644959209" sldId="2147483678"/>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690026200" sldId="2147483679"/>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532776978" sldId="2147483680"/>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2267477996" sldId="2147483681"/>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622244590" sldId="2147483682"/>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4038270145" sldId="2147483683"/>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555707669" sldId="2147483684"/>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654090140" sldId="2147483685"/>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578024093" sldId="2147483686"/>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400846003" sldId="2147483687"/>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4272717419" sldId="2147483688"/>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3015904407" sldId="2147483689"/>
          </pc:sldLayoutMkLst>
        </pc:sldLayoutChg>
        <pc:sldLayoutChg chg="del">
          <pc:chgData name="Lynne Tseng" userId="e9d1f81c-e197-44b9-8310-442fc7287f94" providerId="ADAL" clId="{CE1E8029-ED44-4E8D-A0E0-3CA2C44CA439}" dt="2025-08-11T17:54:24.487" v="117" actId="47"/>
          <pc:sldLayoutMkLst>
            <pc:docMk/>
            <pc:sldMasterMk cId="4147548638" sldId="2147483648"/>
            <pc:sldLayoutMk cId="1468978802" sldId="2147483690"/>
          </pc:sldLayoutMkLst>
        </pc:sldLayoutChg>
      </pc:sldMasterChg>
      <pc:sldMasterChg chg="del delSldLayout">
        <pc:chgData name="Lynne Tseng" userId="e9d1f81c-e197-44b9-8310-442fc7287f94" providerId="ADAL" clId="{CE1E8029-ED44-4E8D-A0E0-3CA2C44CA439}" dt="2025-08-11T17:54:24.487" v="117" actId="47"/>
        <pc:sldMasterMkLst>
          <pc:docMk/>
          <pc:sldMasterMk cId="1993503278" sldId="2147483691"/>
        </pc:sldMasterMkLst>
        <pc:sldLayoutChg chg="del">
          <pc:chgData name="Lynne Tseng" userId="e9d1f81c-e197-44b9-8310-442fc7287f94" providerId="ADAL" clId="{CE1E8029-ED44-4E8D-A0E0-3CA2C44CA439}" dt="2025-08-11T17:54:24.487" v="117" actId="47"/>
          <pc:sldLayoutMkLst>
            <pc:docMk/>
            <pc:sldMasterMk cId="1993503278" sldId="2147483691"/>
            <pc:sldLayoutMk cId="166409578" sldId="2147483692"/>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26559312" sldId="2147483693"/>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420828080" sldId="2147483694"/>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225105839" sldId="2147483695"/>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746217069" sldId="2147483696"/>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697595282" sldId="2147483697"/>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284543051" sldId="2147483698"/>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132067593" sldId="2147483699"/>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520533931" sldId="2147483700"/>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543118645" sldId="2147483701"/>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489920442" sldId="2147483702"/>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631800372" sldId="2147483703"/>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175253934" sldId="2147483704"/>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710491630" sldId="2147483705"/>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834111265" sldId="2147483706"/>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350510903" sldId="2147483707"/>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844522637" sldId="2147483708"/>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495983574" sldId="2147483709"/>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655331765" sldId="2147483710"/>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058650101" sldId="2147483711"/>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271597703" sldId="2147483712"/>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192636714" sldId="2147483713"/>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967359216" sldId="2147483714"/>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726747276" sldId="2147483715"/>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659760936" sldId="2147483716"/>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472451552" sldId="2147483717"/>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443387247" sldId="2147483718"/>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627965648" sldId="2147483719"/>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941975476" sldId="2147483720"/>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643372399" sldId="2147483721"/>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484402732" sldId="2147483722"/>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96224475" sldId="2147483723"/>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257086492" sldId="2147483724"/>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657115218" sldId="2147483725"/>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927176721" sldId="2147483726"/>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451937046" sldId="2147483727"/>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255323133" sldId="2147483728"/>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125914744" sldId="2147483729"/>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3055688" sldId="2147483730"/>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036676061" sldId="2147483731"/>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958175784" sldId="2147483732"/>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006223719" sldId="2147483733"/>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818292282" sldId="2147483734"/>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889277881" sldId="2147483735"/>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730372685" sldId="2147483736"/>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811006697" sldId="2147483737"/>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84240764" sldId="2147483738"/>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550415324" sldId="2147483739"/>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671432930" sldId="2147483740"/>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141605325" sldId="2147483741"/>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146939051" sldId="2147483742"/>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789335884" sldId="2147483743"/>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620150022" sldId="2147483744"/>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885811628" sldId="2147483745"/>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668690262" sldId="2147483746"/>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147596511" sldId="2147483747"/>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518750801" sldId="2147483748"/>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277690031" sldId="2147483749"/>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690019410" sldId="2147483750"/>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218670820" sldId="2147483751"/>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416326433" sldId="2147483752"/>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06270126" sldId="2147483753"/>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194294447" sldId="2147483754"/>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761439757" sldId="2147483755"/>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679752387" sldId="2147483756"/>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759935392" sldId="2147483757"/>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027496028" sldId="2147483758"/>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064102620" sldId="2147483759"/>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574983183" sldId="2147483760"/>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416482450" sldId="2147483761"/>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972828629" sldId="2147483762"/>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326249615" sldId="2147483763"/>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038898723" sldId="2147483764"/>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711180425" sldId="2147483765"/>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98419952" sldId="2147483766"/>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591938371" sldId="2147483767"/>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031051527" sldId="2147483768"/>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165053277" sldId="2147483769"/>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358932009" sldId="2147483770"/>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816705341" sldId="2147483771"/>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700500489" sldId="2147483772"/>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610856013" sldId="2147483773"/>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022508805" sldId="2147483774"/>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798895576" sldId="2147483775"/>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265547378" sldId="2147483782"/>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926572183" sldId="2147483794"/>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1003449487" sldId="2147483795"/>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033653144" sldId="2147483796"/>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493045420" sldId="2147483797"/>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513997114" sldId="2147483798"/>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287721972" sldId="2147483799"/>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2018537185" sldId="2147483800"/>
          </pc:sldLayoutMkLst>
        </pc:sldLayoutChg>
        <pc:sldLayoutChg chg="del">
          <pc:chgData name="Lynne Tseng" userId="e9d1f81c-e197-44b9-8310-442fc7287f94" providerId="ADAL" clId="{CE1E8029-ED44-4E8D-A0E0-3CA2C44CA439}" dt="2025-08-11T17:54:24.487" v="117" actId="47"/>
          <pc:sldLayoutMkLst>
            <pc:docMk/>
            <pc:sldMasterMk cId="1993503278" sldId="2147483691"/>
            <pc:sldLayoutMk cId="3052134639" sldId="214748380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64ED5C-0265-2B30-130C-BFFB09A0E7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2E9B757-61EC-B35D-E309-59A5B2CEC6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E4A8C5-ADA6-4C2D-A36C-1829CCFC64D0}" type="datetimeFigureOut">
              <a:rPr lang="en-US" smtClean="0"/>
              <a:t>8/11/2025</a:t>
            </a:fld>
            <a:endParaRPr lang="en-US" dirty="0"/>
          </a:p>
        </p:txBody>
      </p:sp>
      <p:sp>
        <p:nvSpPr>
          <p:cNvPr id="4" name="Footer Placeholder 3">
            <a:extLst>
              <a:ext uri="{FF2B5EF4-FFF2-40B4-BE49-F238E27FC236}">
                <a16:creationId xmlns:a16="http://schemas.microsoft.com/office/drawing/2014/main" id="{291EE627-B914-4E2C-8383-E3B656A677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4D94A3C-8498-3A9B-C3B3-26877FFCFE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DBD07D-E699-4343-9E5D-6E6D84B3ECC5}" type="slidenum">
              <a:rPr lang="en-US" smtClean="0"/>
              <a:t>‹#›</a:t>
            </a:fld>
            <a:endParaRPr lang="en-US" dirty="0"/>
          </a:p>
        </p:txBody>
      </p:sp>
    </p:spTree>
    <p:extLst>
      <p:ext uri="{BB962C8B-B14F-4D97-AF65-F5344CB8AC3E}">
        <p14:creationId xmlns:p14="http://schemas.microsoft.com/office/powerpoint/2010/main" val="229787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BF285-71AA-40D8-B73A-B409A8A14957}"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15C6E-952F-4174-8503-05DA5E3DCE75}" type="slidenum">
              <a:rPr lang="en-US" smtClean="0"/>
              <a:t>‹#›</a:t>
            </a:fld>
            <a:endParaRPr lang="en-US" dirty="0"/>
          </a:p>
        </p:txBody>
      </p:sp>
    </p:spTree>
    <p:extLst>
      <p:ext uri="{BB962C8B-B14F-4D97-AF65-F5344CB8AC3E}">
        <p14:creationId xmlns:p14="http://schemas.microsoft.com/office/powerpoint/2010/main" val="370219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40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One column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DBF7-D5A4-8621-D56D-D1392B9F2200}"/>
              </a:ext>
            </a:extLst>
          </p:cNvPr>
          <p:cNvSpPr>
            <a:spLocks noGrp="1"/>
          </p:cNvSpPr>
          <p:nvPr>
            <p:ph type="title"/>
          </p:nvPr>
        </p:nvSpPr>
        <p:spPr>
          <a:xfrm>
            <a:off x="541338" y="828000"/>
            <a:ext cx="8332662" cy="1471119"/>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11AB51F-047C-1F4D-C471-8B8791484D4F}"/>
              </a:ext>
            </a:extLst>
          </p:cNvPr>
          <p:cNvSpPr>
            <a:spLocks noGrp="1"/>
          </p:cNvSpPr>
          <p:nvPr>
            <p:ph idx="1"/>
          </p:nvPr>
        </p:nvSpPr>
        <p:spPr>
          <a:xfrm>
            <a:off x="541337" y="2600326"/>
            <a:ext cx="11110970" cy="33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EA156AD1-B453-8360-7502-114883DD67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45CC2A-C047-403B-A711-50D2740E114D}" type="datetime1">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8/11/2025</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886594BB-63D8-FF1B-9EB5-A62136E9C11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6D7075-E543-4054-B985-D39C0CC9CD8B}"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 Placeholder 4">
            <a:extLst>
              <a:ext uri="{FF2B5EF4-FFF2-40B4-BE49-F238E27FC236}">
                <a16:creationId xmlns:a16="http://schemas.microsoft.com/office/drawing/2014/main" id="{77B41DBD-573C-B83E-4907-2D17E6F09A8C}"/>
              </a:ext>
            </a:extLst>
          </p:cNvPr>
          <p:cNvSpPr>
            <a:spLocks noGrp="1"/>
          </p:cNvSpPr>
          <p:nvPr>
            <p:ph type="body" sz="quarter" idx="15" hasCustomPrompt="1"/>
          </p:nvPr>
        </p:nvSpPr>
        <p:spPr>
          <a:xfrm>
            <a:off x="541338" y="503998"/>
            <a:ext cx="9342248" cy="254000"/>
          </a:xfrm>
        </p:spPr>
        <p:txBody>
          <a:bodyPr/>
          <a:lstStyle>
            <a:lvl1pPr>
              <a:defRPr cap="all" baseline="0">
                <a:solidFill>
                  <a:schemeClr val="accent3"/>
                </a:solidFill>
                <a:latin typeface="Work Sans SemiBold" pitchFamily="2" charset="0"/>
              </a:defRPr>
            </a:lvl1pPr>
          </a:lstStyle>
          <a:p>
            <a:pPr lvl="0"/>
            <a:r>
              <a:rPr lang="en-US" dirty="0"/>
              <a:t>Add </a:t>
            </a:r>
            <a:r>
              <a:rPr lang="en-US"/>
              <a:t>optional header</a:t>
            </a:r>
            <a:endParaRPr lang="en-US" dirty="0"/>
          </a:p>
        </p:txBody>
      </p:sp>
    </p:spTree>
    <p:extLst>
      <p:ext uri="{BB962C8B-B14F-4D97-AF65-F5344CB8AC3E}">
        <p14:creationId xmlns:p14="http://schemas.microsoft.com/office/powerpoint/2010/main" val="384144229"/>
      </p:ext>
    </p:extLst>
  </p:cSld>
  <p:clrMapOvr>
    <a:masterClrMapping/>
  </p:clrMapOvr>
  <p:extLst>
    <p:ext uri="{DCECCB84-F9BA-43D5-87BE-67443E8EF086}">
      <p15:sldGuideLst xmlns:p15="http://schemas.microsoft.com/office/powerpoint/2012/main">
        <p15:guide id="1" pos="2791">
          <p15:clr>
            <a:srgbClr val="FBAE40"/>
          </p15:clr>
        </p15:guide>
        <p15:guide id="2" pos="31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1644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239B009-F28B-5975-8A97-DBBF9735CF5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883375" y="1925791"/>
            <a:ext cx="27958749" cy="3006418"/>
          </a:xfrm>
          <a:prstGeom prst="rect">
            <a:avLst/>
          </a:prstGeom>
        </p:spPr>
      </p:pic>
      <p:pic>
        <p:nvPicPr>
          <p:cNvPr id="2" name="Picture 1">
            <a:extLst>
              <a:ext uri="{FF2B5EF4-FFF2-40B4-BE49-F238E27FC236}">
                <a16:creationId xmlns:a16="http://schemas.microsoft.com/office/drawing/2014/main" id="{E1EF7B1E-8FD5-460E-29A4-4442AD2AA364}"/>
              </a:ext>
            </a:extLst>
          </p:cNvPr>
          <p:cNvPicPr>
            <a:picLocks noChangeAspect="1"/>
          </p:cNvPicPr>
          <p:nvPr userDrawn="1"/>
        </p:nvPicPr>
        <p:blipFill>
          <a:blip r:embed="rId6"/>
          <a:srcRect l="25140" t="17083" r="28283" b="67892"/>
          <a:stretch>
            <a:fillRect/>
          </a:stretch>
        </p:blipFill>
        <p:spPr>
          <a:xfrm>
            <a:off x="454958" y="3429000"/>
            <a:ext cx="11282082" cy="528433"/>
          </a:xfrm>
          <a:prstGeom prst="rect">
            <a:avLst/>
          </a:prstGeom>
        </p:spPr>
      </p:pic>
    </p:spTree>
    <p:extLst>
      <p:ext uri="{BB962C8B-B14F-4D97-AF65-F5344CB8AC3E}">
        <p14:creationId xmlns:p14="http://schemas.microsoft.com/office/powerpoint/2010/main" val="3975243330"/>
      </p:ext>
    </p:extLst>
  </p:cSld>
  <p:clrMap bg1="lt1" tx1="dk1" bg2="lt2" tx2="dk2" accent1="accent1" accent2="accent2" accent3="accent3" accent4="accent4" accent5="accent5" accent6="accent6" hlink="hlink" folHlink="folHlink"/>
  <p:sldLayoutIdLst>
    <p:sldLayoutId id="2147483803" r:id="rId1"/>
    <p:sldLayoutId id="21474838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5" name="Picture 4" descr="A black rectangular object with a green and blue background&#10;&#10;AI-generated content may be incorrect.">
            <a:extLst>
              <a:ext uri="{FF2B5EF4-FFF2-40B4-BE49-F238E27FC236}">
                <a16:creationId xmlns:a16="http://schemas.microsoft.com/office/drawing/2014/main" id="{A62A91BB-4933-4F92-8214-9C6DA6ECDE83}"/>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86514491"/>
      </p:ext>
    </p:extLst>
  </p:cSld>
  <p:clrMap bg1="lt1" tx1="dk1" bg2="lt2" tx2="dk2" accent1="accent1" accent2="accent2" accent3="accent3" accent4="accent4" accent5="accent5" accent6="accent6" hlink="hlink" folHlink="folHlink"/>
  <p:sldLayoutIdLst>
    <p:sldLayoutId id="21474838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7.em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9560E-9F6A-E75F-FBA6-E5C2B34B18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8B6E1E-8E00-40C3-E908-A461333E0E7F}"/>
              </a:ext>
            </a:extLst>
          </p:cNvPr>
          <p:cNvSpPr txBox="1"/>
          <p:nvPr/>
        </p:nvSpPr>
        <p:spPr>
          <a:xfrm>
            <a:off x="0" y="1674674"/>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182857"/>
                </a:solidFill>
                <a:effectLst/>
                <a:uLnTx/>
                <a:uFillTx/>
                <a:latin typeface="Gotham Bold" pitchFamily="2" charset="0"/>
                <a:ea typeface="+mn-ea"/>
                <a:cs typeface="Avenir Next World" panose="020B0503020202020204" pitchFamily="34" charset="0"/>
              </a:rPr>
              <a:t>HEALTHCARE: </a:t>
            </a:r>
            <a:br>
              <a:rPr kumimoji="0" lang="en-US" sz="5400" b="1" i="1" u="none" strike="noStrike" kern="1200" cap="none" spc="0" normalizeH="0" baseline="0" noProof="0" dirty="0">
                <a:ln>
                  <a:noFill/>
                </a:ln>
                <a:solidFill>
                  <a:srgbClr val="182857"/>
                </a:solidFill>
                <a:effectLst/>
                <a:uLnTx/>
                <a:uFillTx/>
                <a:latin typeface="Gotham Bold" pitchFamily="2" charset="0"/>
                <a:ea typeface="+mn-ea"/>
                <a:cs typeface="Avenir Next World" panose="020B0503020202020204" pitchFamily="34" charset="0"/>
              </a:rPr>
            </a:br>
            <a:r>
              <a:rPr kumimoji="0" lang="en-US" sz="5400" b="1" i="1" u="none" strike="noStrike" kern="1200" cap="none" spc="0" normalizeH="0" baseline="0" noProof="0" dirty="0">
                <a:ln>
                  <a:noFill/>
                </a:ln>
                <a:solidFill>
                  <a:srgbClr val="182857"/>
                </a:solidFill>
                <a:effectLst/>
                <a:uLnTx/>
                <a:uFillTx/>
                <a:latin typeface="Gotham Bold" pitchFamily="2" charset="0"/>
                <a:ea typeface="+mn-ea"/>
                <a:cs typeface="Avenir Next World" panose="020B0503020202020204" pitchFamily="34" charset="0"/>
              </a:rPr>
              <a:t>PRECISION UNDER PRESSURE</a:t>
            </a:r>
          </a:p>
        </p:txBody>
      </p:sp>
      <p:sp>
        <p:nvSpPr>
          <p:cNvPr id="3" name="TextBox 2">
            <a:extLst>
              <a:ext uri="{FF2B5EF4-FFF2-40B4-BE49-F238E27FC236}">
                <a16:creationId xmlns:a16="http://schemas.microsoft.com/office/drawing/2014/main" id="{FB5C3363-3C31-575F-7C96-2903B86C9C97}"/>
              </a:ext>
            </a:extLst>
          </p:cNvPr>
          <p:cNvSpPr txBox="1"/>
          <p:nvPr/>
        </p:nvSpPr>
        <p:spPr>
          <a:xfrm>
            <a:off x="0" y="3938843"/>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182857"/>
                </a:solidFill>
                <a:effectLst/>
                <a:uLnTx/>
                <a:uFillTx/>
                <a:latin typeface="Gotham Medium" pitchFamily="2" charset="0"/>
                <a:ea typeface="+mn-ea"/>
                <a:cs typeface="Arrow Display" panose="020B0504020209020203" pitchFamily="34" charset="0"/>
              </a:rPr>
              <a:t>ABBY GOSS, KRISTY JAMES</a:t>
            </a:r>
          </a:p>
        </p:txBody>
      </p:sp>
    </p:spTree>
    <p:extLst>
      <p:ext uri="{BB962C8B-B14F-4D97-AF65-F5344CB8AC3E}">
        <p14:creationId xmlns:p14="http://schemas.microsoft.com/office/powerpoint/2010/main" val="1854662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A4E60-CED5-0B16-BA2E-65A4B12FECFC}"/>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ED9CE38E-1E90-A94A-2EA0-4837D90B95E3}"/>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E2841"/>
                </a:solidFill>
                <a:effectLst/>
                <a:uLnTx/>
                <a:uFillTx/>
                <a:latin typeface="Gotham Medium" pitchFamily="50" charset="0"/>
                <a:ea typeface="+mj-ea"/>
                <a:cs typeface="Gotham Medium" pitchFamily="50" charset="0"/>
              </a:rPr>
              <a:t>Services Overview</a:t>
            </a:r>
          </a:p>
        </p:txBody>
      </p:sp>
      <p:sp>
        <p:nvSpPr>
          <p:cNvPr id="4" name="Content Placeholder 2">
            <a:extLst>
              <a:ext uri="{FF2B5EF4-FFF2-40B4-BE49-F238E27FC236}">
                <a16:creationId xmlns:a16="http://schemas.microsoft.com/office/drawing/2014/main" id="{7B9340AE-5041-4EB9-400E-ACA9945C5B06}"/>
              </a:ext>
            </a:extLst>
          </p:cNvPr>
          <p:cNvSpPr txBox="1">
            <a:spLocks/>
          </p:cNvSpPr>
          <p:nvPr/>
        </p:nvSpPr>
        <p:spPr>
          <a:xfrm>
            <a:off x="301574" y="1846771"/>
            <a:ext cx="7352192" cy="1188720"/>
          </a:xfrm>
          <a:prstGeom prst="rect">
            <a:avLst/>
          </a:prstGeom>
          <a:ln>
            <a:solidFill>
              <a:srgbClr val="001942"/>
            </a:solidFill>
          </a:ln>
        </p:spPr>
        <p:txBody>
          <a:bodyPr lIns="91440" tIns="91440" rIns="91440" bIns="182880" numCol="2"/>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0"/>
              </a:spcBef>
              <a:spcAft>
                <a:spcPts val="0"/>
              </a:spcAft>
              <a:buClr>
                <a:srgbClr val="008250"/>
              </a:buClr>
              <a:buSzTx/>
              <a:buFont typeface="Arial" panose="020B0604020202020204" pitchFamily="34" charset="0"/>
              <a:buNone/>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Origami Risk Platform</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Incident Intake and Processing</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Real-time/Online Claims Management</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Total Cost of Risk Analysis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Benchmarking Limits and Deductibles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Detailed Loss Analysis/Loss Trend Identification</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endPar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endParaRPr>
          </a:p>
          <a:p>
            <a:pPr marL="0" marR="0" lvl="3" indent="0" algn="l" defTabSz="914400" rtl="0" eaLnBrk="1" fontAlgn="auto" latinLnBrk="0" hangingPunct="1">
              <a:lnSpc>
                <a:spcPct val="110000"/>
              </a:lnSpc>
              <a:spcBef>
                <a:spcPts val="0"/>
              </a:spcBef>
              <a:spcAft>
                <a:spcPts val="0"/>
              </a:spcAft>
              <a:buClr>
                <a:srgbClr val="008250"/>
              </a:buClr>
              <a:buSzTx/>
              <a:buFont typeface="Work Sans" pitchFamily="2" charset="0"/>
              <a:buNone/>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IMPACT Analytics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Limit Batching Analysis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Building Replacement Cost Value Evaluation</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Property Risk Modeling</a:t>
            </a:r>
          </a:p>
        </p:txBody>
      </p:sp>
      <p:sp>
        <p:nvSpPr>
          <p:cNvPr id="5" name="Content Placeholder 2">
            <a:extLst>
              <a:ext uri="{FF2B5EF4-FFF2-40B4-BE49-F238E27FC236}">
                <a16:creationId xmlns:a16="http://schemas.microsoft.com/office/drawing/2014/main" id="{A3DC0FE5-90E5-911A-3741-0C49E1398D07}"/>
              </a:ext>
            </a:extLst>
          </p:cNvPr>
          <p:cNvSpPr txBox="1">
            <a:spLocks/>
          </p:cNvSpPr>
          <p:nvPr/>
        </p:nvSpPr>
        <p:spPr>
          <a:xfrm>
            <a:off x="8051796" y="1846771"/>
            <a:ext cx="3474720" cy="1188720"/>
          </a:xfrm>
          <a:prstGeom prst="rect">
            <a:avLst/>
          </a:prstGeom>
          <a:noFill/>
          <a:ln>
            <a:solidFill>
              <a:schemeClr val="accent6"/>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Accident Investigation Process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OSHA Compliance Training</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Policy and Procedure Review</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Return-to-Work Analysis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Safety Culture Analysis</a:t>
            </a:r>
          </a:p>
        </p:txBody>
      </p:sp>
      <p:sp>
        <p:nvSpPr>
          <p:cNvPr id="6" name="Content Placeholder 2">
            <a:extLst>
              <a:ext uri="{FF2B5EF4-FFF2-40B4-BE49-F238E27FC236}">
                <a16:creationId xmlns:a16="http://schemas.microsoft.com/office/drawing/2014/main" id="{BFB2624F-2109-49AE-CB83-5B57618048C1}"/>
              </a:ext>
            </a:extLst>
          </p:cNvPr>
          <p:cNvSpPr txBox="1">
            <a:spLocks/>
          </p:cNvSpPr>
          <p:nvPr/>
        </p:nvSpPr>
        <p:spPr>
          <a:xfrm>
            <a:off x="309710" y="5542641"/>
            <a:ext cx="3474720" cy="671536"/>
          </a:xfrm>
          <a:prstGeom prst="rect">
            <a:avLst/>
          </a:prstGeom>
          <a:ln>
            <a:solidFill>
              <a:srgbClr val="008250"/>
            </a:solidFill>
          </a:ln>
        </p:spPr>
        <p:txBody>
          <a:bodyPr lIns="91440" tIns="91440" rIns="91440" bIns="182880" numCol="1"/>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Deductible, Retention, and Self-Insurance Feasibility Studies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Mergers &amp; Acquisitions Due Diligence</a:t>
            </a:r>
          </a:p>
        </p:txBody>
      </p:sp>
      <p:sp>
        <p:nvSpPr>
          <p:cNvPr id="7" name="Content Placeholder 2">
            <a:extLst>
              <a:ext uri="{FF2B5EF4-FFF2-40B4-BE49-F238E27FC236}">
                <a16:creationId xmlns:a16="http://schemas.microsoft.com/office/drawing/2014/main" id="{D7B976EC-FF02-1553-B0F3-082E81F0D9E5}"/>
              </a:ext>
            </a:extLst>
          </p:cNvPr>
          <p:cNvSpPr txBox="1">
            <a:spLocks/>
          </p:cNvSpPr>
          <p:nvPr/>
        </p:nvSpPr>
        <p:spPr>
          <a:xfrm>
            <a:off x="309710" y="3742584"/>
            <a:ext cx="7344056" cy="1280160"/>
          </a:xfrm>
          <a:prstGeom prst="rect">
            <a:avLst/>
          </a:prstGeom>
          <a:ln>
            <a:solidFill>
              <a:srgbClr val="0032E1"/>
            </a:solidFill>
          </a:ln>
        </p:spPr>
        <p:txBody>
          <a:bodyPr lIns="91440" tIns="91440" rIns="91440" bIns="182880" numCol="2"/>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Adverse event mitigation via “Quick Response” </a:t>
            </a:r>
          </a:p>
          <a:p>
            <a:pPr marL="468000" marR="0" lvl="4"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Litigation and Regulatory Concerns Triage</a:t>
            </a:r>
          </a:p>
          <a:p>
            <a:pPr marL="468000" marR="0" lvl="4"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Root Cause Analysis</a:t>
            </a:r>
          </a:p>
          <a:p>
            <a:pPr marL="468000" marR="0" lvl="4"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Crisis Management</a:t>
            </a:r>
          </a:p>
          <a:p>
            <a:pPr marL="468000" marR="0" lvl="4"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Trend Analysis and Recommendation Development</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Report to Insurance Carrier</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Claim Resolution Strategy</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Panel Counsel Review</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Legacy Claims Management</a:t>
            </a:r>
          </a:p>
        </p:txBody>
      </p:sp>
      <p:sp>
        <p:nvSpPr>
          <p:cNvPr id="9" name="Content Placeholder 2">
            <a:extLst>
              <a:ext uri="{FF2B5EF4-FFF2-40B4-BE49-F238E27FC236}">
                <a16:creationId xmlns:a16="http://schemas.microsoft.com/office/drawing/2014/main" id="{933578EF-4762-1972-3979-94D01A73CD25}"/>
              </a:ext>
            </a:extLst>
          </p:cNvPr>
          <p:cNvSpPr txBox="1">
            <a:spLocks/>
          </p:cNvSpPr>
          <p:nvPr/>
        </p:nvSpPr>
        <p:spPr>
          <a:xfrm>
            <a:off x="8059932" y="3741402"/>
            <a:ext cx="3474720" cy="1280160"/>
          </a:xfrm>
          <a:prstGeom prst="rect">
            <a:avLst/>
          </a:prstGeom>
          <a:noFill/>
          <a:ln>
            <a:solidFill>
              <a:schemeClr val="accent4"/>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Education and Training</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Policy and Procedure Review</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Survey Readiness Audit</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Risk Management Consultation</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Risk Assessments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Quality Assurance Performance Improvement</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Medical Record Review</a:t>
            </a:r>
          </a:p>
        </p:txBody>
      </p:sp>
      <p:sp>
        <p:nvSpPr>
          <p:cNvPr id="10" name="Content Placeholder 2">
            <a:extLst>
              <a:ext uri="{FF2B5EF4-FFF2-40B4-BE49-F238E27FC236}">
                <a16:creationId xmlns:a16="http://schemas.microsoft.com/office/drawing/2014/main" id="{BDE29C0A-F10A-7C88-4FE7-654E218A49A2}"/>
              </a:ext>
            </a:extLst>
          </p:cNvPr>
          <p:cNvSpPr txBox="1">
            <a:spLocks/>
          </p:cNvSpPr>
          <p:nvPr/>
        </p:nvSpPr>
        <p:spPr>
          <a:xfrm>
            <a:off x="301574" y="1501030"/>
            <a:ext cx="7352192" cy="365760"/>
          </a:xfrm>
          <a:prstGeom prst="rect">
            <a:avLst/>
          </a:prstGeom>
          <a:solidFill>
            <a:srgbClr val="001942"/>
          </a:solidFill>
          <a:ln>
            <a:solidFill>
              <a:srgbClr val="001942"/>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0"/>
              </a:spcBef>
              <a:spcAft>
                <a:spcPts val="0"/>
              </a:spcAft>
              <a:buClr>
                <a:srgbClr val="008250"/>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Gotham Medium" pitchFamily="50" charset="0"/>
                <a:cs typeface="Gotham Medium" pitchFamily="50" charset="0"/>
              </a:rPr>
              <a:t>DATA ANALYTICS</a:t>
            </a:r>
          </a:p>
        </p:txBody>
      </p:sp>
      <p:sp>
        <p:nvSpPr>
          <p:cNvPr id="11" name="Content Placeholder 2">
            <a:extLst>
              <a:ext uri="{FF2B5EF4-FFF2-40B4-BE49-F238E27FC236}">
                <a16:creationId xmlns:a16="http://schemas.microsoft.com/office/drawing/2014/main" id="{EA4E1F29-A8C3-2203-9DA6-86AD04CCD343}"/>
              </a:ext>
            </a:extLst>
          </p:cNvPr>
          <p:cNvSpPr txBox="1">
            <a:spLocks/>
          </p:cNvSpPr>
          <p:nvPr/>
        </p:nvSpPr>
        <p:spPr>
          <a:xfrm>
            <a:off x="309710" y="3371930"/>
            <a:ext cx="7344056" cy="365760"/>
          </a:xfrm>
          <a:prstGeom prst="rect">
            <a:avLst/>
          </a:prstGeom>
          <a:solidFill>
            <a:srgbClr val="0032E1"/>
          </a:solidFill>
          <a:ln>
            <a:solidFill>
              <a:srgbClr val="0032E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0"/>
              </a:spcBef>
              <a:spcAft>
                <a:spcPts val="0"/>
              </a:spcAft>
              <a:buClr>
                <a:srgbClr val="008250"/>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Gotham Medium" pitchFamily="50" charset="0"/>
                <a:cs typeface="Gotham Medium" pitchFamily="50" charset="0"/>
              </a:rPr>
              <a:t>CLAIMS ADVOCACY &amp; MANAGEMENT</a:t>
            </a:r>
          </a:p>
        </p:txBody>
      </p:sp>
      <p:sp>
        <p:nvSpPr>
          <p:cNvPr id="12" name="Content Placeholder 2">
            <a:extLst>
              <a:ext uri="{FF2B5EF4-FFF2-40B4-BE49-F238E27FC236}">
                <a16:creationId xmlns:a16="http://schemas.microsoft.com/office/drawing/2014/main" id="{6FB35C26-02B6-CEA8-B7AD-573EFAC678AC}"/>
              </a:ext>
            </a:extLst>
          </p:cNvPr>
          <p:cNvSpPr txBox="1">
            <a:spLocks/>
          </p:cNvSpPr>
          <p:nvPr/>
        </p:nvSpPr>
        <p:spPr>
          <a:xfrm>
            <a:off x="309710" y="5199627"/>
            <a:ext cx="3474720" cy="365760"/>
          </a:xfrm>
          <a:prstGeom prst="rect">
            <a:avLst/>
          </a:prstGeom>
          <a:solidFill>
            <a:srgbClr val="008250"/>
          </a:solidFill>
          <a:ln>
            <a:solidFill>
              <a:srgbClr val="008250"/>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0"/>
              </a:spcBef>
              <a:spcAft>
                <a:spcPts val="0"/>
              </a:spcAft>
              <a:buClr>
                <a:srgbClr val="008250"/>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Gotham Medium" pitchFamily="50" charset="0"/>
                <a:cs typeface="Gotham Medium" pitchFamily="50" charset="0"/>
              </a:rPr>
              <a:t>ADDITIONAL SERVICES</a:t>
            </a:r>
          </a:p>
        </p:txBody>
      </p:sp>
      <p:sp>
        <p:nvSpPr>
          <p:cNvPr id="13" name="Content Placeholder 2">
            <a:extLst>
              <a:ext uri="{FF2B5EF4-FFF2-40B4-BE49-F238E27FC236}">
                <a16:creationId xmlns:a16="http://schemas.microsoft.com/office/drawing/2014/main" id="{3DB3A84B-DBEA-01E0-E28E-864DCBA27123}"/>
              </a:ext>
            </a:extLst>
          </p:cNvPr>
          <p:cNvSpPr txBox="1">
            <a:spLocks/>
          </p:cNvSpPr>
          <p:nvPr/>
        </p:nvSpPr>
        <p:spPr>
          <a:xfrm>
            <a:off x="8051796" y="1501030"/>
            <a:ext cx="3474720" cy="365760"/>
          </a:xfrm>
          <a:prstGeom prst="rect">
            <a:avLst/>
          </a:prstGeom>
          <a:solidFill>
            <a:schemeClr val="accent6"/>
          </a:solidFill>
          <a:ln>
            <a:solidFill>
              <a:schemeClr val="accent6"/>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0"/>
              </a:spcBef>
              <a:spcAft>
                <a:spcPts val="0"/>
              </a:spcAft>
              <a:buClr>
                <a:srgbClr val="008250"/>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Gotham Medium" pitchFamily="50" charset="0"/>
                <a:cs typeface="Gotham Medium" pitchFamily="50" charset="0"/>
              </a:rPr>
              <a:t>SAFETY PROGRAMS &amp; RISK MITIGATION</a:t>
            </a:r>
          </a:p>
        </p:txBody>
      </p:sp>
      <p:sp>
        <p:nvSpPr>
          <p:cNvPr id="14" name="Content Placeholder 2">
            <a:extLst>
              <a:ext uri="{FF2B5EF4-FFF2-40B4-BE49-F238E27FC236}">
                <a16:creationId xmlns:a16="http://schemas.microsoft.com/office/drawing/2014/main" id="{86A06F7A-3805-747E-480C-F4EF395362C8}"/>
              </a:ext>
            </a:extLst>
          </p:cNvPr>
          <p:cNvSpPr txBox="1">
            <a:spLocks/>
          </p:cNvSpPr>
          <p:nvPr/>
        </p:nvSpPr>
        <p:spPr>
          <a:xfrm>
            <a:off x="8059932" y="3371930"/>
            <a:ext cx="3474720" cy="365760"/>
          </a:xfrm>
          <a:prstGeom prst="rect">
            <a:avLst/>
          </a:prstGeom>
          <a:solidFill>
            <a:schemeClr val="accent4"/>
          </a:solidFill>
          <a:ln>
            <a:solidFill>
              <a:schemeClr val="accent4"/>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0"/>
              </a:spcBef>
              <a:spcAft>
                <a:spcPts val="0"/>
              </a:spcAft>
              <a:buClr>
                <a:srgbClr val="008250"/>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Gotham Medium" pitchFamily="50" charset="0"/>
                <a:cs typeface="Gotham Medium" pitchFamily="50" charset="0"/>
              </a:rPr>
              <a:t>CLINICAL RISK MANAGEMENT</a:t>
            </a:r>
          </a:p>
        </p:txBody>
      </p:sp>
    </p:spTree>
    <p:extLst>
      <p:ext uri="{BB962C8B-B14F-4D97-AF65-F5344CB8AC3E}">
        <p14:creationId xmlns:p14="http://schemas.microsoft.com/office/powerpoint/2010/main" val="2769564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025D8-7606-0D04-E278-D9952C56DEF9}"/>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1EC21275-1F98-FF70-2244-45980AA14032}"/>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E2841"/>
                </a:solidFill>
                <a:effectLst/>
                <a:uLnTx/>
                <a:uFillTx/>
                <a:latin typeface="Gotham Medium" pitchFamily="50" charset="0"/>
                <a:ea typeface="+mj-ea"/>
                <a:cs typeface="Gotham Medium" pitchFamily="50" charset="0"/>
              </a:rPr>
              <a:t>Leadership Team</a:t>
            </a:r>
          </a:p>
        </p:txBody>
      </p:sp>
      <p:pic>
        <p:nvPicPr>
          <p:cNvPr id="8" name="Picture 7">
            <a:extLst>
              <a:ext uri="{FF2B5EF4-FFF2-40B4-BE49-F238E27FC236}">
                <a16:creationId xmlns:a16="http://schemas.microsoft.com/office/drawing/2014/main" id="{284BECD2-6480-6AD1-6E11-704448015B79}"/>
              </a:ext>
            </a:extLst>
          </p:cNvPr>
          <p:cNvPicPr>
            <a:picLocks noChangeAspect="1"/>
          </p:cNvPicPr>
          <p:nvPr/>
        </p:nvPicPr>
        <p:blipFill>
          <a:blip r:embed="rId2">
            <a:extLst>
              <a:ext uri="{28A0092B-C50C-407E-A947-70E740481C1C}">
                <a14:useLocalDpi xmlns:a14="http://schemas.microsoft.com/office/drawing/2010/main" val="0"/>
              </a:ext>
            </a:extLst>
          </a:blip>
          <a:srcRect l="1099" r="1099"/>
          <a:stretch/>
        </p:blipFill>
        <p:spPr>
          <a:xfrm>
            <a:off x="469629" y="2217191"/>
            <a:ext cx="1067232" cy="1062244"/>
          </a:xfrm>
          <a:prstGeom prst="ellipse">
            <a:avLst/>
          </a:prstGeom>
          <a:noFill/>
          <a:ln w="19050" cap="rnd">
            <a:noFill/>
          </a:ln>
          <a:effectLst/>
          <a:scene3d>
            <a:camera prst="orthographicFront"/>
            <a:lightRig rig="contrasting" dir="t">
              <a:rot lat="0" lon="0" rev="3000000"/>
            </a:lightRig>
          </a:scene3d>
          <a:sp3d contourW="7620">
            <a:bevelT w="95250" h="31750"/>
            <a:contourClr>
              <a:srgbClr val="333333"/>
            </a:contourClr>
          </a:sp3d>
        </p:spPr>
      </p:pic>
      <p:sp>
        <p:nvSpPr>
          <p:cNvPr id="17" name="Content Placeholder 2">
            <a:extLst>
              <a:ext uri="{FF2B5EF4-FFF2-40B4-BE49-F238E27FC236}">
                <a16:creationId xmlns:a16="http://schemas.microsoft.com/office/drawing/2014/main" id="{DB4BD51E-C0D6-4875-653B-2EB97605048C}"/>
              </a:ext>
            </a:extLst>
          </p:cNvPr>
          <p:cNvSpPr txBox="1">
            <a:spLocks/>
          </p:cNvSpPr>
          <p:nvPr/>
        </p:nvSpPr>
        <p:spPr>
          <a:xfrm>
            <a:off x="1762745" y="2533361"/>
            <a:ext cx="3971924" cy="308366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Abby Goss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National Healthcare Vertical Leader</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Abby brings a wealth of experience to AssuredPartners with her impressive 20-year global market carrier background in underwriting and business development. Her extensive experience spans multiple industries with a predominant focus on specialty programs, notably for the senior living and long-term care industry. Abby advocates for our clients by identifying and sourcing new products, providing innovative coverage solutions, and aligning resources with client needs to mitigate risk and improve their bottom line. As our National Healthcare Vertical Leader, Abby collaborates with our offices nationwide, providing industry training and education, guidance, and support to ensure our clients receive an exceptional service experience.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abby.goss@assuredpartners.com  |  706-478-7818</a:t>
            </a:r>
          </a:p>
        </p:txBody>
      </p:sp>
      <p:pic>
        <p:nvPicPr>
          <p:cNvPr id="18" name="Picture 17">
            <a:extLst>
              <a:ext uri="{FF2B5EF4-FFF2-40B4-BE49-F238E27FC236}">
                <a16:creationId xmlns:a16="http://schemas.microsoft.com/office/drawing/2014/main" id="{39DF04F5-BA0C-6428-71CE-E8F2EB9D241A}"/>
              </a:ext>
            </a:extLst>
          </p:cNvPr>
          <p:cNvPicPr>
            <a:picLocks noChangeAspect="1"/>
          </p:cNvPicPr>
          <p:nvPr/>
        </p:nvPicPr>
        <p:blipFill>
          <a:blip r:embed="rId3"/>
          <a:srcRect l="11740" t="18100" r="54974" b="24284"/>
          <a:stretch>
            <a:fillRect/>
          </a:stretch>
        </p:blipFill>
        <p:spPr>
          <a:xfrm>
            <a:off x="412260" y="2158847"/>
            <a:ext cx="1181969" cy="1200850"/>
          </a:xfrm>
          <a:prstGeom prst="rect">
            <a:avLst/>
          </a:prstGeom>
          <a:effectLst/>
        </p:spPr>
      </p:pic>
      <p:sp>
        <p:nvSpPr>
          <p:cNvPr id="19" name="Content Placeholder 2">
            <a:extLst>
              <a:ext uri="{FF2B5EF4-FFF2-40B4-BE49-F238E27FC236}">
                <a16:creationId xmlns:a16="http://schemas.microsoft.com/office/drawing/2014/main" id="{0E01F7AB-113C-4AD6-3AC7-1AFB734CB7A8}"/>
              </a:ext>
            </a:extLst>
          </p:cNvPr>
          <p:cNvSpPr txBox="1">
            <a:spLocks/>
          </p:cNvSpPr>
          <p:nvPr/>
        </p:nvSpPr>
        <p:spPr>
          <a:xfrm>
            <a:off x="7463898" y="2571343"/>
            <a:ext cx="3971924" cy="49254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Kristy James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Litigation and Clinical Leader</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With over 25 years of experience across various healthcare sectors, Kristy brings unparalleled expertise to her role as leader of our healthcare Litigation and Clinical Consulting Team. Her background spans clinical risk management, litigation, and claims handling, including ten years as a Litigation Manager and six years as a Claims Director. Kristy’s expertise includes managing complex claims litigation for clients in captives and risk retention groups, where she maintained a strong record of favorable trial outcomes. Today, she specializes in handling catastrophic events and media management.</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kristina.james@assuredpartners.com  |  614-220-9247</a:t>
            </a:r>
          </a:p>
        </p:txBody>
      </p:sp>
      <p:pic>
        <p:nvPicPr>
          <p:cNvPr id="20" name="Picture 19">
            <a:extLst>
              <a:ext uri="{FF2B5EF4-FFF2-40B4-BE49-F238E27FC236}">
                <a16:creationId xmlns:a16="http://schemas.microsoft.com/office/drawing/2014/main" id="{AD39906F-8215-E1D9-7CC4-E199A31ED17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163" b="1163"/>
          <a:stretch/>
        </p:blipFill>
        <p:spPr>
          <a:xfrm>
            <a:off x="6158978" y="2297453"/>
            <a:ext cx="1064884" cy="10622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9537CD42-95BF-D4AA-1DC4-929762B60F82}"/>
              </a:ext>
            </a:extLst>
          </p:cNvPr>
          <p:cNvPicPr>
            <a:picLocks noChangeAspect="1"/>
          </p:cNvPicPr>
          <p:nvPr/>
        </p:nvPicPr>
        <p:blipFill>
          <a:blip r:embed="rId3"/>
          <a:srcRect l="11740" t="18100" r="54974" b="24284"/>
          <a:stretch>
            <a:fillRect/>
          </a:stretch>
        </p:blipFill>
        <p:spPr>
          <a:xfrm>
            <a:off x="6100435" y="2228150"/>
            <a:ext cx="1181969" cy="1200850"/>
          </a:xfrm>
          <a:prstGeom prst="rect">
            <a:avLst/>
          </a:prstGeom>
        </p:spPr>
      </p:pic>
    </p:spTree>
    <p:extLst>
      <p:ext uri="{BB962C8B-B14F-4D97-AF65-F5344CB8AC3E}">
        <p14:creationId xmlns:p14="http://schemas.microsoft.com/office/powerpoint/2010/main" val="2114803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AA39A-2B77-D703-FA66-C5FC5754877D}"/>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32796D3F-AA4B-5587-5324-3B44B0EAAA54}"/>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E2841"/>
                </a:solidFill>
                <a:effectLst/>
                <a:uLnTx/>
                <a:uFillTx/>
                <a:latin typeface="Gotham Medium" pitchFamily="50" charset="0"/>
                <a:ea typeface="+mj-ea"/>
                <a:cs typeface="Gotham Medium" pitchFamily="50" charset="0"/>
              </a:rPr>
              <a:t>Sales Team</a:t>
            </a:r>
          </a:p>
        </p:txBody>
      </p:sp>
      <p:pic>
        <p:nvPicPr>
          <p:cNvPr id="4" name="Picture 3">
            <a:extLst>
              <a:ext uri="{FF2B5EF4-FFF2-40B4-BE49-F238E27FC236}">
                <a16:creationId xmlns:a16="http://schemas.microsoft.com/office/drawing/2014/main" id="{6B39C840-1615-4BBB-2200-8D0A0C64587B}"/>
              </a:ext>
            </a:extLst>
          </p:cNvPr>
          <p:cNvPicPr>
            <a:picLocks noChangeAspect="1"/>
          </p:cNvPicPr>
          <p:nvPr/>
        </p:nvPicPr>
        <p:blipFill>
          <a:blip r:embed="rId2">
            <a:extLst>
              <a:ext uri="{28A0092B-C50C-407E-A947-70E740481C1C}">
                <a14:useLocalDpi xmlns:a14="http://schemas.microsoft.com/office/drawing/2010/main" val="0"/>
              </a:ext>
            </a:extLst>
          </a:blip>
          <a:srcRect t="-5737" b="26601"/>
          <a:stretch>
            <a:fillRect/>
          </a:stretch>
        </p:blipFill>
        <p:spPr>
          <a:xfrm>
            <a:off x="469629" y="3228029"/>
            <a:ext cx="1067232" cy="1062244"/>
          </a:xfrm>
          <a:prstGeom prst="ellipse">
            <a:avLst/>
          </a:prstGeom>
          <a:noFill/>
          <a:ln w="19050" cap="rnd">
            <a:noFill/>
          </a:ln>
          <a:effectLst/>
          <a:scene3d>
            <a:camera prst="orthographicFront"/>
            <a:lightRig rig="contrasting" dir="t">
              <a:rot lat="0" lon="0" rev="3000000"/>
            </a:lightRig>
          </a:scene3d>
          <a:sp3d contourW="7620">
            <a:bevelT w="95250" h="31750"/>
            <a:contourClr>
              <a:srgbClr val="333333"/>
            </a:contourClr>
          </a:sp3d>
        </p:spPr>
      </p:pic>
      <p:sp>
        <p:nvSpPr>
          <p:cNvPr id="5" name="Content Placeholder 2">
            <a:extLst>
              <a:ext uri="{FF2B5EF4-FFF2-40B4-BE49-F238E27FC236}">
                <a16:creationId xmlns:a16="http://schemas.microsoft.com/office/drawing/2014/main" id="{CE15D2AF-9187-FA11-E089-C0E144D847B9}"/>
              </a:ext>
            </a:extLst>
          </p:cNvPr>
          <p:cNvSpPr txBox="1">
            <a:spLocks/>
          </p:cNvSpPr>
          <p:nvPr/>
        </p:nvSpPr>
        <p:spPr>
          <a:xfrm>
            <a:off x="1762745" y="3206423"/>
            <a:ext cx="4154900" cy="46395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Brian Lindahl</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Executive Vice President</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Brian is known for developing and creating insurance solutions essential for the various dynamics of the healthcare industry. He works to support vertical objectives and execution of strategic initiatives by striving to provide the industry’s best. He has built what today are arguably the best clinical, legal and claims handling teams in the business.</a:t>
            </a:r>
          </a:p>
        </p:txBody>
      </p:sp>
      <p:pic>
        <p:nvPicPr>
          <p:cNvPr id="13" name="Picture 12">
            <a:extLst>
              <a:ext uri="{FF2B5EF4-FFF2-40B4-BE49-F238E27FC236}">
                <a16:creationId xmlns:a16="http://schemas.microsoft.com/office/drawing/2014/main" id="{0F3B598D-B4C2-6891-8411-F0D5FFF8C371}"/>
              </a:ext>
            </a:extLst>
          </p:cNvPr>
          <p:cNvPicPr>
            <a:picLocks noChangeAspect="1"/>
          </p:cNvPicPr>
          <p:nvPr/>
        </p:nvPicPr>
        <p:blipFill>
          <a:blip r:embed="rId3"/>
          <a:srcRect l="11740" t="18100" r="54974" b="24284"/>
          <a:stretch>
            <a:fillRect/>
          </a:stretch>
        </p:blipFill>
        <p:spPr>
          <a:xfrm>
            <a:off x="412260" y="3158726"/>
            <a:ext cx="1181969" cy="1200850"/>
          </a:xfrm>
          <a:prstGeom prst="rect">
            <a:avLst/>
          </a:prstGeom>
        </p:spPr>
      </p:pic>
      <p:sp>
        <p:nvSpPr>
          <p:cNvPr id="9" name="Content Placeholder 2">
            <a:extLst>
              <a:ext uri="{FF2B5EF4-FFF2-40B4-BE49-F238E27FC236}">
                <a16:creationId xmlns:a16="http://schemas.microsoft.com/office/drawing/2014/main" id="{DC0FED5B-ED15-1C9C-9DE5-53CB29A480CB}"/>
              </a:ext>
            </a:extLst>
          </p:cNvPr>
          <p:cNvSpPr txBox="1">
            <a:spLocks/>
          </p:cNvSpPr>
          <p:nvPr/>
        </p:nvSpPr>
        <p:spPr>
          <a:xfrm>
            <a:off x="1818816" y="4812246"/>
            <a:ext cx="4277184" cy="115824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Lance Horbach</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Vice President + Emerging Producer Program Mentor</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Lance is a seasoned professional with a diverse background in business and politics. He served as a Republican member of the Iowa House of Representatives from 1999 to 2012, representing the 40th district. Lance’s multifaceted experience reflects his dedication to service and business excellence.</a:t>
            </a:r>
          </a:p>
        </p:txBody>
      </p:sp>
      <p:pic>
        <p:nvPicPr>
          <p:cNvPr id="12" name="Picture 11">
            <a:extLst>
              <a:ext uri="{FF2B5EF4-FFF2-40B4-BE49-F238E27FC236}">
                <a16:creationId xmlns:a16="http://schemas.microsoft.com/office/drawing/2014/main" id="{0AC8574A-126D-8EF2-9830-B5E19926C38F}"/>
              </a:ext>
            </a:extLst>
          </p:cNvPr>
          <p:cNvPicPr>
            <a:picLocks noChangeAspect="1"/>
          </p:cNvPicPr>
          <p:nvPr/>
        </p:nvPicPr>
        <p:blipFill>
          <a:blip r:embed="rId4">
            <a:extLst>
              <a:ext uri="{28A0092B-C50C-407E-A947-70E740481C1C}">
                <a14:useLocalDpi xmlns:a14="http://schemas.microsoft.com/office/drawing/2010/main" val="0"/>
              </a:ext>
            </a:extLst>
          </a:blip>
          <a:srcRect t="6358" b="6358"/>
          <a:stretch/>
        </p:blipFill>
        <p:spPr>
          <a:xfrm>
            <a:off x="517414" y="4825267"/>
            <a:ext cx="1064884" cy="10622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90CC8B8F-ED7E-2D8E-4F59-6E3CA5A5A1AA}"/>
              </a:ext>
            </a:extLst>
          </p:cNvPr>
          <p:cNvPicPr>
            <a:picLocks noChangeAspect="1"/>
          </p:cNvPicPr>
          <p:nvPr/>
        </p:nvPicPr>
        <p:blipFill>
          <a:blip r:embed="rId3"/>
          <a:srcRect l="11740" t="18100" r="54974" b="24284"/>
          <a:stretch>
            <a:fillRect/>
          </a:stretch>
        </p:blipFill>
        <p:spPr>
          <a:xfrm>
            <a:off x="469629" y="4769644"/>
            <a:ext cx="1181969" cy="1200850"/>
          </a:xfrm>
          <a:prstGeom prst="rect">
            <a:avLst/>
          </a:prstGeom>
        </p:spPr>
      </p:pic>
      <p:sp>
        <p:nvSpPr>
          <p:cNvPr id="6" name="Content Placeholder 2">
            <a:extLst>
              <a:ext uri="{FF2B5EF4-FFF2-40B4-BE49-F238E27FC236}">
                <a16:creationId xmlns:a16="http://schemas.microsoft.com/office/drawing/2014/main" id="{2386E9FA-33FF-B2C3-F3A0-5099E061E3E1}"/>
              </a:ext>
            </a:extLst>
          </p:cNvPr>
          <p:cNvSpPr txBox="1">
            <a:spLocks/>
          </p:cNvSpPr>
          <p:nvPr/>
        </p:nvSpPr>
        <p:spPr>
          <a:xfrm>
            <a:off x="7463898" y="3260686"/>
            <a:ext cx="4319323" cy="120085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Seth Thompson </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Senior Vice President + Emerging Producer Program Mentor</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Seth’s experience stems from his various leadership roles, demonstrating expertise in investment management, financial analysis, and client relations. His career reflects a strong commitment to delivering strategic financial solutions and fostering client success.</a:t>
            </a:r>
          </a:p>
        </p:txBody>
      </p:sp>
      <p:pic>
        <p:nvPicPr>
          <p:cNvPr id="7" name="Picture 6">
            <a:extLst>
              <a:ext uri="{FF2B5EF4-FFF2-40B4-BE49-F238E27FC236}">
                <a16:creationId xmlns:a16="http://schemas.microsoft.com/office/drawing/2014/main" id="{46DCB565-6B1F-5CCF-4E98-07AAF0250175}"/>
              </a:ext>
            </a:extLst>
          </p:cNvPr>
          <p:cNvPicPr>
            <a:picLocks noChangeAspect="1"/>
          </p:cNvPicPr>
          <p:nvPr/>
        </p:nvPicPr>
        <p:blipFill rotWithShape="1">
          <a:blip r:embed="rId5">
            <a:extLst>
              <a:ext uri="{28A0092B-C50C-407E-A947-70E740481C1C}">
                <a14:useLocalDpi xmlns:a14="http://schemas.microsoft.com/office/drawing/2010/main" val="0"/>
              </a:ext>
            </a:extLst>
          </a:blip>
          <a:srcRect t="2341" b="2341"/>
          <a:stretch/>
        </p:blipFill>
        <p:spPr>
          <a:xfrm>
            <a:off x="6158978" y="3200578"/>
            <a:ext cx="1064884" cy="10622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850CC9BB-732E-87E5-6B8D-14A8FE54E00D}"/>
              </a:ext>
            </a:extLst>
          </p:cNvPr>
          <p:cNvPicPr>
            <a:picLocks noChangeAspect="1"/>
          </p:cNvPicPr>
          <p:nvPr/>
        </p:nvPicPr>
        <p:blipFill>
          <a:blip r:embed="rId3"/>
          <a:srcRect l="11740" t="18100" r="54974" b="24284"/>
          <a:stretch>
            <a:fillRect/>
          </a:stretch>
        </p:blipFill>
        <p:spPr>
          <a:xfrm>
            <a:off x="6096000" y="3158726"/>
            <a:ext cx="1181969" cy="1200850"/>
          </a:xfrm>
          <a:prstGeom prst="rect">
            <a:avLst/>
          </a:prstGeom>
        </p:spPr>
      </p:pic>
      <p:pic>
        <p:nvPicPr>
          <p:cNvPr id="8" name="Picture 7">
            <a:extLst>
              <a:ext uri="{FF2B5EF4-FFF2-40B4-BE49-F238E27FC236}">
                <a16:creationId xmlns:a16="http://schemas.microsoft.com/office/drawing/2014/main" id="{8DD6CD10-6134-9568-D003-314461654162}"/>
              </a:ext>
            </a:extLst>
          </p:cNvPr>
          <p:cNvPicPr>
            <a:picLocks noChangeAspect="1"/>
          </p:cNvPicPr>
          <p:nvPr/>
        </p:nvPicPr>
        <p:blipFill>
          <a:blip r:embed="rId6">
            <a:extLst>
              <a:ext uri="{28A0092B-C50C-407E-A947-70E740481C1C}">
                <a14:useLocalDpi xmlns:a14="http://schemas.microsoft.com/office/drawing/2010/main" val="0"/>
              </a:ext>
            </a:extLst>
          </a:blip>
          <a:srcRect l="1099" r="1099"/>
          <a:stretch/>
        </p:blipFill>
        <p:spPr>
          <a:xfrm>
            <a:off x="469629" y="1776994"/>
            <a:ext cx="1067232" cy="1062244"/>
          </a:xfrm>
          <a:prstGeom prst="ellipse">
            <a:avLst/>
          </a:prstGeom>
          <a:noFill/>
          <a:ln w="190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Content Placeholder 2">
            <a:extLst>
              <a:ext uri="{FF2B5EF4-FFF2-40B4-BE49-F238E27FC236}">
                <a16:creationId xmlns:a16="http://schemas.microsoft.com/office/drawing/2014/main" id="{28E0E933-4976-EC43-BE2A-486880275934}"/>
              </a:ext>
            </a:extLst>
          </p:cNvPr>
          <p:cNvSpPr txBox="1">
            <a:spLocks/>
          </p:cNvSpPr>
          <p:nvPr/>
        </p:nvSpPr>
        <p:spPr>
          <a:xfrm>
            <a:off x="1762745" y="1719170"/>
            <a:ext cx="3971924" cy="120033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Mike Randall</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Executive Vice President</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Mike develops and executes strategic direction for vertical structure. As an executive vice president, he plays an active role in deploying vertical resources such as directing the account service, strategic planning, program design, insurance placement, and claims advocacy.</a:t>
            </a:r>
          </a:p>
        </p:txBody>
      </p:sp>
      <p:pic>
        <p:nvPicPr>
          <p:cNvPr id="18" name="Picture 17">
            <a:extLst>
              <a:ext uri="{FF2B5EF4-FFF2-40B4-BE49-F238E27FC236}">
                <a16:creationId xmlns:a16="http://schemas.microsoft.com/office/drawing/2014/main" id="{CE5444C3-7C9F-F886-E40F-1EE3A0432350}"/>
              </a:ext>
            </a:extLst>
          </p:cNvPr>
          <p:cNvPicPr>
            <a:picLocks noChangeAspect="1"/>
          </p:cNvPicPr>
          <p:nvPr/>
        </p:nvPicPr>
        <p:blipFill>
          <a:blip r:embed="rId3"/>
          <a:srcRect l="11740" t="18100" r="54974" b="24284"/>
          <a:stretch>
            <a:fillRect/>
          </a:stretch>
        </p:blipFill>
        <p:spPr>
          <a:xfrm>
            <a:off x="433941" y="1729453"/>
            <a:ext cx="1181969" cy="1200850"/>
          </a:xfrm>
          <a:prstGeom prst="rect">
            <a:avLst/>
          </a:prstGeom>
        </p:spPr>
      </p:pic>
      <p:sp>
        <p:nvSpPr>
          <p:cNvPr id="19" name="Content Placeholder 2">
            <a:extLst>
              <a:ext uri="{FF2B5EF4-FFF2-40B4-BE49-F238E27FC236}">
                <a16:creationId xmlns:a16="http://schemas.microsoft.com/office/drawing/2014/main" id="{B182C9DC-7409-EDD8-ABC5-A10F3A6E54B9}"/>
              </a:ext>
            </a:extLst>
          </p:cNvPr>
          <p:cNvSpPr txBox="1">
            <a:spLocks/>
          </p:cNvSpPr>
          <p:nvPr/>
        </p:nvSpPr>
        <p:spPr>
          <a:xfrm>
            <a:off x="7463898" y="1776994"/>
            <a:ext cx="4728102" cy="134332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Jeff Beck</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Executive Vice President</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1942"/>
                </a:solidFill>
                <a:effectLst/>
                <a:uLnTx/>
                <a:uFillTx/>
                <a:latin typeface="Gotham" pitchFamily="50" charset="0"/>
                <a:cs typeface="Gotham" pitchFamily="50" charset="0"/>
              </a:rPr>
              <a:t>Jeff works hand-in-hand with clients, carrier partners, and in-house risk management teams to coordinate and deliver customized insurance and risk management solutions to the senior living, developmental disability, and hospice industries. He specializes in employee benefits, workers compensation, and property and casualty insurance. </a:t>
            </a:r>
          </a:p>
        </p:txBody>
      </p:sp>
      <p:pic>
        <p:nvPicPr>
          <p:cNvPr id="20" name="Picture 19">
            <a:extLst>
              <a:ext uri="{FF2B5EF4-FFF2-40B4-BE49-F238E27FC236}">
                <a16:creationId xmlns:a16="http://schemas.microsoft.com/office/drawing/2014/main" id="{93B47FD5-D801-63DC-5F99-CDEE2EC8374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124" b="124"/>
          <a:stretch/>
        </p:blipFill>
        <p:spPr>
          <a:xfrm>
            <a:off x="6158978" y="1857256"/>
            <a:ext cx="1064884" cy="10622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CCF4481-EDF8-F5EB-E454-CA50B790D201}"/>
              </a:ext>
            </a:extLst>
          </p:cNvPr>
          <p:cNvPicPr>
            <a:picLocks noChangeAspect="1"/>
          </p:cNvPicPr>
          <p:nvPr/>
        </p:nvPicPr>
        <p:blipFill>
          <a:blip r:embed="rId3"/>
          <a:srcRect l="11740" t="18100" r="54974" b="24284"/>
          <a:stretch>
            <a:fillRect/>
          </a:stretch>
        </p:blipFill>
        <p:spPr>
          <a:xfrm>
            <a:off x="6096000" y="1787953"/>
            <a:ext cx="1181969" cy="1200850"/>
          </a:xfrm>
          <a:prstGeom prst="rect">
            <a:avLst/>
          </a:prstGeom>
        </p:spPr>
      </p:pic>
    </p:spTree>
    <p:extLst>
      <p:ext uri="{BB962C8B-B14F-4D97-AF65-F5344CB8AC3E}">
        <p14:creationId xmlns:p14="http://schemas.microsoft.com/office/powerpoint/2010/main" val="3997472503"/>
      </p:ext>
    </p:extLst>
  </p:cSld>
  <p:clrMapOvr>
    <a:masterClrMapping/>
  </p:clrMapOvr>
</p:sld>
</file>

<file path=ppt/theme/theme1.xml><?xml version="1.0" encoding="utf-8"?>
<a:theme xmlns:a="http://schemas.openxmlformats.org/drawingml/2006/main" name="1_Heading_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502AC3CA-46FA-430A-B758-20571289A913}"/>
    </a:ext>
  </a:extLst>
</a:theme>
</file>

<file path=ppt/theme/theme2.xml><?xml version="1.0" encoding="utf-8"?>
<a:theme xmlns:a="http://schemas.openxmlformats.org/drawingml/2006/main" name="1 Speak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5AE1A7C6-FFFE-4E89-B2F3-22739E6155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45851e-b01a-4780-9c3c-958e1b44d0d4">
      <Terms xmlns="http://schemas.microsoft.com/office/infopath/2007/PartnerControls"/>
    </lcf76f155ced4ddcb4097134ff3c332f>
    <TaxCatchAll xmlns="d8edfa0b-2933-4479-a511-c24d5d820c3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F75AF41BEA7A46AF0C61A4B0DC3F7A" ma:contentTypeVersion="11" ma:contentTypeDescription="Create a new document." ma:contentTypeScope="" ma:versionID="6465d81290d4306c6ee1fc5423db7063">
  <xsd:schema xmlns:xsd="http://www.w3.org/2001/XMLSchema" xmlns:xs="http://www.w3.org/2001/XMLSchema" xmlns:p="http://schemas.microsoft.com/office/2006/metadata/properties" xmlns:ns2="0e45851e-b01a-4780-9c3c-958e1b44d0d4" xmlns:ns3="d8edfa0b-2933-4479-a511-c24d5d820c34" targetNamespace="http://schemas.microsoft.com/office/2006/metadata/properties" ma:root="true" ma:fieldsID="0390c2935eb04d4a223b5cf144fd6a99" ns2:_="" ns3:_="">
    <xsd:import namespace="0e45851e-b01a-4780-9c3c-958e1b44d0d4"/>
    <xsd:import namespace="d8edfa0b-2933-4479-a511-c24d5d820c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5851e-b01a-4780-9c3c-958e1b44d0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fb934c5-757e-4ff2-a28d-8870a440f49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edfa0b-2933-4479-a511-c24d5d820c3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3a2112d-ddd3-4032-a43f-ef7f625095af}" ma:internalName="TaxCatchAll" ma:showField="CatchAllData" ma:web="d8edfa0b-2933-4479-a511-c24d5d820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2D5FB0-27FA-4360-8375-33426E0CA840}">
  <ds:schemaRefs>
    <ds:schemaRef ds:uri="http://schemas.microsoft.com/office/2006/metadata/properties"/>
    <ds:schemaRef ds:uri="http://schemas.microsoft.com/office/infopath/2007/PartnerControls"/>
    <ds:schemaRef ds:uri="0e45851e-b01a-4780-9c3c-958e1b44d0d4"/>
    <ds:schemaRef ds:uri="d8edfa0b-2933-4479-a511-c24d5d820c34"/>
  </ds:schemaRefs>
</ds:datastoreItem>
</file>

<file path=customXml/itemProps2.xml><?xml version="1.0" encoding="utf-8"?>
<ds:datastoreItem xmlns:ds="http://schemas.openxmlformats.org/officeDocument/2006/customXml" ds:itemID="{273949C8-162F-43B5-B4C9-F40C2097F676}">
  <ds:schemaRefs>
    <ds:schemaRef ds:uri="http://schemas.microsoft.com/sharepoint/v3/contenttype/forms"/>
  </ds:schemaRefs>
</ds:datastoreItem>
</file>

<file path=customXml/itemProps3.xml><?xml version="1.0" encoding="utf-8"?>
<ds:datastoreItem xmlns:ds="http://schemas.openxmlformats.org/officeDocument/2006/customXml" ds:itemID="{6EE63B3E-A50B-484B-B22F-A605F35321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5851e-b01a-4780-9c3c-958e1b44d0d4"/>
    <ds:schemaRef ds:uri="d8edfa0b-2933-4479-a511-c24d5d820c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AP_PowerPoint presentation template</Template>
  <TotalTime>1539</TotalTime>
  <Words>672</Words>
  <Application>Microsoft Office PowerPoint</Application>
  <PresentationFormat>Widescreen</PresentationFormat>
  <Paragraphs>71</Paragraphs>
  <Slides>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vt:i4>
      </vt:variant>
    </vt:vector>
  </HeadingPairs>
  <TitlesOfParts>
    <vt:vector size="14" baseType="lpstr">
      <vt:lpstr>Aptos</vt:lpstr>
      <vt:lpstr>Arial</vt:lpstr>
      <vt:lpstr>Calibri</vt:lpstr>
      <vt:lpstr>Gotham</vt:lpstr>
      <vt:lpstr>Gotham Bold</vt:lpstr>
      <vt:lpstr>Gotham Medium</vt:lpstr>
      <vt:lpstr>Work Sans</vt:lpstr>
      <vt:lpstr>Work Sans SemiBold</vt:lpstr>
      <vt:lpstr>1_Heading_White</vt:lpstr>
      <vt:lpstr>1 Speaker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Boudreau</dc:creator>
  <cp:lastModifiedBy>Lynne Tseng</cp:lastModifiedBy>
  <cp:revision>16</cp:revision>
  <dcterms:created xsi:type="dcterms:W3CDTF">2024-09-05T17:52:45Z</dcterms:created>
  <dcterms:modified xsi:type="dcterms:W3CDTF">2025-08-11T17:54:25Z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0x01010081F75AF41BEA7A46AF0C61A4B0DC3F7A</vt:lpwstr>
  </property>
  <property fmtid="{D5CDD505-2E9C-101B-9397-08002B2CF9AE}" pid="3" name="MediaServiceImageTags">
    <vt:lpwstr/>
  </property>
</Properties>
</file>