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 id="2147483660" r:id="rId5"/>
    <p:sldMasterId id="2147483746" r:id="rId6"/>
    <p:sldMasterId id="2147483764" r:id="rId7"/>
  </p:sldMasterIdLst>
  <p:notesMasterIdLst>
    <p:notesMasterId r:id="rId39"/>
  </p:notesMasterIdLst>
  <p:sldIdLst>
    <p:sldId id="299" r:id="rId8"/>
    <p:sldId id="262" r:id="rId9"/>
    <p:sldId id="734" r:id="rId10"/>
    <p:sldId id="719" r:id="rId11"/>
    <p:sldId id="728" r:id="rId12"/>
    <p:sldId id="726" r:id="rId13"/>
    <p:sldId id="727" r:id="rId14"/>
    <p:sldId id="735" r:id="rId15"/>
    <p:sldId id="724" r:id="rId16"/>
    <p:sldId id="729" r:id="rId17"/>
    <p:sldId id="720" r:id="rId18"/>
    <p:sldId id="721" r:id="rId19"/>
    <p:sldId id="725" r:id="rId20"/>
    <p:sldId id="730" r:id="rId21"/>
    <p:sldId id="264" r:id="rId22"/>
    <p:sldId id="723" r:id="rId23"/>
    <p:sldId id="731" r:id="rId24"/>
    <p:sldId id="364" r:id="rId25"/>
    <p:sldId id="300" r:id="rId26"/>
    <p:sldId id="743" r:id="rId27"/>
    <p:sldId id="745" r:id="rId28"/>
    <p:sldId id="742" r:id="rId29"/>
    <p:sldId id="736" r:id="rId30"/>
    <p:sldId id="744" r:id="rId31"/>
    <p:sldId id="737" r:id="rId32"/>
    <p:sldId id="738" r:id="rId33"/>
    <p:sldId id="739" r:id="rId34"/>
    <p:sldId id="740" r:id="rId35"/>
    <p:sldId id="282" r:id="rId36"/>
    <p:sldId id="741" r:id="rId37"/>
    <p:sldId id="28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5C6C5-CDA5-DA77-B154-6F35DCF60BEF}" v="7" dt="2023-05-08T10:03:19.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9"/>
    <p:restoredTop sz="62317" autoAdjust="0"/>
  </p:normalViewPr>
  <p:slideViewPr>
    <p:cSldViewPr snapToGrid="0" snapToObjects="1">
      <p:cViewPr varScale="1">
        <p:scale>
          <a:sx n="65" d="100"/>
          <a:sy n="65" d="100"/>
        </p:scale>
        <p:origin x="2304" y="72"/>
      </p:cViewPr>
      <p:guideLst/>
    </p:cSldViewPr>
  </p:slideViewPr>
  <p:outlineViewPr>
    <p:cViewPr>
      <p:scale>
        <a:sx n="33" d="100"/>
        <a:sy n="33" d="100"/>
      </p:scale>
      <p:origin x="0" y="-1672"/>
    </p:cViewPr>
  </p:outlineViewPr>
  <p:notesTextViewPr>
    <p:cViewPr>
      <p:scale>
        <a:sx n="1" d="1"/>
        <a:sy n="1" d="1"/>
      </p:scale>
      <p:origin x="0" y="0"/>
    </p:cViewPr>
  </p:notesTextViewPr>
  <p:sorterViewPr>
    <p:cViewPr>
      <p:scale>
        <a:sx n="180" d="100"/>
        <a:sy n="180" d="100"/>
      </p:scale>
      <p:origin x="0" y="-113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A3625C4B-41E7-384D-85A4-273994C65D3C}" type="datetimeFigureOut">
              <a:rPr lang="en-US" smtClean="0"/>
              <a:pPr/>
              <a:t>11/26/2024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9BC616F4-02BA-DD4E-AD71-0B9F44E231C1}" type="slidenum">
              <a:rPr lang="en-US" smtClean="0"/>
              <a:pPr/>
              <a:t>‹#›</a:t>
            </a:fld>
            <a:endParaRPr lang="en-US" dirty="0"/>
          </a:p>
        </p:txBody>
      </p:sp>
    </p:spTree>
    <p:extLst>
      <p:ext uri="{BB962C8B-B14F-4D97-AF65-F5344CB8AC3E}">
        <p14:creationId xmlns:p14="http://schemas.microsoft.com/office/powerpoint/2010/main" val="194590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ource Sans Pro"/>
                <a:ea typeface="Source Sans Pro"/>
              </a:rPr>
              <a:t>Jim</a:t>
            </a:r>
            <a:endParaRPr lang="en-US"/>
          </a:p>
        </p:txBody>
      </p:sp>
      <p:sp>
        <p:nvSpPr>
          <p:cNvPr id="4" name="Slide Number Placeholder 3"/>
          <p:cNvSpPr>
            <a:spLocks noGrp="1"/>
          </p:cNvSpPr>
          <p:nvPr>
            <p:ph type="sldNum" sz="quarter" idx="5"/>
          </p:nvPr>
        </p:nvSpPr>
        <p:spPr/>
        <p:txBody>
          <a:bodyPr/>
          <a:lstStyle/>
          <a:p>
            <a:fld id="{9BC616F4-02BA-DD4E-AD71-0B9F44E231C1}" type="slidenum">
              <a:rPr lang="en-US" smtClean="0"/>
              <a:t>3</a:t>
            </a:fld>
            <a:endParaRPr lang="en-US"/>
          </a:p>
        </p:txBody>
      </p:sp>
    </p:spTree>
    <p:extLst>
      <p:ext uri="{BB962C8B-B14F-4D97-AF65-F5344CB8AC3E}">
        <p14:creationId xmlns:p14="http://schemas.microsoft.com/office/powerpoint/2010/main" val="240653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5</a:t>
            </a:fld>
            <a:endParaRPr lang="en-US" dirty="0"/>
          </a:p>
        </p:txBody>
      </p:sp>
    </p:spTree>
    <p:extLst>
      <p:ext uri="{BB962C8B-B14F-4D97-AF65-F5344CB8AC3E}">
        <p14:creationId xmlns:p14="http://schemas.microsoft.com/office/powerpoint/2010/main" val="1476272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mn-cs"/>
              </a:rPr>
              <a:t>Initialling the document is important for two reasons: to create accountability and to tag certain actions or data records with the indexical information of who did or observed what and when that action was taken/when that observation was made. When providers feel accountable they are likely to exert greater effort resulting in performance enhancements and outcomes.</a:t>
            </a:r>
            <a:endParaRPr lang="en-US" sz="1200" b="0" i="0" kern="1200" dirty="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7</a:t>
            </a:fld>
            <a:endParaRPr lang="en-US" dirty="0"/>
          </a:p>
        </p:txBody>
      </p:sp>
    </p:spTree>
    <p:extLst>
      <p:ext uri="{BB962C8B-B14F-4D97-AF65-F5344CB8AC3E}">
        <p14:creationId xmlns:p14="http://schemas.microsoft.com/office/powerpoint/2010/main" val="214475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ource Sans Pro"/>
                <a:ea typeface="Source Sans Pro"/>
              </a:rPr>
              <a:t>Jim</a:t>
            </a:r>
            <a:endParaRPr lang="en-US"/>
          </a:p>
        </p:txBody>
      </p:sp>
      <p:sp>
        <p:nvSpPr>
          <p:cNvPr id="4" name="Slide Number Placeholder 3"/>
          <p:cNvSpPr>
            <a:spLocks noGrp="1"/>
          </p:cNvSpPr>
          <p:nvPr>
            <p:ph type="sldNum" sz="quarter" idx="5"/>
          </p:nvPr>
        </p:nvSpPr>
        <p:spPr/>
        <p:txBody>
          <a:bodyPr/>
          <a:lstStyle/>
          <a:p>
            <a:fld id="{9BC616F4-02BA-DD4E-AD71-0B9F44E231C1}" type="slidenum">
              <a:rPr lang="en-US" smtClean="0"/>
              <a:t>8</a:t>
            </a:fld>
            <a:endParaRPr lang="en-US"/>
          </a:p>
        </p:txBody>
      </p:sp>
    </p:spTree>
    <p:extLst>
      <p:ext uri="{BB962C8B-B14F-4D97-AF65-F5344CB8AC3E}">
        <p14:creationId xmlns:p14="http://schemas.microsoft.com/office/powerpoint/2010/main" val="2513467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9</a:t>
            </a:fld>
            <a:endParaRPr lang="en-US" dirty="0"/>
          </a:p>
        </p:txBody>
      </p:sp>
    </p:spTree>
    <p:extLst>
      <p:ext uri="{BB962C8B-B14F-4D97-AF65-F5344CB8AC3E}">
        <p14:creationId xmlns:p14="http://schemas.microsoft.com/office/powerpoint/2010/main" val="420277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ource Sans Pro"/>
                <a:ea typeface="Source Sans Pro"/>
              </a:rPr>
              <a:t>Jim</a:t>
            </a:r>
            <a:endParaRPr lang="en-US"/>
          </a:p>
        </p:txBody>
      </p:sp>
      <p:sp>
        <p:nvSpPr>
          <p:cNvPr id="4" name="Slide Number Placeholder 3"/>
          <p:cNvSpPr>
            <a:spLocks noGrp="1"/>
          </p:cNvSpPr>
          <p:nvPr>
            <p:ph type="sldNum" sz="quarter" idx="5"/>
          </p:nvPr>
        </p:nvSpPr>
        <p:spPr/>
        <p:txBody>
          <a:bodyPr/>
          <a:lstStyle/>
          <a:p>
            <a:fld id="{9BC616F4-02BA-DD4E-AD71-0B9F44E231C1}" type="slidenum">
              <a:rPr lang="en-US" smtClean="0"/>
              <a:t>18</a:t>
            </a:fld>
            <a:endParaRPr lang="en-US"/>
          </a:p>
        </p:txBody>
      </p:sp>
    </p:spTree>
    <p:extLst>
      <p:ext uri="{BB962C8B-B14F-4D97-AF65-F5344CB8AC3E}">
        <p14:creationId xmlns:p14="http://schemas.microsoft.com/office/powerpoint/2010/main" val="54990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Calibri" panose="020F0502020204030204" pitchFamily="34" charset="0"/>
                <a:ea typeface="+mn-ea"/>
                <a:cs typeface="+mn-cs"/>
              </a:rPr>
              <a:t>Following the training, PPCs organize and facilitate weekly team reviews of completed LCGs and group problem-solving to improve correct completion, interpretation, and taking appropriate action based on findings on the LCG.</a:t>
            </a:r>
          </a:p>
          <a:p>
            <a:pPr marL="171450" indent="-171450">
              <a:buFont typeface="Arial" panose="020B0604020202020204" pitchFamily="34" charset="0"/>
              <a:buChar char="•"/>
            </a:pPr>
            <a:r>
              <a:rPr lang="en-US" sz="1200" b="0" i="0" kern="1200" dirty="0">
                <a:solidFill>
                  <a:schemeClr val="tx1"/>
                </a:solidFill>
                <a:effectLst/>
                <a:latin typeface="Calibri" panose="020F0502020204030204" pitchFamily="34" charset="0"/>
                <a:ea typeface="+mn-ea"/>
                <a:cs typeface="+mn-cs"/>
              </a:rPr>
              <a:t>One of the PPCs runs weekly reviews of completed LCGs, individually or in groups with all providers. In addition, Trainers and/or PPCs may work individually with providers who have difficulty assessing decelerations, caput, moulding, or fetal position.</a:t>
            </a:r>
          </a:p>
          <a:p>
            <a:pPr marL="171450" indent="-171450">
              <a:buFont typeface="Arial" panose="020B0604020202020204" pitchFamily="34" charset="0"/>
              <a:buChar char="•"/>
            </a:pPr>
            <a:r>
              <a:rPr lang="en-US" sz="1200" b="0" i="0" kern="1200" dirty="0">
                <a:solidFill>
                  <a:schemeClr val="tx1"/>
                </a:solidFill>
                <a:effectLst/>
                <a:latin typeface="Calibri" panose="020F0502020204030204" pitchFamily="34" charset="0"/>
                <a:ea typeface="+mn-ea"/>
                <a:cs typeface="+mn-cs"/>
              </a:rPr>
              <a:t>Trainers and District Supervisors provide ongoing support to implementation, ongoing QI activities, and monitoring &amp; evaluation of project activities.</a:t>
            </a:r>
          </a:p>
          <a:p>
            <a:pPr marL="171450" indent="-171450">
              <a:buFont typeface="Arial" panose="020B0604020202020204" pitchFamily="34" charset="0"/>
              <a:buChar char="•"/>
            </a:pPr>
            <a:r>
              <a:rPr lang="en-US" sz="1200" b="0" i="0" kern="1200" dirty="0">
                <a:solidFill>
                  <a:schemeClr val="tx1"/>
                </a:solidFill>
                <a:effectLst/>
                <a:latin typeface="Calibri" panose="020F0502020204030204" pitchFamily="34" charset="0"/>
                <a:ea typeface="+mn-ea"/>
                <a:cs typeface="+mn-cs"/>
              </a:rPr>
              <a:t>Trainers will work with facility management to develop non-financial motivational and incentive options, e.g. friendly competition between facilities, congratulatory/motivational text messages to PPCs, letters posted in the facility with congratulatory/motivational messages (e.g. “2 out of 6 weekly review sessions were completed – keep up the good work!”).</a:t>
            </a:r>
          </a:p>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27</a:t>
            </a:fld>
            <a:endParaRPr lang="en-US" dirty="0"/>
          </a:p>
        </p:txBody>
      </p:sp>
    </p:spTree>
    <p:extLst>
      <p:ext uri="{BB962C8B-B14F-4D97-AF65-F5344CB8AC3E}">
        <p14:creationId xmlns:p14="http://schemas.microsoft.com/office/powerpoint/2010/main" val="703098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mailto:nsunderland@prb.org" TargetMode="Externa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0" i="0">
                <a:solidFill>
                  <a:schemeClr val="tx1"/>
                </a:solidFill>
              </a:defRPr>
            </a:lvl1pPr>
          </a:lstStyle>
          <a:p>
            <a:r>
              <a:rPr lang="en-US" dirty="0"/>
              <a:t>CLICK ICON TO ADD PICTURE</a:t>
            </a:r>
          </a:p>
        </p:txBody>
      </p:sp>
      <p:sp>
        <p:nvSpPr>
          <p:cNvPr id="10" name="Rectangle 9">
            <a:extLst>
              <a:ext uri="{FF2B5EF4-FFF2-40B4-BE49-F238E27FC236}">
                <a16:creationId xmlns:a16="http://schemas.microsoft.com/office/drawing/2014/main"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Calibri" panose="020F0502020204030204" pitchFamily="34" charset="0"/>
              </a:rPr>
              <a:t>t</a:t>
            </a:r>
          </a:p>
        </p:txBody>
      </p:sp>
      <p:sp>
        <p:nvSpPr>
          <p:cNvPr id="11" name="Rounded Rectangle 8">
            <a:extLst>
              <a:ext uri="{FF2B5EF4-FFF2-40B4-BE49-F238E27FC236}">
                <a16:creationId xmlns:a16="http://schemas.microsoft.com/office/drawing/2014/main"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Rounded Rectangle 11">
            <a:extLst>
              <a:ext uri="{FF2B5EF4-FFF2-40B4-BE49-F238E27FC236}">
                <a16:creationId xmlns:a16="http://schemas.microsoft.com/office/drawing/2014/main"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Text Placeholder 6">
            <a:extLst>
              <a:ext uri="{FF2B5EF4-FFF2-40B4-BE49-F238E27FC236}">
                <a16:creationId xmlns:a16="http://schemas.microsoft.com/office/drawing/2014/main"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SECTION NO.</a:t>
            </a:r>
          </a:p>
        </p:txBody>
      </p:sp>
      <p:sp>
        <p:nvSpPr>
          <p:cNvPr id="14" name="Text Placeholder 6">
            <a:extLst>
              <a:ext uri="{FF2B5EF4-FFF2-40B4-BE49-F238E27FC236}">
                <a16:creationId xmlns:a16="http://schemas.microsoft.com/office/drawing/2014/main"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2352517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8" name="Round Same Side Corner Rectangle 7">
            <a:extLst>
              <a:ext uri="{FF2B5EF4-FFF2-40B4-BE49-F238E27FC236}">
                <a16:creationId xmlns:a16="http://schemas.microsoft.com/office/drawing/2014/main" id="{0FC2C497-0801-0842-BA4C-1866E6177DCE}"/>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Content Placeholder 2">
            <a:extLst>
              <a:ext uri="{FF2B5EF4-FFF2-40B4-BE49-F238E27FC236}">
                <a16:creationId xmlns:a16="http://schemas.microsoft.com/office/drawing/2014/main" id="{525622B2-45D6-3145-B7AD-DD4F1192A4A2}"/>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085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8" name="Round Same Side Corner Rectangle 7">
            <a:extLst>
              <a:ext uri="{FF2B5EF4-FFF2-40B4-BE49-F238E27FC236}">
                <a16:creationId xmlns:a16="http://schemas.microsoft.com/office/drawing/2014/main"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Text Placeholder 10">
            <a:extLst>
              <a:ext uri="{FF2B5EF4-FFF2-40B4-BE49-F238E27FC236}">
                <a16:creationId xmlns:a16="http://schemas.microsoft.com/office/drawing/2014/main" id="{CF42A30A-22FD-C44B-96AF-0E5D67F0E34C}"/>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Content Placeholder 2">
            <a:extLst>
              <a:ext uri="{FF2B5EF4-FFF2-40B4-BE49-F238E27FC236}">
                <a16:creationId xmlns:a16="http://schemas.microsoft.com/office/drawing/2014/main" id="{531EDD7B-D310-8B43-9182-49376AFD1CA6}"/>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000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2" name="Text Placeholder 10">
            <a:extLst>
              <a:ext uri="{FF2B5EF4-FFF2-40B4-BE49-F238E27FC236}">
                <a16:creationId xmlns:a16="http://schemas.microsoft.com/office/drawing/2014/main" id="{5DD4D977-84FD-3F44-9C48-93A247E41774}"/>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8" name="Round Same Side Corner Rectangle 7">
            <a:extLst>
              <a:ext uri="{FF2B5EF4-FFF2-40B4-BE49-F238E27FC236}">
                <a16:creationId xmlns:a16="http://schemas.microsoft.com/office/drawing/2014/main" id="{3C163F02-A313-CD40-A5AC-12A5FBDC98A9}"/>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10" name="Text Placeholder 10">
            <a:extLst>
              <a:ext uri="{FF2B5EF4-FFF2-40B4-BE49-F238E27FC236}">
                <a16:creationId xmlns:a16="http://schemas.microsoft.com/office/drawing/2014/main" id="{DF32FD94-09AD-FD46-8EB9-E3D6B7F13F0E}"/>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1" name="Content Placeholder 2">
            <a:extLst>
              <a:ext uri="{FF2B5EF4-FFF2-40B4-BE49-F238E27FC236}">
                <a16:creationId xmlns:a16="http://schemas.microsoft.com/office/drawing/2014/main" id="{A6DDB00C-738D-B846-94E2-E6B031F32C95}"/>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6714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7" name="Round Same Side Corner Rectangle 6">
            <a:extLst>
              <a:ext uri="{FF2B5EF4-FFF2-40B4-BE49-F238E27FC236}">
                <a16:creationId xmlns:a16="http://schemas.microsoft.com/office/drawing/2014/main"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Content Placeholder 2">
            <a:extLst>
              <a:ext uri="{FF2B5EF4-FFF2-40B4-BE49-F238E27FC236}">
                <a16:creationId xmlns:a16="http://schemas.microsoft.com/office/drawing/2014/main" id="{F807997D-7BAE-5649-98F1-32368523D60A}"/>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827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id="{FB743E9B-9A54-004B-836C-8CBF36E34B4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Content Placeholder 2">
            <a:extLst>
              <a:ext uri="{FF2B5EF4-FFF2-40B4-BE49-F238E27FC236}">
                <a16:creationId xmlns:a16="http://schemas.microsoft.com/office/drawing/2014/main" id="{19E55944-2668-0B47-AB72-B8814A95D593}"/>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5708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7" name="Round Same Side Corner Rectangle 6">
            <a:extLst>
              <a:ext uri="{FF2B5EF4-FFF2-40B4-BE49-F238E27FC236}">
                <a16:creationId xmlns:a16="http://schemas.microsoft.com/office/drawing/2014/main" id="{85DBA217-5D71-2745-8AC6-7E476844DAF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Text Placeholder 10">
            <a:extLst>
              <a:ext uri="{FF2B5EF4-FFF2-40B4-BE49-F238E27FC236}">
                <a16:creationId xmlns:a16="http://schemas.microsoft.com/office/drawing/2014/main" id="{7DD7A6DD-FEBA-6949-8212-F4D672D8C3D9}"/>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Content Placeholder 2">
            <a:extLst>
              <a:ext uri="{FF2B5EF4-FFF2-40B4-BE49-F238E27FC236}">
                <a16:creationId xmlns:a16="http://schemas.microsoft.com/office/drawing/2014/main" id="{1B0E29FC-520A-CB4E-A5E5-3C3F7DBF52A1}"/>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3278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2" name="Text Placeholder 10">
            <a:extLst>
              <a:ext uri="{FF2B5EF4-FFF2-40B4-BE49-F238E27FC236}">
                <a16:creationId xmlns:a16="http://schemas.microsoft.com/office/drawing/2014/main" id="{E9C0CC71-8D56-894E-B4D8-70AD96B4891C}"/>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id="{17D89485-0639-0649-B591-E2E603671ED3}"/>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Text Placeholder 10">
            <a:extLst>
              <a:ext uri="{FF2B5EF4-FFF2-40B4-BE49-F238E27FC236}">
                <a16:creationId xmlns:a16="http://schemas.microsoft.com/office/drawing/2014/main" id="{D0062470-AB32-8946-A4D4-B1A86B0B3E22}"/>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3" name="Content Placeholder 2">
            <a:extLst>
              <a:ext uri="{FF2B5EF4-FFF2-40B4-BE49-F238E27FC236}">
                <a16:creationId xmlns:a16="http://schemas.microsoft.com/office/drawing/2014/main" id="{85E25353-1612-734B-B49B-FEF03E03CE3C}"/>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9648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8" name="Round Same Side Corner Rectangle 7">
            <a:extLst>
              <a:ext uri="{FF2B5EF4-FFF2-40B4-BE49-F238E27FC236}">
                <a16:creationId xmlns:a16="http://schemas.microsoft.com/office/drawing/2014/main"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7" name="Content Placeholder 2">
            <a:extLst>
              <a:ext uri="{FF2B5EF4-FFF2-40B4-BE49-F238E27FC236}">
                <a16:creationId xmlns:a16="http://schemas.microsoft.com/office/drawing/2014/main" id="{B5A67D68-42BB-D34E-875C-460709D486EB}"/>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66593A2B-AB80-A847-BB90-A8C0788031D6}"/>
              </a:ext>
            </a:extLst>
          </p:cNvPr>
          <p:cNvSpPr>
            <a:spLocks noGrp="1"/>
          </p:cNvSpPr>
          <p:nvPr>
            <p:ph sz="half" idx="12"/>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25437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1" name="Content Placeholder 2">
            <a:extLst>
              <a:ext uri="{FF2B5EF4-FFF2-40B4-BE49-F238E27FC236}">
                <a16:creationId xmlns:a16="http://schemas.microsoft.com/office/drawing/2014/main" id="{9D83B450-88DD-DF4A-8C04-3253AF6BD8C3}"/>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id="{C8752397-4910-5C4C-BB90-B368ADE5912E}"/>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580168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EDA365BC-1BB6-5947-9327-01A4B458DF7C}"/>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1" name="Content Placeholder 2">
            <a:extLst>
              <a:ext uri="{FF2B5EF4-FFF2-40B4-BE49-F238E27FC236}">
                <a16:creationId xmlns:a16="http://schemas.microsoft.com/office/drawing/2014/main" id="{5AC9BE84-F087-6E41-ACAF-E61741C91919}"/>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id="{D60F91EA-E4B5-654E-8E04-B90CA0BDD4C9}"/>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9678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8" name="Straight Connector 7">
            <a:extLst>
              <a:ext uri="{FF2B5EF4-FFF2-40B4-BE49-F238E27FC236}">
                <a16:creationId xmlns:a16="http://schemas.microsoft.com/office/drawing/2014/main"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SECTION NO.</a:t>
            </a:r>
          </a:p>
        </p:txBody>
      </p:sp>
    </p:spTree>
    <p:extLst>
      <p:ext uri="{BB962C8B-B14F-4D97-AF65-F5344CB8AC3E}">
        <p14:creationId xmlns:p14="http://schemas.microsoft.com/office/powerpoint/2010/main" val="221600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5" name="Text Placeholder 10">
            <a:extLst>
              <a:ext uri="{FF2B5EF4-FFF2-40B4-BE49-F238E27FC236}">
                <a16:creationId xmlns:a16="http://schemas.microsoft.com/office/drawing/2014/main" id="{86F24CB8-547E-D542-BE26-4649ACE89FFF}"/>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6" name="Content Placeholder 2">
            <a:extLst>
              <a:ext uri="{FF2B5EF4-FFF2-40B4-BE49-F238E27FC236}">
                <a16:creationId xmlns:a16="http://schemas.microsoft.com/office/drawing/2014/main" id="{9D19BF7C-B742-F141-9982-61A88CDC9567}"/>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7" name="Content Placeholder 2">
            <a:extLst>
              <a:ext uri="{FF2B5EF4-FFF2-40B4-BE49-F238E27FC236}">
                <a16:creationId xmlns:a16="http://schemas.microsoft.com/office/drawing/2014/main" id="{D749B167-2E1B-6347-8154-5C0697074EE7}"/>
              </a:ext>
            </a:extLst>
          </p:cNvPr>
          <p:cNvSpPr>
            <a:spLocks noGrp="1"/>
          </p:cNvSpPr>
          <p:nvPr>
            <p:ph sz="half" idx="14"/>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13661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890936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4" name="Content Placeholder 2">
            <a:extLst>
              <a:ext uri="{FF2B5EF4-FFF2-40B4-BE49-F238E27FC236}">
                <a16:creationId xmlns:a16="http://schemas.microsoft.com/office/drawing/2014/main" id="{6FA9101C-A663-A14C-BAC2-B8B558BE733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B522F6D7-FC50-AF47-8EAD-654AC47A33B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8820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14" name="Slide Number Placeholder 5">
            <a:extLst>
              <a:ext uri="{FF2B5EF4-FFF2-40B4-BE49-F238E27FC236}">
                <a16:creationId xmlns:a16="http://schemas.microsoft.com/office/drawing/2014/main"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Text Placeholder 10">
            <a:extLst>
              <a:ext uri="{FF2B5EF4-FFF2-40B4-BE49-F238E27FC236}">
                <a16:creationId xmlns:a16="http://schemas.microsoft.com/office/drawing/2014/main" id="{80E12708-FB01-7445-9900-F4FE2D57F45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5" name="Content Placeholder 2">
            <a:extLst>
              <a:ext uri="{FF2B5EF4-FFF2-40B4-BE49-F238E27FC236}">
                <a16:creationId xmlns:a16="http://schemas.microsoft.com/office/drawing/2014/main" id="{7A89D586-1534-B142-B382-4C9CD1C965F4}"/>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6" name="Content Placeholder 2">
            <a:extLst>
              <a:ext uri="{FF2B5EF4-FFF2-40B4-BE49-F238E27FC236}">
                <a16:creationId xmlns:a16="http://schemas.microsoft.com/office/drawing/2014/main" id="{69A180C3-30E5-1C44-ABF0-93944BCE367E}"/>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196602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Text Placeholder 10">
            <a:extLst>
              <a:ext uri="{FF2B5EF4-FFF2-40B4-BE49-F238E27FC236}">
                <a16:creationId xmlns:a16="http://schemas.microsoft.com/office/drawing/2014/main" id="{6CE3492C-E7A5-544D-93A9-6642F3BD9841}"/>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7" name="Content Placeholder 2">
            <a:extLst>
              <a:ext uri="{FF2B5EF4-FFF2-40B4-BE49-F238E27FC236}">
                <a16:creationId xmlns:a16="http://schemas.microsoft.com/office/drawing/2014/main" id="{F18640C3-7AC3-A042-A8D3-CEE5E99E8F1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8" name="Content Placeholder 2">
            <a:extLst>
              <a:ext uri="{FF2B5EF4-FFF2-40B4-BE49-F238E27FC236}">
                <a16:creationId xmlns:a16="http://schemas.microsoft.com/office/drawing/2014/main" id="{CB3FEF88-29B4-5945-9F4A-15359C8EC073}"/>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48140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Content Placeholder 2">
            <a:extLst>
              <a:ext uri="{FF2B5EF4-FFF2-40B4-BE49-F238E27FC236}">
                <a16:creationId xmlns:a16="http://schemas.microsoft.com/office/drawing/2014/main" id="{271594DF-7A00-414C-BE6C-19F5314A173C}"/>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90DBB247-2B1A-BE47-899E-6A9A297DC80B}"/>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099366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ondary_Title, Sub-Title, and 2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Title 1">
            <a:extLst>
              <a:ext uri="{FF2B5EF4-FFF2-40B4-BE49-F238E27FC236}">
                <a16:creationId xmlns:a16="http://schemas.microsoft.com/office/drawing/2014/main"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9" name="Text Placeholder 10">
            <a:extLst>
              <a:ext uri="{FF2B5EF4-FFF2-40B4-BE49-F238E27FC236}">
                <a16:creationId xmlns:a16="http://schemas.microsoft.com/office/drawing/2014/main" id="{1EFC4F0B-A772-3F4F-AB6A-908599D9FB8C}"/>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2" name="Content Placeholder 2">
            <a:extLst>
              <a:ext uri="{FF2B5EF4-FFF2-40B4-BE49-F238E27FC236}">
                <a16:creationId xmlns:a16="http://schemas.microsoft.com/office/drawing/2014/main" id="{DE4244FE-5876-5748-B11B-C8F56E2C50F1}"/>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51794934-9D7D-844B-9772-A2C17ABC91A4}"/>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692252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2" name="Slide Number Placeholder 5">
            <a:extLst>
              <a:ext uri="{FF2B5EF4-FFF2-40B4-BE49-F238E27FC236}">
                <a16:creationId xmlns:a16="http://schemas.microsoft.com/office/drawing/2014/main"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DD156F2B-C76C-D943-BC42-85047A140344}"/>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48A1821A-0A58-F141-ADB4-B1C317DE6814}"/>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4" name="Content Placeholder 2">
            <a:extLst>
              <a:ext uri="{FF2B5EF4-FFF2-40B4-BE49-F238E27FC236}">
                <a16:creationId xmlns:a16="http://schemas.microsoft.com/office/drawing/2014/main" id="{E6130FC2-963D-AB44-9E22-A5F204BA56A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0FFC419F-1FE9-6248-B7C2-B71528B55668}"/>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28366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4" name="Slide Number Placeholder 5">
            <a:extLst>
              <a:ext uri="{FF2B5EF4-FFF2-40B4-BE49-F238E27FC236}">
                <a16:creationId xmlns:a16="http://schemas.microsoft.com/office/drawing/2014/main"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3B55FFC5-6577-774C-AE3E-0FF445A01ECC}"/>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Text Placeholder 10">
            <a:extLst>
              <a:ext uri="{FF2B5EF4-FFF2-40B4-BE49-F238E27FC236}">
                <a16:creationId xmlns:a16="http://schemas.microsoft.com/office/drawing/2014/main" id="{248B0D8E-DCDE-924E-BA2E-B8FEE183506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6" name="Content Placeholder 2">
            <a:extLst>
              <a:ext uri="{FF2B5EF4-FFF2-40B4-BE49-F238E27FC236}">
                <a16:creationId xmlns:a16="http://schemas.microsoft.com/office/drawing/2014/main" id="{1C69DE2F-16B7-7947-B52F-0B25DE1E92F3}"/>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7" name="Content Placeholder 2">
            <a:extLst>
              <a:ext uri="{FF2B5EF4-FFF2-40B4-BE49-F238E27FC236}">
                <a16:creationId xmlns:a16="http://schemas.microsoft.com/office/drawing/2014/main" id="{44320EE9-38F3-4A40-B12F-F59B8421F8A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29933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id="{3B31BF8F-94D0-984A-8350-146F6659BA3D}"/>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3B5FB826-37E1-6146-8042-421D8590AB86}"/>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20535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bg2">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Calibri" panose="020F0502020204030204" pitchFamily="34" charset="0"/>
                <a:ea typeface="Roboto Condensed" panose="02000000000000000000" pitchFamily="2" charset="0"/>
              </a:defRPr>
            </a:lvl1pPr>
          </a:lstStyle>
          <a:p>
            <a:pPr lvl="0"/>
            <a:r>
              <a:rPr lang="en-US" dirty="0"/>
              <a:t>SECTION NO.</a:t>
            </a:r>
          </a:p>
        </p:txBody>
      </p:sp>
      <p:cxnSp>
        <p:nvCxnSpPr>
          <p:cNvPr id="12" name="Straight Connector 11">
            <a:extLst>
              <a:ext uri="{FF2B5EF4-FFF2-40B4-BE49-F238E27FC236}">
                <a16:creationId xmlns:a16="http://schemas.microsoft.com/office/drawing/2014/main" id="{1C74E63B-AFAC-694C-9405-D38719B4C664}"/>
              </a:ext>
            </a:extLst>
          </p:cNvPr>
          <p:cNvCxnSpPr/>
          <p:nvPr userDrawn="1"/>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36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1832B420-E9DC-4840-ACE7-93F490867AED}"/>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Content Placeholder 2">
            <a:extLst>
              <a:ext uri="{FF2B5EF4-FFF2-40B4-BE49-F238E27FC236}">
                <a16:creationId xmlns:a16="http://schemas.microsoft.com/office/drawing/2014/main" id="{AE787299-6509-B940-98DB-C7EFBEEF8107}"/>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id="{C39DF293-2A8F-5245-ADFE-BA307EF55AC9}"/>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122477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2" name="Slide Number Placeholder 5">
            <a:extLst>
              <a:ext uri="{FF2B5EF4-FFF2-40B4-BE49-F238E27FC236}">
                <a16:creationId xmlns:a16="http://schemas.microsoft.com/office/drawing/2014/main"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EFA31207-3B4E-AB45-9931-98F4951BB5C2}"/>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BD770781-215D-2E49-BA47-84E6FE5E49AD}"/>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4" name="Content Placeholder 2">
            <a:extLst>
              <a:ext uri="{FF2B5EF4-FFF2-40B4-BE49-F238E27FC236}">
                <a16:creationId xmlns:a16="http://schemas.microsoft.com/office/drawing/2014/main" id="{465A0221-0661-534F-AFF8-C69171B7DF3F}"/>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2DE690DA-15E4-204D-93E3-25406EF19B2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33646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4" name="Slide Number Placeholder 5">
            <a:extLst>
              <a:ext uri="{FF2B5EF4-FFF2-40B4-BE49-F238E27FC236}">
                <a16:creationId xmlns:a16="http://schemas.microsoft.com/office/drawing/2014/main"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635FF7D1-CB8E-BE49-BEBB-F789B5EB73C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Text Placeholder 10">
            <a:extLst>
              <a:ext uri="{FF2B5EF4-FFF2-40B4-BE49-F238E27FC236}">
                <a16:creationId xmlns:a16="http://schemas.microsoft.com/office/drawing/2014/main" id="{F74127AC-8939-2F46-89EB-326CFB7D0A9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7" name="Content Placeholder 2">
            <a:extLst>
              <a:ext uri="{FF2B5EF4-FFF2-40B4-BE49-F238E27FC236}">
                <a16:creationId xmlns:a16="http://schemas.microsoft.com/office/drawing/2014/main" id="{2FFCB26B-1C03-9A4F-9CFB-33CDDBEAE8C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8" name="Content Placeholder 2">
            <a:extLst>
              <a:ext uri="{FF2B5EF4-FFF2-40B4-BE49-F238E27FC236}">
                <a16:creationId xmlns:a16="http://schemas.microsoft.com/office/drawing/2014/main" id="{CD0EE1D0-47A4-564C-B702-EE1A4820094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738226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Content Placeholder 2">
            <a:extLst>
              <a:ext uri="{FF2B5EF4-FFF2-40B4-BE49-F238E27FC236}">
                <a16:creationId xmlns:a16="http://schemas.microsoft.com/office/drawing/2014/main" id="{FD042FFE-E990-4947-BAB4-2C9BCC3F3383}"/>
              </a:ext>
            </a:extLst>
          </p:cNvPr>
          <p:cNvSpPr>
            <a:spLocks noGrp="1"/>
          </p:cNvSpPr>
          <p:nvPr>
            <p:ph sz="half" idx="13"/>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4" name="Content Placeholder 2">
            <a:extLst>
              <a:ext uri="{FF2B5EF4-FFF2-40B4-BE49-F238E27FC236}">
                <a16:creationId xmlns:a16="http://schemas.microsoft.com/office/drawing/2014/main" id="{9B89E5FD-7AE3-744E-B53A-1C1A8790EF5E}"/>
              </a:ext>
            </a:extLst>
          </p:cNvPr>
          <p:cNvSpPr>
            <a:spLocks noGrp="1"/>
          </p:cNvSpPr>
          <p:nvPr>
            <p:ph sz="half" idx="14"/>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79162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14" name="Round Same Side Corner Rectangle 13">
            <a:extLst>
              <a:ext uri="{FF2B5EF4-FFF2-40B4-BE49-F238E27FC236}">
                <a16:creationId xmlns:a16="http://schemas.microsoft.com/office/drawing/2014/main"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Text Placeholder 10">
            <a:extLst>
              <a:ext uri="{FF2B5EF4-FFF2-40B4-BE49-F238E27FC236}">
                <a16:creationId xmlns:a16="http://schemas.microsoft.com/office/drawing/2014/main" id="{3028B5F1-98B4-6940-96DA-22A9E5C9DC33}"/>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7" name="Content Placeholder 2">
            <a:extLst>
              <a:ext uri="{FF2B5EF4-FFF2-40B4-BE49-F238E27FC236}">
                <a16:creationId xmlns:a16="http://schemas.microsoft.com/office/drawing/2014/main" id="{8C7856C9-526B-E641-BA10-5FCAD78151AC}"/>
              </a:ext>
            </a:extLst>
          </p:cNvPr>
          <p:cNvSpPr>
            <a:spLocks noGrp="1"/>
          </p:cNvSpPr>
          <p:nvPr>
            <p:ph sz="half" idx="14"/>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8" name="Content Placeholder 2">
            <a:extLst>
              <a:ext uri="{FF2B5EF4-FFF2-40B4-BE49-F238E27FC236}">
                <a16:creationId xmlns:a16="http://schemas.microsoft.com/office/drawing/2014/main" id="{E2F4CC5E-BAED-4745-86E5-7D25B91E240E}"/>
              </a:ext>
            </a:extLst>
          </p:cNvPr>
          <p:cNvSpPr>
            <a:spLocks noGrp="1"/>
          </p:cNvSpPr>
          <p:nvPr>
            <p:ph sz="half" idx="15"/>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598447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endParaRPr lang="en-US" dirty="0"/>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id="{59AC9A61-2074-0340-BF32-D385731EFD31}"/>
              </a:ext>
            </a:extLst>
          </p:cNvPr>
          <p:cNvSpPr>
            <a:spLocks noGrp="1"/>
          </p:cNvSpPr>
          <p:nvPr>
            <p:ph sz="half" idx="13"/>
          </p:nvPr>
        </p:nvSpPr>
        <p:spPr>
          <a:xfrm>
            <a:off x="838200" y="1963024"/>
            <a:ext cx="5124450" cy="4529851"/>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23700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endParaRPr lang="en-US" dirty="0"/>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C1B11827-77C7-A045-95E9-63F626AC3FAA}"/>
              </a:ext>
            </a:extLst>
          </p:cNvPr>
          <p:cNvSpPr>
            <a:spLocks noGrp="1"/>
          </p:cNvSpPr>
          <p:nvPr>
            <p:ph type="body" sz="quarter" idx="12"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2" name="Content Placeholder 2">
            <a:extLst>
              <a:ext uri="{FF2B5EF4-FFF2-40B4-BE49-F238E27FC236}">
                <a16:creationId xmlns:a16="http://schemas.microsoft.com/office/drawing/2014/main" id="{70A1E9CE-C771-D048-8103-9BFAFD58049E}"/>
              </a:ext>
            </a:extLst>
          </p:cNvPr>
          <p:cNvSpPr>
            <a:spLocks noGrp="1"/>
          </p:cNvSpPr>
          <p:nvPr>
            <p:ph sz="half" idx="13"/>
          </p:nvPr>
        </p:nvSpPr>
        <p:spPr>
          <a:xfrm>
            <a:off x="838200" y="1851027"/>
            <a:ext cx="5124450" cy="4105156"/>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78657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6" name="Round Same Side Corner Rectangle 5">
            <a:extLst>
              <a:ext uri="{FF2B5EF4-FFF2-40B4-BE49-F238E27FC236}">
                <a16:creationId xmlns:a16="http://schemas.microsoft.com/office/drawing/2014/main" id="{4AD9845C-1CCC-BF4B-9B11-5970A732A97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801804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306B2DBC-F1C6-1D4E-B741-C3D0ABB1E760}"/>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F394902C-0004-D441-95A7-B660F65760BF}"/>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Tree>
    <p:extLst>
      <p:ext uri="{BB962C8B-B14F-4D97-AF65-F5344CB8AC3E}">
        <p14:creationId xmlns:p14="http://schemas.microsoft.com/office/powerpoint/2010/main" val="2367136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C2709370-9511-A149-AF38-F4FF589A4D5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Content Placeholder 2">
            <a:extLst>
              <a:ext uri="{FF2B5EF4-FFF2-40B4-BE49-F238E27FC236}">
                <a16:creationId xmlns:a16="http://schemas.microsoft.com/office/drawing/2014/main" id="{D166C8DE-6203-084B-9211-AD7612AA885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382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030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C73B2069-D4F2-DF4E-82F8-E59DA8C19313}"/>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F48ED3C6-AEFC-374D-97BC-7F0ADF9561D5}"/>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SUPER-TITLE</a:t>
            </a:r>
          </a:p>
        </p:txBody>
      </p:sp>
      <p:sp>
        <p:nvSpPr>
          <p:cNvPr id="12" name="Content Placeholder 2">
            <a:extLst>
              <a:ext uri="{FF2B5EF4-FFF2-40B4-BE49-F238E27FC236}">
                <a16:creationId xmlns:a16="http://schemas.microsoft.com/office/drawing/2014/main" id="{4878787A-3F79-024C-8B5A-7244A402F040}"/>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5024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Key Message</a:t>
            </a:r>
          </a:p>
        </p:txBody>
      </p:sp>
    </p:spTree>
    <p:extLst>
      <p:ext uri="{BB962C8B-B14F-4D97-AF65-F5344CB8AC3E}">
        <p14:creationId xmlns:p14="http://schemas.microsoft.com/office/powerpoint/2010/main" val="1902745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dirty="0"/>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1336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r>
              <a:rPr lang="en-US" dirty="0"/>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dirty="0"/>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407725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lvl1pPr>
          </a:lstStyle>
          <a:p>
            <a:pPr lvl="0"/>
            <a:r>
              <a:rPr lang="en-US" dirty="0"/>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lvl1pPr>
          </a:lstStyle>
          <a:p>
            <a:pPr lvl="0"/>
            <a:r>
              <a:rPr lang="en-US" dirty="0"/>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lvl1pPr>
          </a:lstStyle>
          <a:p>
            <a:pPr lvl="0"/>
            <a:r>
              <a:rPr lang="en-US" dirty="0"/>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lvl1pPr>
          </a:lstStyle>
          <a:p>
            <a:pPr lvl="0"/>
            <a:r>
              <a:rPr lang="en-US" dirty="0"/>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lvl1pPr>
          </a:lstStyle>
          <a:p>
            <a:pPr lvl="0"/>
            <a:r>
              <a:rPr lang="en-US" dirty="0"/>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lvl1pPr>
          </a:lstStyle>
          <a:p>
            <a:pPr lvl="0"/>
            <a:r>
              <a:rPr lang="en-US" dirty="0"/>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lvl1pPr>
          </a:lstStyle>
          <a:p>
            <a:pPr lvl="0"/>
            <a:r>
              <a:rPr lang="en-US" dirty="0"/>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lvl1pPr>
          </a:lstStyle>
          <a:p>
            <a:pPr lvl="0"/>
            <a:r>
              <a:rPr lang="en-US" dirty="0"/>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1" name="Slide Number Placeholder 5">
            <a:extLst>
              <a:ext uri="{FF2B5EF4-FFF2-40B4-BE49-F238E27FC236}">
                <a16:creationId xmlns:a16="http://schemas.microsoft.com/office/drawing/2014/main"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25" name="Round Same Side Corner Rectangle 24">
            <a:extLst>
              <a:ext uri="{FF2B5EF4-FFF2-40B4-BE49-F238E27FC236}">
                <a16:creationId xmlns:a16="http://schemas.microsoft.com/office/drawing/2014/main"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4039592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dirty="0"/>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dirty="0"/>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dirty="0"/>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dirty="0"/>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dirty="0"/>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dirty="0"/>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dirty="0"/>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dirty="0"/>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dirty="0"/>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dirty="0"/>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dirty="0"/>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dirty="0"/>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dirty="0"/>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dirty="0"/>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37" name="Round Same Side Corner Rectangle 36">
            <a:extLst>
              <a:ext uri="{FF2B5EF4-FFF2-40B4-BE49-F238E27FC236}">
                <a16:creationId xmlns:a16="http://schemas.microsoft.com/office/drawing/2014/main"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869785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4" name="Picture Placeholder 3">
            <a:extLst>
              <a:ext uri="{FF2B5EF4-FFF2-40B4-BE49-F238E27FC236}">
                <a16:creationId xmlns:a16="http://schemas.microsoft.com/office/drawing/2014/main"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dirty="0"/>
              <a:t>CLICK ICON TO ADD PICTURE</a:t>
            </a:r>
          </a:p>
        </p:txBody>
      </p:sp>
      <p:sp>
        <p:nvSpPr>
          <p:cNvPr id="43" name="Picture Placeholder 3">
            <a:extLst>
              <a:ext uri="{FF2B5EF4-FFF2-40B4-BE49-F238E27FC236}">
                <a16:creationId xmlns:a16="http://schemas.microsoft.com/office/drawing/2014/main"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44" name="Picture Placeholder 3">
            <a:extLst>
              <a:ext uri="{FF2B5EF4-FFF2-40B4-BE49-F238E27FC236}">
                <a16:creationId xmlns:a16="http://schemas.microsoft.com/office/drawing/2014/main"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dirty="0"/>
              <a:t>22 to edit Master text style</a:t>
            </a:r>
          </a:p>
        </p:txBody>
      </p:sp>
      <p:sp>
        <p:nvSpPr>
          <p:cNvPr id="12" name="Round Same Side Corner Rectangle 11">
            <a:extLst>
              <a:ext uri="{FF2B5EF4-FFF2-40B4-BE49-F238E27FC236}">
                <a16:creationId xmlns:a16="http://schemas.microsoft.com/office/drawing/2014/main" id="{369EDB9C-CA72-174B-BACF-D6F20623657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343754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0" i="0">
                <a:latin typeface="Calibri" panose="020F0502020204030204" pitchFamily="34" charset="0"/>
              </a:defRPr>
            </a:lvl1pPr>
          </a:lstStyle>
          <a:p>
            <a:r>
              <a:rPr lang="en-US" dirty="0"/>
              <a:t>INSERT PHOTO HERE</a:t>
            </a:r>
          </a:p>
        </p:txBody>
      </p:sp>
      <p:sp>
        <p:nvSpPr>
          <p:cNvPr id="14" name="Rounded Rectangle 13">
            <a:extLst>
              <a:ext uri="{FF2B5EF4-FFF2-40B4-BE49-F238E27FC236}">
                <a16:creationId xmlns:a16="http://schemas.microsoft.com/office/drawing/2014/main" id="{D6176AAF-352E-5744-B304-285B50DD18D0}"/>
              </a:ext>
            </a:extLst>
          </p:cNvPr>
          <p:cNvSpPr/>
          <p:nvPr userDrawn="1"/>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Rounded Rectangle 14">
            <a:extLst>
              <a:ext uri="{FF2B5EF4-FFF2-40B4-BE49-F238E27FC236}">
                <a16:creationId xmlns:a16="http://schemas.microsoft.com/office/drawing/2014/main" id="{AB5D734B-CA7B-A944-96E1-F1B39A52FEF4}"/>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lIns="228600" anchor="ctr" anchorCtr="0">
            <a:normAutofit/>
          </a:bodyPr>
          <a:lstStyle>
            <a:lvl1pPr marL="0" indent="0">
              <a:buNone/>
              <a:defRPr sz="32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Key Message Text</a:t>
            </a:r>
          </a:p>
        </p:txBody>
      </p:sp>
      <p:sp>
        <p:nvSpPr>
          <p:cNvPr id="8" name="Text Placeholder 7">
            <a:extLst>
              <a:ext uri="{FF2B5EF4-FFF2-40B4-BE49-F238E27FC236}">
                <a16:creationId xmlns:a16="http://schemas.microsoft.com/office/drawing/2014/main"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b="0" i="0">
                <a:solidFill>
                  <a:schemeClr val="bg1"/>
                </a:solidFill>
              </a:defRPr>
            </a:lvl1pPr>
          </a:lstStyle>
          <a:p>
            <a:pPr lvl="0"/>
            <a:r>
              <a:rPr lang="en-US" dirty="0"/>
              <a:t>Descriptor text here</a:t>
            </a:r>
          </a:p>
        </p:txBody>
      </p:sp>
    </p:spTree>
    <p:extLst>
      <p:ext uri="{BB962C8B-B14F-4D97-AF65-F5344CB8AC3E}">
        <p14:creationId xmlns:p14="http://schemas.microsoft.com/office/powerpoint/2010/main" val="2336855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980E10-0755-FC47-BD08-5BA7E42635B9}"/>
              </a:ext>
            </a:extLst>
          </p:cNvPr>
          <p:cNvSpPr/>
          <p:nvPr userDrawn="1"/>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9" name="Straight Connector 8">
            <a:extLst>
              <a:ext uri="{FF2B5EF4-FFF2-40B4-BE49-F238E27FC236}">
                <a16:creationId xmlns:a16="http://schemas.microsoft.com/office/drawing/2014/main" id="{12B1BB7C-2ABB-3B4B-8989-9AF2730CE7E1}"/>
              </a:ext>
            </a:extLst>
          </p:cNvPr>
          <p:cNvCxnSpPr/>
          <p:nvPr userDrawn="1"/>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203AE6F2-C947-9247-AD9A-B7F513978152}"/>
              </a:ext>
            </a:extLst>
          </p:cNvPr>
          <p:cNvSpPr/>
          <p:nvPr userDrawn="1"/>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4349929-D9C2-0443-AA6B-BEA1F67F1EF2}"/>
              </a:ext>
            </a:extLst>
          </p:cNvPr>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200" b="0" i="1">
                <a:solidFill>
                  <a:schemeClr val="bg1"/>
                </a:solidFill>
              </a:defRPr>
            </a:lvl1pPr>
          </a:lstStyle>
          <a:p>
            <a:pPr lvl="0"/>
            <a:r>
              <a:rPr lang="en-US" dirty="0"/>
              <a:t>Click to edit Master text styles</a:t>
            </a:r>
          </a:p>
        </p:txBody>
      </p:sp>
      <p:sp>
        <p:nvSpPr>
          <p:cNvPr id="14" name="Text Placeholder 13">
            <a:extLst>
              <a:ext uri="{FF2B5EF4-FFF2-40B4-BE49-F238E27FC236}">
                <a16:creationId xmlns:a16="http://schemas.microsoft.com/office/drawing/2014/main"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i="0">
                <a:solidFill>
                  <a:schemeClr val="accent3"/>
                </a:solidFill>
              </a:defRPr>
            </a:lvl1pPr>
          </a:lstStyle>
          <a:p>
            <a:pPr lvl="0"/>
            <a:r>
              <a:rPr lang="en-US" dirty="0"/>
              <a:t>QUOTATION AUTHOR</a:t>
            </a:r>
          </a:p>
        </p:txBody>
      </p:sp>
    </p:spTree>
    <p:extLst>
      <p:ext uri="{BB962C8B-B14F-4D97-AF65-F5344CB8AC3E}">
        <p14:creationId xmlns:p14="http://schemas.microsoft.com/office/powerpoint/2010/main" val="3245846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2" name="Picture 11" descr="A close up of a logo&#10;&#10;Description automatically generated">
            <a:extLst>
              <a:ext uri="{FF2B5EF4-FFF2-40B4-BE49-F238E27FC236}">
                <a16:creationId xmlns:a16="http://schemas.microsoft.com/office/drawing/2014/main" id="{F6C2FD5F-8A04-BE4C-970E-25BD62105A58}"/>
              </a:ext>
            </a:extLst>
          </p:cNvPr>
          <p:cNvPicPr>
            <a:picLocks noChangeAspect="1"/>
          </p:cNvPicPr>
          <p:nvPr userDrawn="1"/>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id="{85BFAA19-DA17-AD45-8496-C7466899EB6F}"/>
              </a:ext>
            </a:extLst>
          </p:cNvPr>
          <p:cNvPicPr>
            <a:picLocks noChangeAspect="1"/>
          </p:cNvPicPr>
          <p:nvPr userDrawn="1"/>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75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spcAft>
                <a:spcPts val="1000"/>
              </a:spcAft>
              <a:defRPr b="0" i="0">
                <a:latin typeface="Calibri" panose="020F0502020204030204" pitchFamily="34" charset="0"/>
                <a:ea typeface="Roboto Condensed" panose="02000000000000000000" pitchFamily="2" charset="0"/>
              </a:defRPr>
            </a:lvl1pPr>
            <a:lvl2pPr>
              <a:lnSpc>
                <a:spcPct val="110000"/>
              </a:lnSpc>
              <a:spcAft>
                <a:spcPts val="1000"/>
              </a:spcAft>
              <a:defRPr b="0" i="0">
                <a:latin typeface="Calibri" panose="020F0502020204030204" pitchFamily="34" charset="0"/>
                <a:ea typeface="Roboto Condensed" panose="02000000000000000000" pitchFamily="2" charset="0"/>
              </a:defRPr>
            </a:lvl2pPr>
            <a:lvl3pPr>
              <a:lnSpc>
                <a:spcPct val="110000"/>
              </a:lnSpc>
              <a:spcAft>
                <a:spcPts val="1000"/>
              </a:spcAft>
              <a:defRPr b="0" i="0">
                <a:latin typeface="Calibri" panose="020F0502020204030204" pitchFamily="34" charset="0"/>
                <a:ea typeface="Roboto Condensed" panose="02000000000000000000" pitchFamily="2" charset="0"/>
              </a:defRPr>
            </a:lvl3pPr>
            <a:lvl4pPr>
              <a:lnSpc>
                <a:spcPct val="110000"/>
              </a:lnSpc>
              <a:spcAft>
                <a:spcPts val="1000"/>
              </a:spcAft>
              <a:defRPr b="0" i="0">
                <a:latin typeface="Calibri" panose="020F0502020204030204" pitchFamily="34" charset="0"/>
                <a:ea typeface="Roboto Condensed" panose="02000000000000000000" pitchFamily="2" charset="0"/>
              </a:defRPr>
            </a:lvl4pPr>
            <a:lvl5pPr>
              <a:lnSpc>
                <a:spcPct val="110000"/>
              </a:lnSpc>
              <a:spcAft>
                <a:spcPts val="1000"/>
              </a:spcAft>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2896836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5AFFA7-3205-1D46-8EA0-0D0FA10B2D12}"/>
              </a:ext>
            </a:extLst>
          </p:cNvPr>
          <p:cNvSpPr>
            <a:spLocks noGrp="1"/>
          </p:cNvSpPr>
          <p:nvPr>
            <p:ph type="pic" sz="quarter" idx="10" hasCustomPrompt="1"/>
          </p:nvPr>
        </p:nvSpPr>
        <p:spPr>
          <a:xfrm>
            <a:off x="0" y="0"/>
            <a:ext cx="7440613" cy="6858000"/>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4" name="Rounded Rectangle 8">
            <a:extLst>
              <a:ext uri="{FF2B5EF4-FFF2-40B4-BE49-F238E27FC236}">
                <a16:creationId xmlns:a16="http://schemas.microsoft.com/office/drawing/2014/main" id="{FD878BFE-D35B-364B-BC1E-6A6D135C619E}"/>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7">
            <a:extLst>
              <a:ext uri="{FF2B5EF4-FFF2-40B4-BE49-F238E27FC236}">
                <a16:creationId xmlns:a16="http://schemas.microsoft.com/office/drawing/2014/main" id="{7E4A8302-D79A-CC44-B437-4FE9981BEAC5}"/>
              </a:ext>
            </a:extLst>
          </p:cNvPr>
          <p:cNvSpPr>
            <a:spLocks noGrp="1"/>
          </p:cNvSpPr>
          <p:nvPr>
            <p:ph type="body" sz="quarter" idx="11" hasCustomPrompt="1"/>
          </p:nvPr>
        </p:nvSpPr>
        <p:spPr>
          <a:xfrm>
            <a:off x="7978775" y="2222500"/>
            <a:ext cx="2797175" cy="717550"/>
          </a:xfrm>
        </p:spPr>
        <p:txBody>
          <a:bodyPr anchor="ctr" anchorCtr="0">
            <a:normAutofit/>
          </a:bodyPr>
          <a:lstStyle>
            <a:lvl1pPr marL="0" indent="0">
              <a:buNone/>
              <a:defRPr sz="1800" b="1" i="0" spc="100" baseline="0"/>
            </a:lvl1pPr>
          </a:lstStyle>
          <a:p>
            <a:pPr lvl="0"/>
            <a:r>
              <a:rPr lang="en-US" dirty="0"/>
              <a:t>SECTION NO.	</a:t>
            </a:r>
          </a:p>
        </p:txBody>
      </p:sp>
      <p:sp>
        <p:nvSpPr>
          <p:cNvPr id="9" name="Text Placeholder 7">
            <a:extLst>
              <a:ext uri="{FF2B5EF4-FFF2-40B4-BE49-F238E27FC236}">
                <a16:creationId xmlns:a16="http://schemas.microsoft.com/office/drawing/2014/main" id="{169CCDFC-1A20-774A-9821-7D758CB5BE45}"/>
              </a:ext>
            </a:extLst>
          </p:cNvPr>
          <p:cNvSpPr>
            <a:spLocks noGrp="1"/>
          </p:cNvSpPr>
          <p:nvPr>
            <p:ph type="body" sz="quarter" idx="12" hasCustomPrompt="1"/>
          </p:nvPr>
        </p:nvSpPr>
        <p:spPr>
          <a:xfrm>
            <a:off x="7978775" y="3070225"/>
            <a:ext cx="3762849" cy="2254810"/>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
        <p:nvSpPr>
          <p:cNvPr id="10" name="Rounded Rectangle 9">
            <a:extLst>
              <a:ext uri="{FF2B5EF4-FFF2-40B4-BE49-F238E27FC236}">
                <a16:creationId xmlns:a16="http://schemas.microsoft.com/office/drawing/2014/main" id="{230B1047-261F-C045-8795-B524E6638AE5}"/>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670480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without Photo">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D40AF5C-D7E3-704F-A3BD-0A65FBC11ADD}"/>
              </a:ext>
            </a:extLst>
          </p:cNvPr>
          <p:cNvSpPr/>
          <p:nvPr userDrawn="1"/>
        </p:nvSpPr>
        <p:spPr>
          <a:xfrm>
            <a:off x="776311" y="884582"/>
            <a:ext cx="3498573" cy="5088835"/>
          </a:xfrm>
          <a:prstGeom prst="roundRect">
            <a:avLst>
              <a:gd name="adj" fmla="val 85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8" name="Straight Connector 7">
            <a:extLst>
              <a:ext uri="{FF2B5EF4-FFF2-40B4-BE49-F238E27FC236}">
                <a16:creationId xmlns:a16="http://schemas.microsoft.com/office/drawing/2014/main" id="{6C57EA79-EEEF-AB42-A7DF-4B9392AB5D3A}"/>
              </a:ext>
            </a:extLst>
          </p:cNvPr>
          <p:cNvCxnSpPr/>
          <p:nvPr userDrawn="1"/>
        </p:nvCxnSpPr>
        <p:spPr>
          <a:xfrm>
            <a:off x="1335479" y="4783546"/>
            <a:ext cx="6165251"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909BA636-D335-B042-962D-A88C834A6817}"/>
              </a:ext>
            </a:extLst>
          </p:cNvPr>
          <p:cNvSpPr>
            <a:spLocks noGrp="1"/>
          </p:cNvSpPr>
          <p:nvPr>
            <p:ph type="body" sz="quarter" idx="11" hasCustomPrompt="1"/>
          </p:nvPr>
        </p:nvSpPr>
        <p:spPr>
          <a:xfrm>
            <a:off x="1335479" y="1453870"/>
            <a:ext cx="2797175" cy="717550"/>
          </a:xfrm>
        </p:spPr>
        <p:txBody>
          <a:bodyPr anchor="ctr" anchorCtr="0">
            <a:normAutofit/>
          </a:bodyPr>
          <a:lstStyle>
            <a:lvl1pPr marL="0" indent="0">
              <a:buNone/>
              <a:defRPr sz="1800" b="1" i="0" spc="100" baseline="0"/>
            </a:lvl1pPr>
          </a:lstStyle>
          <a:p>
            <a:pPr lvl="0"/>
            <a:r>
              <a:rPr lang="en-US" dirty="0"/>
              <a:t>SECTION NO.	</a:t>
            </a:r>
          </a:p>
        </p:txBody>
      </p:sp>
      <p:sp>
        <p:nvSpPr>
          <p:cNvPr id="10" name="Text Placeholder 7">
            <a:extLst>
              <a:ext uri="{FF2B5EF4-FFF2-40B4-BE49-F238E27FC236}">
                <a16:creationId xmlns:a16="http://schemas.microsoft.com/office/drawing/2014/main" id="{835E5705-1499-EC4A-AE62-51BEA6A8904B}"/>
              </a:ext>
            </a:extLst>
          </p:cNvPr>
          <p:cNvSpPr>
            <a:spLocks noGrp="1"/>
          </p:cNvSpPr>
          <p:nvPr>
            <p:ph type="body" sz="quarter" idx="12" hasCustomPrompt="1"/>
          </p:nvPr>
        </p:nvSpPr>
        <p:spPr>
          <a:xfrm>
            <a:off x="1335479" y="2301595"/>
            <a:ext cx="9153227" cy="2254810"/>
          </a:xfrm>
        </p:spPr>
        <p:txBody>
          <a:bodyPr anchor="b" anchorCtr="0">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843038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ondary Section Header">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835E5705-1499-EC4A-AE62-51BEA6A8904B}"/>
              </a:ext>
            </a:extLst>
          </p:cNvPr>
          <p:cNvSpPr>
            <a:spLocks noGrp="1"/>
          </p:cNvSpPr>
          <p:nvPr>
            <p:ph type="body" sz="quarter" idx="12" hasCustomPrompt="1"/>
          </p:nvPr>
        </p:nvSpPr>
        <p:spPr>
          <a:xfrm>
            <a:off x="1766013" y="1820629"/>
            <a:ext cx="9153227" cy="3216742"/>
          </a:xfrm>
        </p:spPr>
        <p:txBody>
          <a:bodyPr anchor="ctr" anchorCtr="0">
            <a:normAutofit/>
          </a:bodyPr>
          <a:lstStyle>
            <a:lvl1pPr marL="0" indent="0">
              <a:buNone/>
              <a:defRPr sz="4400" b="0" i="0" spc="100" baseline="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cxnSp>
        <p:nvCxnSpPr>
          <p:cNvPr id="6" name="Straight Connector 5">
            <a:extLst>
              <a:ext uri="{FF2B5EF4-FFF2-40B4-BE49-F238E27FC236}">
                <a16:creationId xmlns:a16="http://schemas.microsoft.com/office/drawing/2014/main" id="{8C3B5359-7184-FA45-8359-C1A5C39B276A}"/>
              </a:ext>
            </a:extLst>
          </p:cNvPr>
          <p:cNvCxnSpPr>
            <a:cxnSpLocks/>
          </p:cNvCxnSpPr>
          <p:nvPr userDrawn="1"/>
        </p:nvCxnSpPr>
        <p:spPr>
          <a:xfrm>
            <a:off x="1766013" y="3967491"/>
            <a:ext cx="5616100"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547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74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320E-4719-6D41-8FD0-DAC75A474C28}"/>
              </a:ext>
            </a:extLst>
          </p:cNvPr>
          <p:cNvSpPr>
            <a:spLocks noGrp="1"/>
          </p:cNvSpPr>
          <p:nvPr>
            <p:ph type="title"/>
          </p:nvPr>
        </p:nvSpPr>
        <p:spPr>
          <a:xfrm>
            <a:off x="838200" y="365125"/>
            <a:ext cx="10515600" cy="1325563"/>
          </a:xfrm>
          <a:prstGeom prst="rect">
            <a:avLst/>
          </a:prstGeom>
        </p:spPr>
        <p:txBody>
          <a:bodyPr/>
          <a:lstStyle>
            <a:lvl1pPr>
              <a:defRPr b="0" i="0"/>
            </a:lvl1pPr>
          </a:lstStyle>
          <a:p>
            <a:r>
              <a:rPr lang="en-US" dirty="0"/>
              <a:t>Click to edit Master title style</a:t>
            </a:r>
          </a:p>
        </p:txBody>
      </p:sp>
      <p:sp>
        <p:nvSpPr>
          <p:cNvPr id="3" name="Content Placeholder 2">
            <a:extLst>
              <a:ext uri="{FF2B5EF4-FFF2-40B4-BE49-F238E27FC236}">
                <a16:creationId xmlns:a16="http://schemas.microsoft.com/office/drawing/2014/main" id="{E58DE44C-4E2E-9B44-ABD5-CA13BA5F7D98}"/>
              </a:ext>
            </a:extLst>
          </p:cNvPr>
          <p:cNvSpPr>
            <a:spLocks noGrp="1"/>
          </p:cNvSpPr>
          <p:nvPr>
            <p:ph idx="1"/>
          </p:nvPr>
        </p:nvSpPr>
        <p:spPr>
          <a:xfrm>
            <a:off x="838200" y="1825625"/>
            <a:ext cx="10515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ound Same Side Corner Rectangle 8">
            <a:extLst>
              <a:ext uri="{FF2B5EF4-FFF2-40B4-BE49-F238E27FC236}">
                <a16:creationId xmlns:a16="http://schemas.microsoft.com/office/drawing/2014/main" id="{39B62140-2561-3247-A1AE-808010A58727}"/>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412422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DE44C-4E2E-9B44-ABD5-CA13BA5F7D98}"/>
              </a:ext>
            </a:extLst>
          </p:cNvPr>
          <p:cNvSpPr>
            <a:spLocks noGrp="1"/>
          </p:cNvSpPr>
          <p:nvPr>
            <p:ph idx="1"/>
          </p:nvPr>
        </p:nvSpPr>
        <p:spPr>
          <a:xfrm>
            <a:off x="838200" y="1825625"/>
            <a:ext cx="10515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A986342E-27DE-964E-91BA-F45D2111DA04}"/>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6" name="Text Placeholder 10">
            <a:extLst>
              <a:ext uri="{FF2B5EF4-FFF2-40B4-BE49-F238E27FC236}">
                <a16:creationId xmlns:a16="http://schemas.microsoft.com/office/drawing/2014/main" id="{51054B06-8EC3-0644-8FFA-415D13338931}"/>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8" name="Round Same Side Corner Rectangle 7">
            <a:extLst>
              <a:ext uri="{FF2B5EF4-FFF2-40B4-BE49-F238E27FC236}">
                <a16:creationId xmlns:a16="http://schemas.microsoft.com/office/drawing/2014/main" id="{71491C08-DABD-DF47-B7A3-FFD64343A9A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27515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8" name="Round Same Side Corner Rectangle 7">
            <a:extLst>
              <a:ext uri="{FF2B5EF4-FFF2-40B4-BE49-F238E27FC236}">
                <a16:creationId xmlns:a16="http://schemas.microsoft.com/office/drawing/2014/main" id="{CA5F3F91-A1FF-0F42-980A-2CC6B99CCBE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479539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a:extLst>
              <a:ext uri="{FF2B5EF4-FFF2-40B4-BE49-F238E27FC236}">
                <a16:creationId xmlns:a16="http://schemas.microsoft.com/office/drawing/2014/main" id="{F602D2B1-3D05-2E42-913E-D79B8C3ECBFA}"/>
              </a:ext>
            </a:extLst>
          </p:cNvPr>
          <p:cNvSpPr>
            <a:spLocks noGrp="1"/>
          </p:cNvSpPr>
          <p:nvPr>
            <p:ph type="body" sz="quarter" idx="11"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8" name="Round Same Side Corner Rectangle 7">
            <a:extLst>
              <a:ext uri="{FF2B5EF4-FFF2-40B4-BE49-F238E27FC236}">
                <a16:creationId xmlns:a16="http://schemas.microsoft.com/office/drawing/2014/main" id="{DED3437E-6824-714D-A45C-F5A68AAEE69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966622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8" name="Round Same Side Corner Rectangle 7">
            <a:extLst>
              <a:ext uri="{FF2B5EF4-FFF2-40B4-BE49-F238E27FC236}">
                <a16:creationId xmlns:a16="http://schemas.microsoft.com/office/drawing/2014/main"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7" name="Round Same Side Corner Rectangle 6">
            <a:extLst>
              <a:ext uri="{FF2B5EF4-FFF2-40B4-BE49-F238E27FC236}">
                <a16:creationId xmlns:a16="http://schemas.microsoft.com/office/drawing/2014/main" id="{1D0E0ABA-298E-C747-B957-798E4C257421}"/>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558158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1" name="Round Same Side Corner Rectangle 10">
            <a:extLst>
              <a:ext uri="{FF2B5EF4-FFF2-40B4-BE49-F238E27FC236}">
                <a16:creationId xmlns:a16="http://schemas.microsoft.com/office/drawing/2014/main" id="{8FBAE7ED-2292-B44B-A31C-6ADFE096AAF7}"/>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45982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18746311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10515600" cy="250828"/>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Round Same Side Corner Rectangle 9">
            <a:extLst>
              <a:ext uri="{FF2B5EF4-FFF2-40B4-BE49-F238E27FC236}">
                <a16:creationId xmlns:a16="http://schemas.microsoft.com/office/drawing/2014/main"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817F4DAA-40D8-0344-B135-051C239BE550}"/>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893100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dirty="0"/>
              <a:t>Text</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10515600" cy="250828"/>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4" name="Round Same Side Corner Rectangle 13">
            <a:extLst>
              <a:ext uri="{FF2B5EF4-FFF2-40B4-BE49-F238E27FC236}">
                <a16:creationId xmlns:a16="http://schemas.microsoft.com/office/drawing/2014/main" id="{26F6F37B-AE6D-A945-9C20-E976A4E27E03}"/>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811961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320E-4719-6D41-8FD0-DAC75A474C28}"/>
              </a:ext>
            </a:extLst>
          </p:cNvPr>
          <p:cNvSpPr>
            <a:spLocks noGrp="1"/>
          </p:cNvSpPr>
          <p:nvPr>
            <p:ph type="title"/>
          </p:nvPr>
        </p:nvSpPr>
        <p:spPr>
          <a:xfrm>
            <a:off x="838200" y="365125"/>
            <a:ext cx="10515600" cy="1325563"/>
          </a:xfrm>
          <a:prstGeom prst="rect">
            <a:avLst/>
          </a:prstGeom>
        </p:spPr>
        <p:txBody>
          <a:bodyPr/>
          <a:lstStyle>
            <a:lvl1pPr>
              <a:defRPr b="0" i="0"/>
            </a:lvl1pPr>
          </a:lstStyle>
          <a:p>
            <a:r>
              <a:rPr lang="en-US" dirty="0"/>
              <a:t>Click to edit Master title style</a:t>
            </a:r>
          </a:p>
        </p:txBody>
      </p:sp>
      <p:sp>
        <p:nvSpPr>
          <p:cNvPr id="5" name="Content Placeholder 2">
            <a:extLst>
              <a:ext uri="{FF2B5EF4-FFF2-40B4-BE49-F238E27FC236}">
                <a16:creationId xmlns:a16="http://schemas.microsoft.com/office/drawing/2014/main" id="{0DE6DE14-3143-9645-894C-782E499241C8}"/>
              </a:ext>
            </a:extLst>
          </p:cNvPr>
          <p:cNvSpPr>
            <a:spLocks noGrp="1"/>
          </p:cNvSpPr>
          <p:nvPr>
            <p:ph sz="half" idx="1"/>
          </p:nvPr>
        </p:nvSpPr>
        <p:spPr>
          <a:xfrm>
            <a:off x="838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7999D52B-2766-E04D-A897-BF61C8A43EEE}"/>
              </a:ext>
            </a:extLst>
          </p:cNvPr>
          <p:cNvSpPr>
            <a:spLocks noGrp="1"/>
          </p:cNvSpPr>
          <p:nvPr>
            <p:ph sz="half" idx="2"/>
          </p:nvPr>
        </p:nvSpPr>
        <p:spPr>
          <a:xfrm>
            <a:off x="6172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ound Same Side Corner Rectangle 7">
            <a:extLst>
              <a:ext uri="{FF2B5EF4-FFF2-40B4-BE49-F238E27FC236}">
                <a16:creationId xmlns:a16="http://schemas.microsoft.com/office/drawing/2014/main" id="{7B5881FB-2C3C-AF42-88A6-EE1620918B1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98094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1" name="Round Same Side Corner Rectangle 10">
            <a:extLst>
              <a:ext uri="{FF2B5EF4-FFF2-40B4-BE49-F238E27FC236}">
                <a16:creationId xmlns:a16="http://schemas.microsoft.com/office/drawing/2014/main" id="{5936CA6D-4045-4F4E-93BF-E274711023A2}"/>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744926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DE6DE14-3143-9645-894C-782E499241C8}"/>
              </a:ext>
            </a:extLst>
          </p:cNvPr>
          <p:cNvSpPr>
            <a:spLocks noGrp="1"/>
          </p:cNvSpPr>
          <p:nvPr>
            <p:ph sz="half" idx="1"/>
          </p:nvPr>
        </p:nvSpPr>
        <p:spPr>
          <a:xfrm>
            <a:off x="838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7999D52B-2766-E04D-A897-BF61C8A43EEE}"/>
              </a:ext>
            </a:extLst>
          </p:cNvPr>
          <p:cNvSpPr>
            <a:spLocks noGrp="1"/>
          </p:cNvSpPr>
          <p:nvPr>
            <p:ph sz="half" idx="2"/>
          </p:nvPr>
        </p:nvSpPr>
        <p:spPr>
          <a:xfrm>
            <a:off x="6172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4EA8AF4-B72F-FD4D-A879-ACAE8C2E506C}"/>
              </a:ext>
            </a:extLst>
          </p:cNvPr>
          <p:cNvSpPr>
            <a:spLocks noGrp="1"/>
          </p:cNvSpPr>
          <p:nvPr>
            <p:ph type="title"/>
          </p:nvPr>
        </p:nvSpPr>
        <p:spPr>
          <a:xfrm>
            <a:off x="838200" y="67944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9" name="Text Placeholder 10">
            <a:extLst>
              <a:ext uri="{FF2B5EF4-FFF2-40B4-BE49-F238E27FC236}">
                <a16:creationId xmlns:a16="http://schemas.microsoft.com/office/drawing/2014/main" id="{82B0402F-2AE8-514B-AD74-79E2E8E09DC9}"/>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Round Same Side Corner Rectangle 9">
            <a:extLst>
              <a:ext uri="{FF2B5EF4-FFF2-40B4-BE49-F238E27FC236}">
                <a16:creationId xmlns:a16="http://schemas.microsoft.com/office/drawing/2014/main" id="{A6752E11-A7E1-E047-A6F1-F89DCBAF6DE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889142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12106"/>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dirty="0"/>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Content Placeholder 2">
            <a:extLst>
              <a:ext uri="{FF2B5EF4-FFF2-40B4-BE49-F238E27FC236}">
                <a16:creationId xmlns:a16="http://schemas.microsoft.com/office/drawing/2014/main"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ound Same Side Corner Rectangle 15">
            <a:extLst>
              <a:ext uri="{FF2B5EF4-FFF2-40B4-BE49-F238E27FC236}">
                <a16:creationId xmlns:a16="http://schemas.microsoft.com/office/drawing/2014/main" id="{BCD4DDEC-A44E-AB41-8DB9-CA076AD9D14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359674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9" name="Round Same Side Corner Rectangle 8">
            <a:extLst>
              <a:ext uri="{FF2B5EF4-FFF2-40B4-BE49-F238E27FC236}">
                <a16:creationId xmlns:a16="http://schemas.microsoft.com/office/drawing/2014/main"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Round Same Side Corner Rectangle 12">
            <a:extLst>
              <a:ext uri="{FF2B5EF4-FFF2-40B4-BE49-F238E27FC236}">
                <a16:creationId xmlns:a16="http://schemas.microsoft.com/office/drawing/2014/main" id="{7349CB06-445F-414E-B80A-73B26B4D8531}"/>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08173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dirty="0"/>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13" name="Text Placeholder 10">
            <a:extLst>
              <a:ext uri="{FF2B5EF4-FFF2-40B4-BE49-F238E27FC236}">
                <a16:creationId xmlns:a16="http://schemas.microsoft.com/office/drawing/2014/main" id="{3C3506C1-FD5F-3A4F-B5CD-3EDB59DF3E22}"/>
              </a:ext>
            </a:extLst>
          </p:cNvPr>
          <p:cNvSpPr>
            <a:spLocks noGrp="1"/>
          </p:cNvSpPr>
          <p:nvPr>
            <p:ph type="body" sz="quarter" idx="13"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14" name="Round Same Side Corner Rectangle 13">
            <a:extLst>
              <a:ext uri="{FF2B5EF4-FFF2-40B4-BE49-F238E27FC236}">
                <a16:creationId xmlns:a16="http://schemas.microsoft.com/office/drawing/2014/main"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Round Same Side Corner Rectangle 14">
            <a:extLst>
              <a:ext uri="{FF2B5EF4-FFF2-40B4-BE49-F238E27FC236}">
                <a16:creationId xmlns:a16="http://schemas.microsoft.com/office/drawing/2014/main" id="{AAF5E9F7-DBDC-B84C-BE1C-4FD6DD22501A}"/>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7924660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dirty="0"/>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endParaRPr lang="en-US" dirty="0"/>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7" name="Round Same Side Corner Rectangle 6">
            <a:extLst>
              <a:ext uri="{FF2B5EF4-FFF2-40B4-BE49-F238E27FC236}">
                <a16:creationId xmlns:a16="http://schemas.microsoft.com/office/drawing/2014/main"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C1B991D8-2B66-2542-A7AD-F4AA54F5A63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564172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dirty="0"/>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endParaRPr lang="en-US" dirty="0"/>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10" name="Text Placeholder 10">
            <a:extLst>
              <a:ext uri="{FF2B5EF4-FFF2-40B4-BE49-F238E27FC236}">
                <a16:creationId xmlns:a16="http://schemas.microsoft.com/office/drawing/2014/main" id="{8B846F29-C348-BE48-8800-83CEB01C05CF}"/>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9" name="Round Same Side Corner Rectangle 8">
            <a:extLst>
              <a:ext uri="{FF2B5EF4-FFF2-40B4-BE49-F238E27FC236}">
                <a16:creationId xmlns:a16="http://schemas.microsoft.com/office/drawing/2014/main"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6DC22D59-E0AE-394D-9353-DDFA8569DC84}"/>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0103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12106"/>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dirty="0"/>
              <a:t>SUPER- TITLE</a:t>
            </a:r>
          </a:p>
        </p:txBody>
      </p:sp>
      <p:sp>
        <p:nvSpPr>
          <p:cNvPr id="9" name="Round Same Side Corner Rectangle 8">
            <a:extLst>
              <a:ext uri="{FF2B5EF4-FFF2-40B4-BE49-F238E27FC236}">
                <a16:creationId xmlns:a16="http://schemas.microsoft.com/office/drawing/2014/main"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Slide Number Placeholder 5">
            <a:extLst>
              <a:ext uri="{FF2B5EF4-FFF2-40B4-BE49-F238E27FC236}">
                <a16:creationId xmlns:a16="http://schemas.microsoft.com/office/drawing/2014/main"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4083245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dirty="0"/>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dirty="0"/>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8F2F6F7E-D371-3641-97DA-67F2A3EFB10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50977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dirty="0"/>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Round Same Side Corner Rectangle 10">
            <a:extLst>
              <a:ext uri="{FF2B5EF4-FFF2-40B4-BE49-F238E27FC236}">
                <a16:creationId xmlns:a16="http://schemas.microsoft.com/office/drawing/2014/main" id="{C9D8D39C-C470-5B4C-9FF8-97B0AE9D435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869849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5_Two 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548BBE-FA11-474F-A18B-C8229AF5E5FC}"/>
              </a:ext>
            </a:extLst>
          </p:cNvPr>
          <p:cNvSpPr/>
          <p:nvPr userDrawn="1"/>
        </p:nvSpPr>
        <p:spPr>
          <a:xfrm>
            <a:off x="0" y="3155795"/>
            <a:ext cx="12192000" cy="3702206"/>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18AAA146-04D4-DE4E-A564-CF4B13215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19D109-F427-0D4E-A2E6-D5BD6A565421}" type="slidenum">
              <a:rPr lang="en-US" smtClean="0"/>
              <a:pPr/>
              <a:t>‹#›</a:t>
            </a:fld>
            <a:endParaRPr lang="en-US" dirty="0"/>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solidFill>
                  <a:schemeClr val="tx1"/>
                </a:solidFill>
              </a:defRPr>
            </a:lvl1pPr>
          </a:lstStyle>
          <a:p>
            <a:pPr lvl="0"/>
            <a:r>
              <a:rPr lang="en-US" dirty="0"/>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solidFill>
                  <a:schemeClr val="tx1"/>
                </a:solidFill>
              </a:defRPr>
            </a:lvl1pPr>
          </a:lstStyle>
          <a:p>
            <a:pPr lvl="0"/>
            <a:r>
              <a:rPr lang="en-US" dirty="0"/>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solidFill>
                  <a:schemeClr val="tx1"/>
                </a:solidFill>
              </a:defRPr>
            </a:lvl1pPr>
          </a:lstStyle>
          <a:p>
            <a:pPr lvl="0"/>
            <a:r>
              <a:rPr lang="en-US" dirty="0"/>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solidFill>
                  <a:schemeClr val="tx1"/>
                </a:solidFill>
              </a:defRPr>
            </a:lvl1pPr>
          </a:lstStyle>
          <a:p>
            <a:pPr lvl="0"/>
            <a:r>
              <a:rPr lang="en-US" dirty="0"/>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solidFill>
                  <a:schemeClr val="tx1"/>
                </a:solidFill>
              </a:defRPr>
            </a:lvl1pPr>
          </a:lstStyle>
          <a:p>
            <a:pPr lvl="0"/>
            <a:r>
              <a:rPr lang="en-US" dirty="0"/>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solidFill>
                  <a:schemeClr val="tx1"/>
                </a:solidFill>
              </a:defRPr>
            </a:lvl1pPr>
          </a:lstStyle>
          <a:p>
            <a:pPr lvl="0"/>
            <a:r>
              <a:rPr lang="en-US" dirty="0"/>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solidFill>
                  <a:schemeClr val="tx1"/>
                </a:solidFill>
              </a:defRPr>
            </a:lvl1pPr>
          </a:lstStyle>
          <a:p>
            <a:pPr lvl="0"/>
            <a:r>
              <a:rPr lang="en-US" dirty="0"/>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solidFill>
                  <a:schemeClr val="tx1"/>
                </a:solidFill>
              </a:defRPr>
            </a:lvl1pPr>
          </a:lstStyle>
          <a:p>
            <a:pPr lvl="0"/>
            <a:r>
              <a:rPr lang="en-US" dirty="0"/>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26" name="Round Same Side Corner Rectangle 25">
            <a:extLst>
              <a:ext uri="{FF2B5EF4-FFF2-40B4-BE49-F238E27FC236}">
                <a16:creationId xmlns:a16="http://schemas.microsoft.com/office/drawing/2014/main" id="{2CFA1B31-E236-1B41-ACF1-6B7F639EC1D2}"/>
              </a:ext>
            </a:extLst>
          </p:cNvPr>
          <p:cNvSpPr/>
          <p:nvPr userDrawn="1"/>
        </p:nvSpPr>
        <p:spPr>
          <a:xfrm rot="5400000">
            <a:off x="-465906" y="831030"/>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806352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dirty="0"/>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dirty="0"/>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dirty="0"/>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dirty="0"/>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dirty="0"/>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dirty="0"/>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dirty="0"/>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dirty="0"/>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dirty="0"/>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dirty="0"/>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dirty="0"/>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dirty="0"/>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dirty="0"/>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dirty="0"/>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37" name="Round Same Side Corner Rectangle 36">
            <a:extLst>
              <a:ext uri="{FF2B5EF4-FFF2-40B4-BE49-F238E27FC236}">
                <a16:creationId xmlns:a16="http://schemas.microsoft.com/office/drawing/2014/main"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 Same Side Corner Rectangle 37">
            <a:extLst>
              <a:ext uri="{FF2B5EF4-FFF2-40B4-BE49-F238E27FC236}">
                <a16:creationId xmlns:a16="http://schemas.microsoft.com/office/drawing/2014/main" id="{F0D1BBE7-4FC6-B046-9891-D3C078207DD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835577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Click to edit Master text style</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dirty="0"/>
              <a:t>22 to edit Master text style</a:t>
            </a:r>
          </a:p>
        </p:txBody>
      </p:sp>
      <p:sp>
        <p:nvSpPr>
          <p:cNvPr id="13" name="Round Same Side Corner Rectangle 12">
            <a:extLst>
              <a:ext uri="{FF2B5EF4-FFF2-40B4-BE49-F238E27FC236}">
                <a16:creationId xmlns:a16="http://schemas.microsoft.com/office/drawing/2014/main" id="{14D76D55-83A6-8C4D-9427-E22C1AAAE84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3">
            <a:extLst>
              <a:ext uri="{FF2B5EF4-FFF2-40B4-BE49-F238E27FC236}">
                <a16:creationId xmlns:a16="http://schemas.microsoft.com/office/drawing/2014/main" id="{F3FAD15A-7431-8246-B039-5D0CABBC6504}"/>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dirty="0"/>
              <a:t>CLICK ICON TO ADD PICTURE</a:t>
            </a:r>
          </a:p>
        </p:txBody>
      </p:sp>
      <p:sp>
        <p:nvSpPr>
          <p:cNvPr id="14" name="Picture Placeholder 3">
            <a:extLst>
              <a:ext uri="{FF2B5EF4-FFF2-40B4-BE49-F238E27FC236}">
                <a16:creationId xmlns:a16="http://schemas.microsoft.com/office/drawing/2014/main" id="{02630900-368E-F34C-9C5E-FE3C93A36EA3}"/>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15" name="Picture Placeholder 3">
            <a:extLst>
              <a:ext uri="{FF2B5EF4-FFF2-40B4-BE49-F238E27FC236}">
                <a16:creationId xmlns:a16="http://schemas.microsoft.com/office/drawing/2014/main" id="{93FA51B4-3F99-CB40-964C-4C59E1AAFDDD}"/>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Tree>
    <p:extLst>
      <p:ext uri="{BB962C8B-B14F-4D97-AF65-F5344CB8AC3E}">
        <p14:creationId xmlns:p14="http://schemas.microsoft.com/office/powerpoint/2010/main" val="146242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 Distribu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11" name="Text Placeholder 9">
            <a:extLst>
              <a:ext uri="{FF2B5EF4-FFF2-40B4-BE49-F238E27FC236}">
                <a16:creationId xmlns:a16="http://schemas.microsoft.com/office/drawing/2014/main" id="{DC03CF06-B66F-4447-9644-73AC4E80C460}"/>
              </a:ext>
            </a:extLst>
          </p:cNvPr>
          <p:cNvSpPr>
            <a:spLocks noGrp="1"/>
          </p:cNvSpPr>
          <p:nvPr>
            <p:ph type="body" sz="quarter" idx="11" hasCustomPrompt="1"/>
          </p:nvPr>
        </p:nvSpPr>
        <p:spPr>
          <a:xfrm>
            <a:off x="915988" y="2537461"/>
            <a:ext cx="10102532" cy="891540"/>
          </a:xfrm>
        </p:spPr>
        <p:txBody>
          <a:bodyPr>
            <a:normAutofit/>
          </a:bodyPr>
          <a:lstStyle>
            <a:lvl1pPr marL="0" indent="0">
              <a:buNone/>
              <a:defRPr sz="1600" b="0" i="0">
                <a:latin typeface="Calibri" panose="020F0502020204030204" pitchFamily="34" charset="0"/>
                <a:ea typeface="Roboto Condensed" panose="02000000000000000000" pitchFamily="2" charset="0"/>
              </a:defRPr>
            </a:lvl1pPr>
          </a:lstStyle>
          <a:p>
            <a:pPr lvl="0"/>
            <a:r>
              <a:rPr lang="en-US" dirty="0"/>
              <a:t>Insert Authors. Year. “Insert presentation title, “PowerPoint Slides. Washington DC: MOMENTUM</a:t>
            </a:r>
          </a:p>
        </p:txBody>
      </p:sp>
      <p:sp>
        <p:nvSpPr>
          <p:cNvPr id="2" name="TextBox 1">
            <a:extLst>
              <a:ext uri="{FF2B5EF4-FFF2-40B4-BE49-F238E27FC236}">
                <a16:creationId xmlns:a16="http://schemas.microsoft.com/office/drawing/2014/main" id="{FB41C566-4D4E-7846-A873-ABFB00B43EBB}"/>
              </a:ext>
            </a:extLst>
          </p:cNvPr>
          <p:cNvSpPr txBox="1"/>
          <p:nvPr userDrawn="1"/>
        </p:nvSpPr>
        <p:spPr>
          <a:xfrm>
            <a:off x="915986" y="724394"/>
            <a:ext cx="10009311" cy="1161472"/>
          </a:xfrm>
          <a:prstGeom prst="rect">
            <a:avLst/>
          </a:prstGeom>
          <a:noFill/>
        </p:spPr>
        <p:txBody>
          <a:bodyPr wrap="square" rtlCol="0">
            <a:spAutoFit/>
          </a:bodyPr>
          <a:lstStyle/>
          <a:p>
            <a:pPr lvl="0">
              <a:lnSpc>
                <a:spcPct val="110000"/>
              </a:lnSpc>
            </a:pPr>
            <a:r>
              <a:rPr lang="en-US" sz="1600" b="0" i="0" dirty="0">
                <a:latin typeface="Calibri" panose="020F0502020204030204" pitchFamily="34" charset="0"/>
              </a:rPr>
              <a:t>© 2020 MOMENTUM. All Rights Reserved</a:t>
            </a:r>
          </a:p>
          <a:p>
            <a:pPr lvl="0">
              <a:lnSpc>
                <a:spcPct val="110000"/>
              </a:lnSpc>
            </a:pPr>
            <a:endParaRPr lang="en-US" sz="1600" b="0" i="0" dirty="0">
              <a:latin typeface="Calibri" panose="020F0502020204030204" pitchFamily="34" charset="0"/>
            </a:endParaRPr>
          </a:p>
          <a:p>
            <a:pPr lvl="0">
              <a:lnSpc>
                <a:spcPct val="110000"/>
              </a:lnSpc>
            </a:pPr>
            <a:r>
              <a:rPr lang="en-US" sz="1600" b="0" i="0" dirty="0">
                <a:latin typeface="Calibri" panose="020F0502020204030204" pitchFamily="34" charset="0"/>
              </a:rPr>
              <a:t>Use of these materials is permitted only for noncommercial purposes.</a:t>
            </a:r>
            <a:br>
              <a:rPr lang="en-US" sz="1600" b="0" i="0" dirty="0">
                <a:latin typeface="Calibri" panose="020F0502020204030204" pitchFamily="34" charset="0"/>
              </a:rPr>
            </a:br>
            <a:r>
              <a:rPr lang="en-US" sz="1600" b="0" i="0" dirty="0">
                <a:latin typeface="Calibri" panose="020F0502020204030204" pitchFamily="34" charset="0"/>
              </a:rPr>
              <a:t>The following full source citation must be included:</a:t>
            </a:r>
          </a:p>
        </p:txBody>
      </p:sp>
      <p:sp>
        <p:nvSpPr>
          <p:cNvPr id="9" name="TextBox 8">
            <a:extLst>
              <a:ext uri="{FF2B5EF4-FFF2-40B4-BE49-F238E27FC236}">
                <a16:creationId xmlns:a16="http://schemas.microsoft.com/office/drawing/2014/main" id="{46A205F9-D6F0-0042-9F85-729F82160FC4}"/>
              </a:ext>
            </a:extLst>
          </p:cNvPr>
          <p:cNvSpPr txBox="1"/>
          <p:nvPr userDrawn="1"/>
        </p:nvSpPr>
        <p:spPr>
          <a:xfrm>
            <a:off x="915986" y="4245415"/>
            <a:ext cx="10009311" cy="584775"/>
          </a:xfrm>
          <a:prstGeom prst="rect">
            <a:avLst/>
          </a:prstGeom>
          <a:noFill/>
        </p:spPr>
        <p:txBody>
          <a:bodyPr wrap="square" rtlCol="0">
            <a:spAutoFit/>
          </a:bodyPr>
          <a:lstStyle/>
          <a:p>
            <a:pPr lvl="0"/>
            <a:r>
              <a:rPr lang="en-US" sz="1600" b="0" i="0" dirty="0">
                <a:latin typeface="Calibri" panose="020F0502020204030204" pitchFamily="34" charset="0"/>
              </a:rPr>
              <a:t>The presentation may contain materials owned by others. User is responsible for obtaining permissions for use from third parties as needed.</a:t>
            </a:r>
          </a:p>
        </p:txBody>
      </p:sp>
    </p:spTree>
    <p:extLst>
      <p:ext uri="{BB962C8B-B14F-4D97-AF65-F5344CB8AC3E}">
        <p14:creationId xmlns:p14="http://schemas.microsoft.com/office/powerpoint/2010/main" val="2226990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2" name="TextBox 1">
            <a:extLst>
              <a:ext uri="{FF2B5EF4-FFF2-40B4-BE49-F238E27FC236}">
                <a16:creationId xmlns:a16="http://schemas.microsoft.com/office/drawing/2014/main" id="{1E3A0FA9-D275-CB4E-B0F1-B01D4B9734EB}"/>
              </a:ext>
            </a:extLst>
          </p:cNvPr>
          <p:cNvSpPr txBox="1"/>
          <p:nvPr userDrawn="1"/>
        </p:nvSpPr>
        <p:spPr>
          <a:xfrm>
            <a:off x="916572" y="1155032"/>
            <a:ext cx="10102532" cy="2308324"/>
          </a:xfrm>
          <a:prstGeom prst="rect">
            <a:avLst/>
          </a:prstGeom>
          <a:noFill/>
        </p:spPr>
        <p:txBody>
          <a:bodyPr wrap="square" rtlCol="0">
            <a:spAutoFit/>
          </a:bodyPr>
          <a:lstStyle/>
          <a:p>
            <a:pPr lvl="0"/>
            <a:r>
              <a:rPr lang="en-US" sz="1600" b="0" i="0" dirty="0">
                <a:latin typeface="Calibri" panose="020F0502020204030204" pitchFamily="34" charset="0"/>
                <a:cs typeface="Poppins" pitchFamily="2" charset="77"/>
              </a:rPr>
              <a:t>© 2020 MOMENTUM. All Rights Reserved</a:t>
            </a:r>
          </a:p>
          <a:p>
            <a:pPr lvl="0"/>
            <a:endParaRPr lang="en-US" sz="1600" b="0" i="0" dirty="0">
              <a:latin typeface="Calibri" panose="020F0502020204030204" pitchFamily="34" charset="0"/>
              <a:cs typeface="Poppins" pitchFamily="2" charset="77"/>
            </a:endParaRPr>
          </a:p>
          <a:p>
            <a:pPr lvl="0"/>
            <a:r>
              <a:rPr lang="en-US" sz="1600" b="0" i="0" dirty="0">
                <a:latin typeface="Calibri" panose="020F0502020204030204" pitchFamily="34" charset="0"/>
                <a:cs typeface="Poppins" pitchFamily="2" charset="77"/>
              </a:rPr>
              <a:t>With the exception of fair dealing for the purposes of research or private study, this content may not be reproduced, stored, or transmitted in any form or by any means without the prior permission in writing from the MOMENTUM team.</a:t>
            </a:r>
          </a:p>
          <a:p>
            <a:pPr lvl="0"/>
            <a:endParaRPr lang="en-US" sz="1600" b="0" i="0" dirty="0">
              <a:latin typeface="Calibri" panose="020F0502020204030204" pitchFamily="34" charset="0"/>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Calibri" panose="020F0502020204030204" pitchFamily="34" charset="0"/>
              </a:rPr>
              <a:t>Contact: </a:t>
            </a:r>
            <a:r>
              <a:rPr lang="en-US" sz="1600" b="0" i="0" dirty="0">
                <a:latin typeface="Calibri" panose="020F0502020204030204" pitchFamily="34" charset="0"/>
                <a:hlinkClick r:id="rId4"/>
              </a:rPr>
              <a:t>nsunderland@prb.org</a:t>
            </a:r>
            <a:endParaRPr lang="en-US" sz="1600" b="0" i="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Calibri" panose="020F0502020204030204" pitchFamily="34" charset="0"/>
              </a:rPr>
              <a:t>This presentation may contain materials owned by others. User is responsible for obtaining permissions for use from third parties as needed.</a:t>
            </a:r>
          </a:p>
        </p:txBody>
      </p:sp>
    </p:spTree>
    <p:extLst>
      <p:ext uri="{BB962C8B-B14F-4D97-AF65-F5344CB8AC3E}">
        <p14:creationId xmlns:p14="http://schemas.microsoft.com/office/powerpoint/2010/main" val="3696970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9" name="TextBox 8">
            <a:extLst>
              <a:ext uri="{FF2B5EF4-FFF2-40B4-BE49-F238E27FC236}">
                <a16:creationId xmlns:a16="http://schemas.microsoft.com/office/drawing/2014/main" id="{DDB7929B-D920-664F-9D71-720658914F10}"/>
              </a:ext>
            </a:extLst>
          </p:cNvPr>
          <p:cNvSpPr txBox="1"/>
          <p:nvPr userDrawn="1"/>
        </p:nvSpPr>
        <p:spPr>
          <a:xfrm>
            <a:off x="916572" y="1859340"/>
            <a:ext cx="10102532" cy="1569660"/>
          </a:xfrm>
          <a:prstGeom prst="rect">
            <a:avLst/>
          </a:prstGeom>
          <a:noFill/>
        </p:spPr>
        <p:txBody>
          <a:bodyPr wrap="square" rtlCol="0">
            <a:spAutoFit/>
          </a:bodyPr>
          <a:lstStyle/>
          <a:p>
            <a:pPr lvl="0"/>
            <a:r>
              <a:rPr lang="en-US" sz="1600" b="0" i="0" dirty="0">
                <a:latin typeface="Calibri" panose="020F0502020204030204" pitchFamily="34" charset="0"/>
                <a:cs typeface="Poppins" pitchFamily="2" charset="77"/>
              </a:rPr>
              <a:t>© 2020 MOMENTUM. All Rights Reserved</a:t>
            </a:r>
          </a:p>
          <a:p>
            <a:pPr lvl="0"/>
            <a:endParaRPr lang="en-US" sz="1600" b="0" i="0" dirty="0">
              <a:latin typeface="Calibri" panose="020F0502020204030204" pitchFamily="34" charset="0"/>
              <a:cs typeface="Poppins" pitchFamily="2" charset="77"/>
            </a:endParaRPr>
          </a:p>
          <a:p>
            <a:pPr lvl="0"/>
            <a:r>
              <a:rPr lang="en-US" sz="1600" b="0" i="0" dirty="0">
                <a:latin typeface="Calibri" panose="020F0502020204030204" pitchFamily="34" charset="0"/>
                <a:cs typeface="Poppins" pitchFamily="2" charset="77"/>
              </a:rPr>
              <a:t>NOT FOR CITATION OR CIRCULATION</a:t>
            </a:r>
          </a:p>
          <a:p>
            <a:pPr lvl="0"/>
            <a:endParaRPr lang="en-US" sz="1600" b="0" i="0" dirty="0">
              <a:latin typeface="Calibri" panose="020F0502020204030204" pitchFamily="34" charset="0"/>
              <a:cs typeface="Poppins" pitchFamily="2" charset="77"/>
            </a:endParaRPr>
          </a:p>
          <a:p>
            <a:pPr lvl="0"/>
            <a:r>
              <a:rPr lang="en-US" sz="1600" b="0" i="0" dirty="0">
                <a:latin typeface="Calibri" panose="020F0502020204030204" pitchFamily="34" charset="0"/>
                <a:cs typeface="Poppins" pitchFamily="2" charset="77"/>
              </a:rPr>
              <a:t>The content of these slides are provided for the purposes of research or private study only. This content may not be reproduced, stored, or transmitted in any form or by any means. </a:t>
            </a:r>
          </a:p>
        </p:txBody>
      </p:sp>
    </p:spTree>
    <p:extLst>
      <p:ext uri="{BB962C8B-B14F-4D97-AF65-F5344CB8AC3E}">
        <p14:creationId xmlns:p14="http://schemas.microsoft.com/office/powerpoint/2010/main" val="1157766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17BA0-CE91-1041-8213-9823DA5A1EE9}"/>
              </a:ext>
            </a:extLst>
          </p:cNvPr>
          <p:cNvPicPr>
            <a:picLocks noChangeAspect="1"/>
          </p:cNvPicPr>
          <p:nvPr userDrawn="1"/>
        </p:nvPicPr>
        <p:blipFill rotWithShape="1">
          <a:blip r:embed="rId2">
            <a:duotone>
              <a:prstClr val="black"/>
              <a:schemeClr val="accent5">
                <a:tint val="45000"/>
                <a:satMod val="400000"/>
              </a:schemeClr>
            </a:duotone>
          </a:blip>
          <a:srcRect l="8646" t="11196" b="9161"/>
          <a:stretch/>
        </p:blipFill>
        <p:spPr>
          <a:xfrm flipH="1">
            <a:off x="0" y="-26905"/>
            <a:ext cx="12192000" cy="688490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26906"/>
            <a:ext cx="11750936" cy="6884906"/>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10" name="Picture 9">
            <a:extLst>
              <a:ext uri="{FF2B5EF4-FFF2-40B4-BE49-F238E27FC236}">
                <a16:creationId xmlns:a16="http://schemas.microsoft.com/office/drawing/2014/main" id="{8776F7ED-7837-F04E-8876-63C0BB50E4C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948143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6230" r="9140" b="6887"/>
          <a:stretch/>
        </p:blipFill>
        <p:spPr>
          <a:xfrm>
            <a:off x="0" y="1"/>
            <a:ext cx="12205218" cy="6884906"/>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2DD1DEB-5995-9F40-A2DC-6B22C81ACC79}"/>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292034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33878"/>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dirty="0"/>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Text Placeholder 10">
            <a:extLst>
              <a:ext uri="{FF2B5EF4-FFF2-40B4-BE49-F238E27FC236}">
                <a16:creationId xmlns:a16="http://schemas.microsoft.com/office/drawing/2014/main" id="{8AAFEFE5-1EBD-AD41-828F-B6391E14D2A0}"/>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dirty="0"/>
              <a:t>SUPER- TITLE</a:t>
            </a:r>
          </a:p>
        </p:txBody>
      </p:sp>
      <p:sp>
        <p:nvSpPr>
          <p:cNvPr id="11" name="Content Placeholder 2">
            <a:extLst>
              <a:ext uri="{FF2B5EF4-FFF2-40B4-BE49-F238E27FC236}">
                <a16:creationId xmlns:a16="http://schemas.microsoft.com/office/drawing/2014/main" id="{0B7B1D08-533E-A34C-8E54-351F18251B38}"/>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78619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586" b="7225"/>
          <a:stretch/>
        </p:blipFill>
        <p:spPr>
          <a:xfrm>
            <a:off x="15199" y="0"/>
            <a:ext cx="12176801"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B625808-7DBF-754E-AFAC-D8192CE8A0C0}"/>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4552461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74C475C9-1531-6D49-BD45-DE4C9363138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833556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7549" r="13300" b="9584"/>
          <a:stretch/>
        </p:blipFill>
        <p:spPr>
          <a:xfrm>
            <a:off x="0" y="-1"/>
            <a:ext cx="12191999"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0652573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3467270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792670" y="-1"/>
            <a:ext cx="10399330"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2588666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818816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837178" y="26906"/>
            <a:ext cx="10368269"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3121862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4584C5-3E35-0049-B31A-DD264DE1EA98}"/>
              </a:ext>
            </a:extLst>
          </p:cNvPr>
          <p:cNvPicPr>
            <a:picLocks noChangeAspect="1"/>
          </p:cNvPicPr>
          <p:nvPr userDrawn="1"/>
        </p:nvPicPr>
        <p:blipFill rotWithShape="1">
          <a:blip r:embed="rId2">
            <a:duotone>
              <a:prstClr val="black"/>
              <a:schemeClr val="accent5">
                <a:tint val="45000"/>
                <a:satMod val="400000"/>
              </a:schemeClr>
            </a:duotone>
          </a:blip>
          <a:srcRect l="8646" t="11508" b="9471"/>
          <a:stretch/>
        </p:blipFill>
        <p:spPr>
          <a:xfrm flipH="1">
            <a:off x="0" y="1"/>
            <a:ext cx="12192000" cy="6831094"/>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60EA0C42-252A-7941-9AD5-8D7125E0E56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6" name="Round Single Corner Rectangle 5">
            <a:extLst>
              <a:ext uri="{FF2B5EF4-FFF2-40B4-BE49-F238E27FC236}">
                <a16:creationId xmlns:a16="http://schemas.microsoft.com/office/drawing/2014/main" id="{F648643B-C9CC-154A-9D31-590865F6E8A6}"/>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 name="Group 1">
            <a:extLst>
              <a:ext uri="{FF2B5EF4-FFF2-40B4-BE49-F238E27FC236}">
                <a16:creationId xmlns:a16="http://schemas.microsoft.com/office/drawing/2014/main" id="{F5A39B6A-D4D7-D041-AC19-3001EA1EB386}"/>
              </a:ext>
            </a:extLst>
          </p:cNvPr>
          <p:cNvGrpSpPr/>
          <p:nvPr userDrawn="1"/>
        </p:nvGrpSpPr>
        <p:grpSpPr>
          <a:xfrm>
            <a:off x="7080143" y="5871713"/>
            <a:ext cx="4452334" cy="717418"/>
            <a:chOff x="7080143" y="5871713"/>
            <a:chExt cx="4452334" cy="717418"/>
          </a:xfrm>
        </p:grpSpPr>
        <p:pic>
          <p:nvPicPr>
            <p:cNvPr id="7" name="Picture 6">
              <a:extLst>
                <a:ext uri="{FF2B5EF4-FFF2-40B4-BE49-F238E27FC236}">
                  <a16:creationId xmlns:a16="http://schemas.microsoft.com/office/drawing/2014/main" id="{52F9944C-A1B0-EE45-B3A4-20F02F662F06}"/>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10" name="Picture 9">
              <a:extLst>
                <a:ext uri="{FF2B5EF4-FFF2-40B4-BE49-F238E27FC236}">
                  <a16:creationId xmlns:a16="http://schemas.microsoft.com/office/drawing/2014/main" id="{50DEDC36-B17E-FD47-95BA-5C96E194638E}"/>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489850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33D2E0-D551-874C-B55F-1E4F80DD9289}"/>
              </a:ext>
            </a:extLst>
          </p:cNvPr>
          <p:cNvPicPr>
            <a:picLocks noChangeAspect="1"/>
          </p:cNvPicPr>
          <p:nvPr userDrawn="1"/>
        </p:nvPicPr>
        <p:blipFill rotWithShape="1">
          <a:blip r:embed="rId2">
            <a:duotone>
              <a:prstClr val="black"/>
              <a:schemeClr val="accent5">
                <a:tint val="45000"/>
                <a:satMod val="400000"/>
              </a:schemeClr>
            </a:duotone>
          </a:blip>
          <a:srcRect t="18973" r="12999" b="7697"/>
          <a:stretch/>
        </p:blipFill>
        <p:spPr>
          <a:xfrm>
            <a:off x="0" y="1"/>
            <a:ext cx="12205218" cy="6857998"/>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07CBF4D-BC86-EE45-BCFA-9D6EE43122F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7" name="Round Single Corner Rectangle 16">
            <a:extLst>
              <a:ext uri="{FF2B5EF4-FFF2-40B4-BE49-F238E27FC236}">
                <a16:creationId xmlns:a16="http://schemas.microsoft.com/office/drawing/2014/main" id="{5FF3010C-F22E-5745-9D90-6894979E5E05}"/>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6536C783-42BD-3347-AF73-044FF9EB1AD6}"/>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E6D5945B-4C39-B04F-AA02-6D12EECB8DCD}"/>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D81074F8-86B6-5C43-ACA4-FBE3A9EA912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7043784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16E01E-30D6-F941-83F0-95469EA57F33}"/>
              </a:ext>
            </a:extLst>
          </p:cNvPr>
          <p:cNvPicPr>
            <a:picLocks noChangeAspect="1"/>
          </p:cNvPicPr>
          <p:nvPr userDrawn="1"/>
        </p:nvPicPr>
        <p:blipFill rotWithShape="1">
          <a:blip r:embed="rId2">
            <a:duotone>
              <a:prstClr val="black"/>
              <a:schemeClr val="accent5">
                <a:tint val="45000"/>
                <a:satMod val="400000"/>
              </a:schemeClr>
            </a:duotone>
          </a:blip>
          <a:srcRect t="7583" b="7225"/>
          <a:stretch/>
        </p:blipFill>
        <p:spPr>
          <a:xfrm>
            <a:off x="15199" y="0"/>
            <a:ext cx="12176801"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F4AC4F29-C7B2-E74C-9C07-C3709DC96965}"/>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id="{4E47DF41-909F-D249-9E54-03C60974DDC7}"/>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3B19B223-E5E8-F14D-9327-2D4D283C2C91}"/>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9EA42494-4AFB-8A4E-A4B6-46A5AFF4D91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0398B553-B514-BF4B-97B3-44F0954BDA4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23235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6" name="Round Same Side Corner Rectangle 5">
            <a:extLst>
              <a:ext uri="{FF2B5EF4-FFF2-40B4-BE49-F238E27FC236}">
                <a16:creationId xmlns:a16="http://schemas.microsoft.com/office/drawing/2014/main"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Content Placeholder 2">
            <a:extLst>
              <a:ext uri="{FF2B5EF4-FFF2-40B4-BE49-F238E27FC236}">
                <a16:creationId xmlns:a16="http://schemas.microsoft.com/office/drawing/2014/main" id="{6638FCA6-4E14-7548-ABE9-3D1C9B3DD67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6482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7B1D195-FAC4-C643-82C8-813EE67A02BB}"/>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36929DB9-F33B-7D46-9FEB-B1B09082D4E8}"/>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7" name="Round Single Corner Rectangle 16">
            <a:extLst>
              <a:ext uri="{FF2B5EF4-FFF2-40B4-BE49-F238E27FC236}">
                <a16:creationId xmlns:a16="http://schemas.microsoft.com/office/drawing/2014/main" id="{A7535E20-6C14-9E4E-A795-24BF31C5E7E2}"/>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B3D3E15-D98D-BF44-8601-297A25D16A9E}"/>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8CD4CE17-6993-4C45-86B4-9EB72FB41ACC}"/>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11035A2F-C7FC-DA43-8223-EFBC01BC79B8}"/>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6168880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D150368-A115-1049-B188-B390A8222CEB}"/>
              </a:ext>
            </a:extLst>
          </p:cNvPr>
          <p:cNvPicPr>
            <a:picLocks noChangeAspect="1"/>
          </p:cNvPicPr>
          <p:nvPr userDrawn="1"/>
        </p:nvPicPr>
        <p:blipFill rotWithShape="1">
          <a:blip r:embed="rId2">
            <a:duotone>
              <a:prstClr val="black"/>
              <a:schemeClr val="accent5">
                <a:tint val="45000"/>
                <a:satMod val="400000"/>
              </a:schemeClr>
            </a:duotone>
          </a:blip>
          <a:srcRect t="17548" r="13300" b="10191"/>
          <a:stretch/>
        </p:blipFill>
        <p:spPr>
          <a:xfrm>
            <a:off x="0" y="-1"/>
            <a:ext cx="12191999"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415086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A335CB2-9FE6-1148-B66B-5BF4EE4173D5}"/>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1567589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D150368-A115-1049-B188-B390A8222CEB}"/>
              </a:ext>
            </a:extLst>
          </p:cNvPr>
          <p:cNvPicPr>
            <a:picLocks noChangeAspect="1"/>
          </p:cNvPicPr>
          <p:nvPr userDrawn="1"/>
        </p:nvPicPr>
        <p:blipFill>
          <a:blip r:embed="rId2">
            <a:duotone>
              <a:prstClr val="black"/>
              <a:schemeClr val="accent5">
                <a:tint val="45000"/>
                <a:satMod val="400000"/>
              </a:schemeClr>
            </a:duotone>
          </a:blip>
          <a:srcRect/>
          <a:stretch/>
        </p:blipFill>
        <p:spPr>
          <a:xfrm>
            <a:off x="1867452" y="-1"/>
            <a:ext cx="10312780"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72738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4A22CB-9295-1B4F-8191-8F86102D5E3C}"/>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1372469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C4C7DFA-43D4-1346-84F3-0840E357C477}"/>
              </a:ext>
            </a:extLst>
          </p:cNvPr>
          <p:cNvPicPr>
            <a:picLocks noChangeAspect="1"/>
          </p:cNvPicPr>
          <p:nvPr userDrawn="1"/>
        </p:nvPicPr>
        <p:blipFill>
          <a:blip r:embed="rId2">
            <a:duotone>
              <a:prstClr val="black"/>
              <a:schemeClr val="accent5">
                <a:tint val="45000"/>
                <a:satMod val="400000"/>
              </a:schemeClr>
            </a:duotone>
          </a:blip>
          <a:srcRect/>
          <a:stretch/>
        </p:blipFill>
        <p:spPr>
          <a:xfrm>
            <a:off x="1837178" y="26906"/>
            <a:ext cx="10368269" cy="6915555"/>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5566856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2">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dirty="0"/>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3"/>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4"/>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5610958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2.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4.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b="0" i="0">
                <a:solidFill>
                  <a:schemeClr val="accent5"/>
                </a:solidFill>
                <a:latin typeface="Calibri" panose="020F0502020204030204" pitchFamily="34" charset="0"/>
                <a:ea typeface="Roboto Condensed" panose="02000000000000000000" pitchFamily="2" charset="0"/>
              </a:defRPr>
            </a:lvl1pPr>
          </a:lstStyle>
          <a:p>
            <a:r>
              <a:rPr lang="en-US" dirty="0"/>
              <a:t>1</a:t>
            </a:r>
          </a:p>
        </p:txBody>
      </p:sp>
    </p:spTree>
    <p:extLst>
      <p:ext uri="{BB962C8B-B14F-4D97-AF65-F5344CB8AC3E}">
        <p14:creationId xmlns:p14="http://schemas.microsoft.com/office/powerpoint/2010/main" val="4236435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721" r:id="rId4"/>
    <p:sldLayoutId id="2147483698" r:id="rId5"/>
    <p:sldLayoutId id="2147483652" r:id="rId6"/>
    <p:sldLayoutId id="2147483673" r:id="rId7"/>
    <p:sldLayoutId id="2147483674" r:id="rId8"/>
    <p:sldLayoutId id="2147483699" r:id="rId9"/>
    <p:sldLayoutId id="2147483675" r:id="rId10"/>
    <p:sldLayoutId id="2147483676" r:id="rId11"/>
    <p:sldLayoutId id="2147483677" r:id="rId12"/>
    <p:sldLayoutId id="2147483700" r:id="rId13"/>
    <p:sldLayoutId id="2147483678" r:id="rId14"/>
    <p:sldLayoutId id="2147483679" r:id="rId15"/>
    <p:sldLayoutId id="2147483680" r:id="rId16"/>
    <p:sldLayoutId id="2147483681" r:id="rId17"/>
    <p:sldLayoutId id="2147483682" r:id="rId18"/>
    <p:sldLayoutId id="2147483684" r:id="rId19"/>
    <p:sldLayoutId id="2147483683" r:id="rId20"/>
    <p:sldLayoutId id="2147483685" r:id="rId21"/>
    <p:sldLayoutId id="2147483723" r:id="rId22"/>
    <p:sldLayoutId id="2147483686" r:id="rId23"/>
    <p:sldLayoutId id="2147483687" r:id="rId24"/>
    <p:sldLayoutId id="2147483688" r:id="rId25"/>
    <p:sldLayoutId id="2147483724" r:id="rId26"/>
    <p:sldLayoutId id="2147483689" r:id="rId27"/>
    <p:sldLayoutId id="2147483690" r:id="rId28"/>
    <p:sldLayoutId id="2147483691" r:id="rId29"/>
    <p:sldLayoutId id="2147483725" r:id="rId30"/>
    <p:sldLayoutId id="2147483692" r:id="rId31"/>
    <p:sldLayoutId id="2147483693" r:id="rId32"/>
    <p:sldLayoutId id="2147483694" r:id="rId33"/>
    <p:sldLayoutId id="2147483695" r:id="rId34"/>
    <p:sldLayoutId id="2147483696" r:id="rId35"/>
    <p:sldLayoutId id="2147483697" r:id="rId36"/>
    <p:sldLayoutId id="2147483701" r:id="rId37"/>
    <p:sldLayoutId id="2147483702" r:id="rId38"/>
    <p:sldLayoutId id="2147483703" r:id="rId39"/>
    <p:sldLayoutId id="2147483704" r:id="rId40"/>
    <p:sldLayoutId id="2147483655"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Lst>
  <p:hf hdr="0" ftr="0" dt="0"/>
  <p:txStyles>
    <p:titleStyle>
      <a:lvl1pPr algn="l" defTabSz="914400" rtl="0" eaLnBrk="1" latinLnBrk="0" hangingPunct="1">
        <a:lnSpc>
          <a:spcPct val="90000"/>
        </a:lnSpc>
        <a:spcBef>
          <a:spcPct val="0"/>
        </a:spcBef>
        <a:buNone/>
        <a:defRPr sz="36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099072"/>
      </p:ext>
    </p:extLst>
  </p:cSld>
  <p:clrMap bg1="lt1" tx1="dk1" bg2="lt2" tx2="dk2" accent1="accent1" accent2="accent2" accent3="accent3" accent4="accent4" accent5="accent5" accent6="accent6" hlink="hlink" folHlink="folHlink"/>
  <p:sldLayoutIdLst>
    <p:sldLayoutId id="2147483717" r:id="rId1"/>
    <p:sldLayoutId id="2147483663" r:id="rId2"/>
    <p:sldLayoutId id="2147483718" r:id="rId3"/>
    <p:sldLayoutId id="2147483745" r:id="rId4"/>
    <p:sldLayoutId id="2147483662" r:id="rId5"/>
    <p:sldLayoutId id="2147483713" r:id="rId6"/>
    <p:sldLayoutId id="2147483729" r:id="rId7"/>
    <p:sldLayoutId id="2147483730" r:id="rId8"/>
    <p:sldLayoutId id="2147483731" r:id="rId9"/>
    <p:sldLayoutId id="2147483732" r:id="rId10"/>
    <p:sldLayoutId id="2147483734" r:id="rId11"/>
    <p:sldLayoutId id="2147483733" r:id="rId12"/>
    <p:sldLayoutId id="2147483714" r:id="rId13"/>
    <p:sldLayoutId id="2147483735" r:id="rId14"/>
    <p:sldLayoutId id="2147483715" r:id="rId15"/>
    <p:sldLayoutId id="2147483736" r:id="rId16"/>
    <p:sldLayoutId id="2147483737" r:id="rId17"/>
    <p:sldLayoutId id="2147483738" r:id="rId18"/>
    <p:sldLayoutId id="2147483739" r:id="rId19"/>
    <p:sldLayoutId id="2147483740" r:id="rId20"/>
    <p:sldLayoutId id="2147483741" r:id="rId21"/>
    <p:sldLayoutId id="2147483742" r:id="rId22"/>
    <p:sldLayoutId id="2147483719" r:id="rId23"/>
    <p:sldLayoutId id="2147483743" r:id="rId24"/>
    <p:sldLayoutId id="2147483744" r:id="rId25"/>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2341929"/>
      </p:ext>
    </p:extLst>
  </p:cSld>
  <p:clrMap bg1="lt1" tx1="dk1" bg2="lt2" tx2="dk2" accent1="accent1" accent2="accent2" accent3="accent3" accent4="accent4" accent5="accent5" accent6="accent6" hlink="hlink" folHlink="folHlink"/>
  <p:sldLayoutIdLst>
    <p:sldLayoutId id="2147483759" r:id="rId1"/>
    <p:sldLayoutId id="2147483762" r:id="rId2"/>
    <p:sldLayoutId id="2147483763" r:id="rId3"/>
  </p:sldLayoutIdLst>
  <p:hf hdr="0" ftr="0" dt="0"/>
  <p:txStyles>
    <p:titleStyle>
      <a:lvl1pPr algn="l" defTabSz="914400" rtl="0" eaLnBrk="1" latinLnBrk="0" hangingPunct="1">
        <a:lnSpc>
          <a:spcPct val="90000"/>
        </a:lnSpc>
        <a:spcBef>
          <a:spcPct val="0"/>
        </a:spcBef>
        <a:buNone/>
        <a:defRPr sz="44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5090774"/>
      </p:ext>
    </p:extLst>
  </p:cSld>
  <p:clrMap bg1="lt1" tx1="dk1" bg2="lt2" tx2="dk2" accent1="accent1" accent2="accent2" accent3="accent3" accent4="accent4" accent5="accent5" accent6="accent6" hlink="hlink" folHlink="folHlink"/>
  <p:sldLayoutIdLst>
    <p:sldLayoutId id="2147483765" r:id="rId1"/>
    <p:sldLayoutId id="2147483768" r:id="rId2"/>
    <p:sldLayoutId id="2147483769" r:id="rId3"/>
    <p:sldLayoutId id="2147483770" r:id="rId4"/>
    <p:sldLayoutId id="2147483771" r:id="rId5"/>
    <p:sldLayoutId id="2147483777" r:id="rId6"/>
    <p:sldLayoutId id="2147483778" r:id="rId7"/>
    <p:sldLayoutId id="2147483779" r:id="rId8"/>
    <p:sldLayoutId id="2147483780" r:id="rId9"/>
    <p:sldLayoutId id="2147483766" r:id="rId10"/>
    <p:sldLayoutId id="2147483772" r:id="rId11"/>
    <p:sldLayoutId id="2147483773" r:id="rId12"/>
    <p:sldLayoutId id="2147483774" r:id="rId13"/>
    <p:sldLayoutId id="2147483775" r:id="rId14"/>
    <p:sldLayoutId id="2147483781" r:id="rId15"/>
    <p:sldLayoutId id="2147483782" r:id="rId16"/>
    <p:sldLayoutId id="2147483783" r:id="rId17"/>
    <p:sldLayoutId id="2147483784" r:id="rId18"/>
    <p:sldLayoutId id="2147483776" r:id="rId19"/>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hyperlink" Target="https://www.dropbox.com/s/c02wlocv5itbqi5/WHO%20IPC%20guideline%20slidedocs_full%20version_share%20with%20COs.pptx" TargetMode="Externa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022CA-95FB-4635-ACE4-6216B79E09DB}"/>
              </a:ext>
            </a:extLst>
          </p:cNvPr>
          <p:cNvSpPr>
            <a:spLocks noGrp="1"/>
          </p:cNvSpPr>
          <p:nvPr>
            <p:ph type="body" sz="quarter" idx="10"/>
          </p:nvPr>
        </p:nvSpPr>
        <p:spPr/>
        <p:txBody>
          <a:bodyPr>
            <a:normAutofit fontScale="92500" lnSpcReduction="20000"/>
          </a:bodyPr>
          <a:lstStyle/>
          <a:p>
            <a:r>
              <a:rPr lang="en-US" dirty="0"/>
              <a:t>MOMENTUM Country and Global Leadership</a:t>
            </a:r>
          </a:p>
        </p:txBody>
      </p:sp>
      <p:sp>
        <p:nvSpPr>
          <p:cNvPr id="3" name="Text Placeholder 2">
            <a:extLst>
              <a:ext uri="{FF2B5EF4-FFF2-40B4-BE49-F238E27FC236}">
                <a16:creationId xmlns:a16="http://schemas.microsoft.com/office/drawing/2014/main" id="{CEC507D2-51E6-4B88-B085-FA536CE1FB18}"/>
              </a:ext>
            </a:extLst>
          </p:cNvPr>
          <p:cNvSpPr>
            <a:spLocks noGrp="1"/>
          </p:cNvSpPr>
          <p:nvPr>
            <p:ph type="body" sz="quarter" idx="11"/>
          </p:nvPr>
        </p:nvSpPr>
        <p:spPr/>
        <p:txBody>
          <a:bodyPr/>
          <a:lstStyle/>
          <a:p>
            <a:r>
              <a:rPr lang="en-US" dirty="0"/>
              <a:t>Advantages of the </a:t>
            </a:r>
            <a:r>
              <a:rPr lang="en-US" dirty="0" err="1"/>
              <a:t>Labour</a:t>
            </a:r>
            <a:r>
              <a:rPr lang="en-US" dirty="0"/>
              <a:t> Care Guide (LCG) and implementation considerations</a:t>
            </a:r>
          </a:p>
        </p:txBody>
      </p:sp>
      <p:sp>
        <p:nvSpPr>
          <p:cNvPr id="4" name="Text Placeholder 3">
            <a:extLst>
              <a:ext uri="{FF2B5EF4-FFF2-40B4-BE49-F238E27FC236}">
                <a16:creationId xmlns:a16="http://schemas.microsoft.com/office/drawing/2014/main" id="{481B57AE-44D6-4847-A8D3-B7C5C2992994}"/>
              </a:ext>
            </a:extLst>
          </p:cNvPr>
          <p:cNvSpPr>
            <a:spLocks noGrp="1"/>
          </p:cNvSpPr>
          <p:nvPr>
            <p:ph type="body" sz="quarter" idx="12"/>
          </p:nvPr>
        </p:nvSpPr>
        <p:spPr/>
        <p:txBody>
          <a:bodyPr/>
          <a:lstStyle/>
          <a:p>
            <a:r>
              <a:rPr lang="en-US" dirty="0">
                <a:latin typeface="Calibri"/>
              </a:rPr>
              <a:t>Presenter Name, MOMENTUM Country and Global Leadership</a:t>
            </a:r>
            <a:endParaRPr lang="en-US" dirty="0"/>
          </a:p>
        </p:txBody>
      </p:sp>
      <p:sp>
        <p:nvSpPr>
          <p:cNvPr id="5" name="Text Placeholder 4">
            <a:extLst>
              <a:ext uri="{FF2B5EF4-FFF2-40B4-BE49-F238E27FC236}">
                <a16:creationId xmlns:a16="http://schemas.microsoft.com/office/drawing/2014/main" id="{3FEE3C92-25D3-470D-9029-D5BF883EA95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77094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37B4-8822-475A-BFBC-39F63BE04784}"/>
              </a:ext>
            </a:extLst>
          </p:cNvPr>
          <p:cNvSpPr>
            <a:spLocks noGrp="1"/>
          </p:cNvSpPr>
          <p:nvPr>
            <p:ph type="title"/>
          </p:nvPr>
        </p:nvSpPr>
        <p:spPr/>
        <p:txBody>
          <a:bodyPr/>
          <a:lstStyle/>
          <a:p>
            <a:r>
              <a:rPr lang="en-GB" dirty="0">
                <a:solidFill>
                  <a:srgbClr val="4BACC6"/>
                </a:solidFill>
              </a:rPr>
              <a:t>Successful, sustained implementation will require:</a:t>
            </a:r>
            <a:endParaRPr lang="en-US" dirty="0">
              <a:solidFill>
                <a:srgbClr val="4BACC6"/>
              </a:solidFill>
            </a:endParaRPr>
          </a:p>
        </p:txBody>
      </p:sp>
      <p:sp>
        <p:nvSpPr>
          <p:cNvPr id="3" name="Slide Number Placeholder 2">
            <a:extLst>
              <a:ext uri="{FF2B5EF4-FFF2-40B4-BE49-F238E27FC236}">
                <a16:creationId xmlns:a16="http://schemas.microsoft.com/office/drawing/2014/main" id="{C729B69A-7721-46AC-A086-84E0243CAA1D}"/>
              </a:ext>
            </a:extLst>
          </p:cNvPr>
          <p:cNvSpPr>
            <a:spLocks noGrp="1"/>
          </p:cNvSpPr>
          <p:nvPr>
            <p:ph type="sldNum" sz="quarter" idx="4"/>
          </p:nvPr>
        </p:nvSpPr>
        <p:spPr/>
        <p:txBody>
          <a:bodyPr/>
          <a:lstStyle/>
          <a:p>
            <a:fld id="{D919D109-F427-0D4E-A2E6-D5BD6A565421}" type="slidenum">
              <a:rPr lang="en-US" smtClean="0"/>
              <a:pPr/>
              <a:t>10</a:t>
            </a:fld>
            <a:endParaRPr lang="en-US" dirty="0"/>
          </a:p>
        </p:txBody>
      </p:sp>
      <p:sp>
        <p:nvSpPr>
          <p:cNvPr id="4" name="Content Placeholder 3">
            <a:extLst>
              <a:ext uri="{FF2B5EF4-FFF2-40B4-BE49-F238E27FC236}">
                <a16:creationId xmlns:a16="http://schemas.microsoft.com/office/drawing/2014/main" id="{5F035B25-37B9-411A-BC9A-31D569E9C318}"/>
              </a:ext>
            </a:extLst>
          </p:cNvPr>
          <p:cNvSpPr>
            <a:spLocks noGrp="1"/>
          </p:cNvSpPr>
          <p:nvPr>
            <p:ph sz="half" idx="1"/>
          </p:nvPr>
        </p:nvSpPr>
        <p:spPr/>
        <p:txBody>
          <a:bodyPr>
            <a:normAutofit/>
          </a:bodyPr>
          <a:lstStyle/>
          <a:p>
            <a:pPr marL="171450" lvl="0" indent="-171450"/>
            <a:r>
              <a:rPr lang="en-GB" sz="2400" dirty="0"/>
              <a:t>Adequate human resources with the necessary expertise and skills to:</a:t>
            </a:r>
            <a:endParaRPr lang="en-US" sz="2400" dirty="0"/>
          </a:p>
          <a:p>
            <a:pPr marL="628650" lvl="1" indent="-171450"/>
            <a:r>
              <a:rPr lang="en-GB" sz="2400" dirty="0"/>
              <a:t>Correctly assess women and babies for all parameters included in the LCG;</a:t>
            </a:r>
            <a:endParaRPr lang="en-US" sz="2400" dirty="0"/>
          </a:p>
          <a:p>
            <a:pPr marL="628650" lvl="1" indent="-171450"/>
            <a:r>
              <a:rPr lang="en-GB" sz="2400" dirty="0"/>
              <a:t>Correctly complete the LCG, interpret findings on the LCG, share decision-making with women and their companions, and develop an appropriate plan of care;</a:t>
            </a:r>
            <a:endParaRPr lang="en-US" sz="2400" dirty="0"/>
          </a:p>
          <a:p>
            <a:pPr marL="628650" lvl="1" indent="-171450"/>
            <a:r>
              <a:rPr lang="en-GB" sz="2400" dirty="0"/>
              <a:t>Coach and mentor providers newly trained to use the LCG and provide structured, constructive feedback on completed LCGs to help users improve their skills;</a:t>
            </a:r>
            <a:endParaRPr lang="en-US" sz="2400" dirty="0"/>
          </a:p>
          <a:p>
            <a:endParaRPr lang="en-US" sz="2400" dirty="0"/>
          </a:p>
        </p:txBody>
      </p:sp>
    </p:spTree>
    <p:extLst>
      <p:ext uri="{BB962C8B-B14F-4D97-AF65-F5344CB8AC3E}">
        <p14:creationId xmlns:p14="http://schemas.microsoft.com/office/powerpoint/2010/main" val="3908545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a:xfrm>
            <a:off x="9157138" y="6356350"/>
            <a:ext cx="2743200" cy="365125"/>
          </a:xfrm>
        </p:spPr>
        <p:txBody>
          <a:bodyPr/>
          <a:lstStyle/>
          <a:p>
            <a:fld id="{D919D109-F427-0D4E-A2E6-D5BD6A565421}" type="slidenum">
              <a:rPr lang="en-US" smtClean="0"/>
              <a:t>11</a:t>
            </a:fld>
            <a:endParaRPr lang="en-US" dirty="0"/>
          </a:p>
        </p:txBody>
      </p:sp>
      <p:sp>
        <p:nvSpPr>
          <p:cNvPr id="3" name="Title 1">
            <a:extLst>
              <a:ext uri="{FF2B5EF4-FFF2-40B4-BE49-F238E27FC236}">
                <a16:creationId xmlns:a16="http://schemas.microsoft.com/office/drawing/2014/main" id="{3D22C7EF-8EBA-4012-8A29-0FA65174A6A6}"/>
              </a:ext>
            </a:extLst>
          </p:cNvPr>
          <p:cNvSpPr>
            <a:spLocks noGrp="1"/>
          </p:cNvSpPr>
          <p:nvPr>
            <p:ph type="title"/>
          </p:nvPr>
        </p:nvSpPr>
        <p:spPr>
          <a:xfrm>
            <a:off x="838200" y="365125"/>
            <a:ext cx="10515600" cy="1325563"/>
          </a:xfrm>
        </p:spPr>
        <p:txBody>
          <a:bodyPr/>
          <a:lstStyle/>
          <a:p>
            <a:r>
              <a:rPr lang="en-US" dirty="0">
                <a:solidFill>
                  <a:srgbClr val="4BACC6"/>
                </a:solidFill>
              </a:rPr>
              <a:t>Care of the baby – Implementation considerations</a:t>
            </a:r>
          </a:p>
        </p:txBody>
      </p:sp>
      <p:sp>
        <p:nvSpPr>
          <p:cNvPr id="4" name="Content Placeholder 2">
            <a:extLst>
              <a:ext uri="{FF2B5EF4-FFF2-40B4-BE49-F238E27FC236}">
                <a16:creationId xmlns:a16="http://schemas.microsoft.com/office/drawing/2014/main" id="{B4CE674A-7065-4C4D-9DE0-D0FC9FD2F94F}"/>
              </a:ext>
            </a:extLst>
          </p:cNvPr>
          <p:cNvSpPr>
            <a:spLocks noGrp="1"/>
          </p:cNvSpPr>
          <p:nvPr>
            <p:ph idx="1"/>
          </p:nvPr>
        </p:nvSpPr>
        <p:spPr>
          <a:xfrm>
            <a:off x="838200" y="1825625"/>
            <a:ext cx="10515600" cy="4351338"/>
          </a:xfrm>
        </p:spPr>
        <p:txBody>
          <a:bodyPr>
            <a:noAutofit/>
          </a:bodyPr>
          <a:lstStyle/>
          <a:p>
            <a:r>
              <a:rPr lang="en-US" sz="2400" dirty="0"/>
              <a:t>Given the recommendations for fetal heart assessment, are all providers able to assess:</a:t>
            </a:r>
          </a:p>
          <a:p>
            <a:pPr lvl="1"/>
            <a:r>
              <a:rPr lang="en-US" sz="2400" dirty="0"/>
              <a:t>Baseline FHR?</a:t>
            </a:r>
          </a:p>
          <a:p>
            <a:pPr lvl="1"/>
            <a:r>
              <a:rPr lang="en-US" sz="2400" dirty="0"/>
              <a:t>Decelerations?</a:t>
            </a:r>
          </a:p>
          <a:p>
            <a:r>
              <a:rPr lang="en-US" sz="2400" dirty="0"/>
              <a:t>If not, what needs to be done to ensure correct implementation of the LCG at the facility level?</a:t>
            </a:r>
          </a:p>
        </p:txBody>
      </p:sp>
    </p:spTree>
    <p:extLst>
      <p:ext uri="{BB962C8B-B14F-4D97-AF65-F5344CB8AC3E}">
        <p14:creationId xmlns:p14="http://schemas.microsoft.com/office/powerpoint/2010/main" val="15008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a:xfrm>
            <a:off x="9157138" y="6356350"/>
            <a:ext cx="2743200" cy="365125"/>
          </a:xfrm>
        </p:spPr>
        <p:txBody>
          <a:bodyPr/>
          <a:lstStyle/>
          <a:p>
            <a:fld id="{D919D109-F427-0D4E-A2E6-D5BD6A565421}" type="slidenum">
              <a:rPr lang="en-US" smtClean="0"/>
              <a:t>12</a:t>
            </a:fld>
            <a:endParaRPr lang="en-US" dirty="0"/>
          </a:p>
        </p:txBody>
      </p:sp>
      <p:sp>
        <p:nvSpPr>
          <p:cNvPr id="3" name="Title 1">
            <a:extLst>
              <a:ext uri="{FF2B5EF4-FFF2-40B4-BE49-F238E27FC236}">
                <a16:creationId xmlns:a16="http://schemas.microsoft.com/office/drawing/2014/main" id="{37E038A0-02FA-4F54-BD6C-BE3145D5824F}"/>
              </a:ext>
            </a:extLst>
          </p:cNvPr>
          <p:cNvSpPr>
            <a:spLocks noGrp="1"/>
          </p:cNvSpPr>
          <p:nvPr>
            <p:ph type="title"/>
          </p:nvPr>
        </p:nvSpPr>
        <p:spPr>
          <a:xfrm>
            <a:off x="838200" y="365125"/>
            <a:ext cx="10515600" cy="1325563"/>
          </a:xfrm>
        </p:spPr>
        <p:txBody>
          <a:bodyPr/>
          <a:lstStyle/>
          <a:p>
            <a:r>
              <a:rPr lang="en-US" dirty="0">
                <a:solidFill>
                  <a:srgbClr val="4BACC6"/>
                </a:solidFill>
              </a:rPr>
              <a:t>Care of the baby – Implementation considerations</a:t>
            </a:r>
          </a:p>
        </p:txBody>
      </p:sp>
      <p:sp>
        <p:nvSpPr>
          <p:cNvPr id="4" name="Content Placeholder 2">
            <a:extLst>
              <a:ext uri="{FF2B5EF4-FFF2-40B4-BE49-F238E27FC236}">
                <a16:creationId xmlns:a16="http://schemas.microsoft.com/office/drawing/2014/main" id="{DC5A941B-229E-4AE0-B5D7-E4975CB516D5}"/>
              </a:ext>
            </a:extLst>
          </p:cNvPr>
          <p:cNvSpPr>
            <a:spLocks noGrp="1"/>
          </p:cNvSpPr>
          <p:nvPr>
            <p:ph idx="1"/>
          </p:nvPr>
        </p:nvSpPr>
        <p:spPr>
          <a:xfrm>
            <a:off x="838200" y="1825625"/>
            <a:ext cx="10515600" cy="4351338"/>
          </a:xfrm>
        </p:spPr>
        <p:txBody>
          <a:bodyPr>
            <a:noAutofit/>
          </a:bodyPr>
          <a:lstStyle/>
          <a:p>
            <a:r>
              <a:rPr lang="en-US" sz="2400" dirty="0"/>
              <a:t>Are all providers able to assess:</a:t>
            </a:r>
          </a:p>
          <a:p>
            <a:pPr lvl="1"/>
            <a:r>
              <a:rPr lang="en-US" sz="2400" dirty="0"/>
              <a:t>Fetal position?</a:t>
            </a:r>
          </a:p>
          <a:p>
            <a:pPr lvl="1"/>
            <a:r>
              <a:rPr lang="en-US" sz="2400" dirty="0"/>
              <a:t>Caput?</a:t>
            </a:r>
          </a:p>
          <a:p>
            <a:pPr lvl="1"/>
            <a:r>
              <a:rPr lang="en-US" sz="2400" dirty="0"/>
              <a:t>Moulding?</a:t>
            </a:r>
          </a:p>
          <a:p>
            <a:r>
              <a:rPr lang="en-US" sz="2400" dirty="0"/>
              <a:t>If not, what needs to be done to ensure correct implementation of the LCG at the facility level?</a:t>
            </a:r>
          </a:p>
        </p:txBody>
      </p:sp>
    </p:spTree>
    <p:extLst>
      <p:ext uri="{BB962C8B-B14F-4D97-AF65-F5344CB8AC3E}">
        <p14:creationId xmlns:p14="http://schemas.microsoft.com/office/powerpoint/2010/main" val="59649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a:xfrm>
            <a:off x="9157138" y="6356350"/>
            <a:ext cx="2743200" cy="365125"/>
          </a:xfrm>
        </p:spPr>
        <p:txBody>
          <a:bodyPr/>
          <a:lstStyle/>
          <a:p>
            <a:fld id="{D919D109-F427-0D4E-A2E6-D5BD6A565421}" type="slidenum">
              <a:rPr lang="en-US" smtClean="0"/>
              <a:t>13</a:t>
            </a:fld>
            <a:endParaRPr lang="en-US" dirty="0"/>
          </a:p>
        </p:txBody>
      </p:sp>
      <p:sp>
        <p:nvSpPr>
          <p:cNvPr id="3" name="Title 1">
            <a:extLst>
              <a:ext uri="{FF2B5EF4-FFF2-40B4-BE49-F238E27FC236}">
                <a16:creationId xmlns:a16="http://schemas.microsoft.com/office/drawing/2014/main" id="{C5666937-EC93-49F8-88BB-DD9972E32D8D}"/>
              </a:ext>
            </a:extLst>
          </p:cNvPr>
          <p:cNvSpPr>
            <a:spLocks noGrp="1"/>
          </p:cNvSpPr>
          <p:nvPr>
            <p:ph type="title"/>
          </p:nvPr>
        </p:nvSpPr>
        <p:spPr>
          <a:xfrm>
            <a:off x="838200" y="382378"/>
            <a:ext cx="10515600" cy="1325563"/>
          </a:xfrm>
        </p:spPr>
        <p:txBody>
          <a:bodyPr/>
          <a:lstStyle/>
          <a:p>
            <a:r>
              <a:rPr lang="en-US" dirty="0">
                <a:solidFill>
                  <a:srgbClr val="4BACC6"/>
                </a:solidFill>
              </a:rPr>
              <a:t>Cervical dilatation</a:t>
            </a:r>
          </a:p>
        </p:txBody>
      </p:sp>
      <p:sp>
        <p:nvSpPr>
          <p:cNvPr id="4" name="Content Placeholder 3">
            <a:extLst>
              <a:ext uri="{FF2B5EF4-FFF2-40B4-BE49-F238E27FC236}">
                <a16:creationId xmlns:a16="http://schemas.microsoft.com/office/drawing/2014/main" id="{69F10050-D943-4B99-9E4F-290341A78F86}"/>
              </a:ext>
            </a:extLst>
          </p:cNvPr>
          <p:cNvSpPr txBox="1">
            <a:spLocks/>
          </p:cNvSpPr>
          <p:nvPr/>
        </p:nvSpPr>
        <p:spPr>
          <a:xfrm>
            <a:off x="5933536" y="3029352"/>
            <a:ext cx="5181600" cy="1462177"/>
          </a:xfrm>
          <a:prstGeom prst="rect">
            <a:avLst/>
          </a:prstGeom>
        </p:spPr>
        <p:txBody>
          <a:bodyPr>
            <a:normAutofit fontScale="92500" lnSpcReduction="10000"/>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a:t>How will you assess labour progress with the new threshold values that have replaced the partograph threshold of 1cm/hour?</a:t>
            </a:r>
            <a:endParaRPr lang="en-US" sz="2400" b="1" i="1" dirty="0"/>
          </a:p>
        </p:txBody>
      </p:sp>
      <p:pic>
        <p:nvPicPr>
          <p:cNvPr id="6" name="Picture 5">
            <a:extLst>
              <a:ext uri="{FF2B5EF4-FFF2-40B4-BE49-F238E27FC236}">
                <a16:creationId xmlns:a16="http://schemas.microsoft.com/office/drawing/2014/main" id="{B3AA07E1-6192-4F3B-A09B-2D2D3B57FB87}"/>
              </a:ext>
            </a:extLst>
          </p:cNvPr>
          <p:cNvPicPr>
            <a:picLocks noChangeAspect="1"/>
          </p:cNvPicPr>
          <p:nvPr/>
        </p:nvPicPr>
        <p:blipFill>
          <a:blip r:embed="rId2"/>
          <a:stretch>
            <a:fillRect/>
          </a:stretch>
        </p:blipFill>
        <p:spPr>
          <a:xfrm>
            <a:off x="1076864" y="1707941"/>
            <a:ext cx="4648201" cy="4455530"/>
          </a:xfrm>
          <a:prstGeom prst="rect">
            <a:avLst/>
          </a:prstGeom>
        </p:spPr>
      </p:pic>
    </p:spTree>
    <p:extLst>
      <p:ext uri="{BB962C8B-B14F-4D97-AF65-F5344CB8AC3E}">
        <p14:creationId xmlns:p14="http://schemas.microsoft.com/office/powerpoint/2010/main" val="4240101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37B4-8822-475A-BFBC-39F63BE04784}"/>
              </a:ext>
            </a:extLst>
          </p:cNvPr>
          <p:cNvSpPr>
            <a:spLocks noGrp="1"/>
          </p:cNvSpPr>
          <p:nvPr>
            <p:ph type="title"/>
          </p:nvPr>
        </p:nvSpPr>
        <p:spPr>
          <a:xfrm>
            <a:off x="838200" y="365125"/>
            <a:ext cx="5492262" cy="1325563"/>
          </a:xfrm>
        </p:spPr>
        <p:txBody>
          <a:bodyPr>
            <a:normAutofit/>
          </a:bodyPr>
          <a:lstStyle/>
          <a:p>
            <a:r>
              <a:rPr lang="en-GB" dirty="0">
                <a:solidFill>
                  <a:srgbClr val="4BACC6"/>
                </a:solidFill>
              </a:rPr>
              <a:t>Successful, sustained implementation will require:</a:t>
            </a:r>
            <a:endParaRPr lang="en-US" dirty="0">
              <a:solidFill>
                <a:srgbClr val="4BACC6"/>
              </a:solidFill>
            </a:endParaRPr>
          </a:p>
        </p:txBody>
      </p:sp>
      <p:sp>
        <p:nvSpPr>
          <p:cNvPr id="3" name="Slide Number Placeholder 2">
            <a:extLst>
              <a:ext uri="{FF2B5EF4-FFF2-40B4-BE49-F238E27FC236}">
                <a16:creationId xmlns:a16="http://schemas.microsoft.com/office/drawing/2014/main" id="{C729B69A-7721-46AC-A086-84E0243CAA1D}"/>
              </a:ext>
            </a:extLst>
          </p:cNvPr>
          <p:cNvSpPr>
            <a:spLocks noGrp="1"/>
          </p:cNvSpPr>
          <p:nvPr>
            <p:ph type="sldNum" sz="quarter" idx="4"/>
          </p:nvPr>
        </p:nvSpPr>
        <p:spPr/>
        <p:txBody>
          <a:bodyPr/>
          <a:lstStyle/>
          <a:p>
            <a:fld id="{D919D109-F427-0D4E-A2E6-D5BD6A565421}" type="slidenum">
              <a:rPr lang="en-US" smtClean="0"/>
              <a:pPr/>
              <a:t>14</a:t>
            </a:fld>
            <a:endParaRPr lang="en-US" dirty="0"/>
          </a:p>
        </p:txBody>
      </p:sp>
      <p:sp>
        <p:nvSpPr>
          <p:cNvPr id="4" name="Content Placeholder 3">
            <a:extLst>
              <a:ext uri="{FF2B5EF4-FFF2-40B4-BE49-F238E27FC236}">
                <a16:creationId xmlns:a16="http://schemas.microsoft.com/office/drawing/2014/main" id="{5F035B25-37B9-411A-BC9A-31D569E9C318}"/>
              </a:ext>
            </a:extLst>
          </p:cNvPr>
          <p:cNvSpPr>
            <a:spLocks noGrp="1"/>
          </p:cNvSpPr>
          <p:nvPr>
            <p:ph sz="half" idx="1"/>
          </p:nvPr>
        </p:nvSpPr>
        <p:spPr>
          <a:xfrm>
            <a:off x="838200" y="1825625"/>
            <a:ext cx="5140569" cy="4351338"/>
          </a:xfrm>
        </p:spPr>
        <p:txBody>
          <a:bodyPr>
            <a:normAutofit/>
          </a:bodyPr>
          <a:lstStyle/>
          <a:p>
            <a:pPr marL="171450" lvl="0" indent="-171450"/>
            <a:r>
              <a:rPr lang="en-GB" sz="2400" dirty="0"/>
              <a:t>Infrastructure updates to support recommended practices, e.g. physical space for labour companions, comfortable waiting rooms for women in early labour.</a:t>
            </a:r>
            <a:endParaRPr lang="en-US" sz="2400" dirty="0"/>
          </a:p>
          <a:p>
            <a:pPr marL="171450" lvl="0" indent="-171450"/>
            <a:r>
              <a:rPr lang="en-GB" sz="2400" dirty="0"/>
              <a:t>Adequate equipment, supplies, and medicines to support implementation of the recommendations.</a:t>
            </a:r>
            <a:endParaRPr lang="en-US" sz="2400" dirty="0"/>
          </a:p>
        </p:txBody>
      </p:sp>
      <p:pic>
        <p:nvPicPr>
          <p:cNvPr id="5" name="Picture 4">
            <a:extLst>
              <a:ext uri="{FF2B5EF4-FFF2-40B4-BE49-F238E27FC236}">
                <a16:creationId xmlns:a16="http://schemas.microsoft.com/office/drawing/2014/main" id="{35550334-0F21-4976-920C-07AB62A034E0}"/>
              </a:ext>
            </a:extLst>
          </p:cNvPr>
          <p:cNvPicPr/>
          <p:nvPr/>
        </p:nvPicPr>
        <p:blipFill>
          <a:blip r:embed="rId2">
            <a:extLst>
              <a:ext uri="{28A0092B-C50C-407E-A947-70E740481C1C}">
                <a14:useLocalDpi xmlns:a14="http://schemas.microsoft.com/office/drawing/2010/main" val="0"/>
              </a:ext>
            </a:extLst>
          </a:blip>
          <a:stretch>
            <a:fillRect/>
          </a:stretch>
        </p:blipFill>
        <p:spPr>
          <a:xfrm>
            <a:off x="6221242" y="342582"/>
            <a:ext cx="5731510" cy="5967730"/>
          </a:xfrm>
          <a:prstGeom prst="rect">
            <a:avLst/>
          </a:prstGeom>
        </p:spPr>
      </p:pic>
    </p:spTree>
    <p:extLst>
      <p:ext uri="{BB962C8B-B14F-4D97-AF65-F5344CB8AC3E}">
        <p14:creationId xmlns:p14="http://schemas.microsoft.com/office/powerpoint/2010/main" val="1227184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a:xfrm>
            <a:off x="9157138" y="6356350"/>
            <a:ext cx="2743200" cy="365125"/>
          </a:xfrm>
        </p:spPr>
        <p:txBody>
          <a:bodyPr/>
          <a:lstStyle/>
          <a:p>
            <a:fld id="{D919D109-F427-0D4E-A2E6-D5BD6A565421}" type="slidenum">
              <a:rPr lang="en-US" smtClean="0"/>
              <a:t>15</a:t>
            </a:fld>
            <a:endParaRPr lang="en-US" dirty="0"/>
          </a:p>
        </p:txBody>
      </p:sp>
      <p:sp>
        <p:nvSpPr>
          <p:cNvPr id="7" name="Title 1">
            <a:extLst>
              <a:ext uri="{FF2B5EF4-FFF2-40B4-BE49-F238E27FC236}">
                <a16:creationId xmlns:a16="http://schemas.microsoft.com/office/drawing/2014/main" id="{09371507-6679-4479-8395-4CA465DB1C5D}"/>
              </a:ext>
            </a:extLst>
          </p:cNvPr>
          <p:cNvSpPr>
            <a:spLocks noGrp="1"/>
          </p:cNvSpPr>
          <p:nvPr>
            <p:ph type="title"/>
          </p:nvPr>
        </p:nvSpPr>
        <p:spPr>
          <a:xfrm>
            <a:off x="838200" y="365125"/>
            <a:ext cx="10515600" cy="1325563"/>
          </a:xfrm>
        </p:spPr>
        <p:txBody>
          <a:bodyPr/>
          <a:lstStyle/>
          <a:p>
            <a:r>
              <a:rPr lang="en-US" dirty="0">
                <a:solidFill>
                  <a:srgbClr val="4BACC6"/>
                </a:solidFill>
              </a:rPr>
              <a:t>Supportive care – Implementation considerations</a:t>
            </a:r>
          </a:p>
        </p:txBody>
      </p:sp>
      <p:sp>
        <p:nvSpPr>
          <p:cNvPr id="8" name="Content Placeholder 2">
            <a:extLst>
              <a:ext uri="{FF2B5EF4-FFF2-40B4-BE49-F238E27FC236}">
                <a16:creationId xmlns:a16="http://schemas.microsoft.com/office/drawing/2014/main" id="{A9E8DC56-6877-4614-804B-7C33C20BDF3A}"/>
              </a:ext>
            </a:extLst>
          </p:cNvPr>
          <p:cNvSpPr>
            <a:spLocks noGrp="1"/>
          </p:cNvSpPr>
          <p:nvPr>
            <p:ph idx="1"/>
          </p:nvPr>
        </p:nvSpPr>
        <p:spPr>
          <a:xfrm>
            <a:off x="838200" y="1825625"/>
            <a:ext cx="10515600" cy="4351338"/>
          </a:xfrm>
        </p:spPr>
        <p:txBody>
          <a:bodyPr>
            <a:noAutofit/>
          </a:bodyPr>
          <a:lstStyle/>
          <a:p>
            <a:r>
              <a:rPr lang="en-US" sz="2400" dirty="0"/>
              <a:t>Do facilities have adequate private space to accommodate:</a:t>
            </a:r>
          </a:p>
          <a:p>
            <a:pPr lvl="1"/>
            <a:r>
              <a:rPr lang="en-US" dirty="0"/>
              <a:t>A companion of the woman’s choice?</a:t>
            </a:r>
          </a:p>
          <a:p>
            <a:pPr lvl="1"/>
            <a:r>
              <a:rPr lang="en-US" dirty="0"/>
              <a:t>Upright positions in </a:t>
            </a:r>
            <a:r>
              <a:rPr lang="en-US" dirty="0" err="1"/>
              <a:t>labour</a:t>
            </a:r>
            <a:r>
              <a:rPr lang="en-US" dirty="0"/>
              <a:t> and birth?</a:t>
            </a:r>
          </a:p>
          <a:p>
            <a:pPr lvl="1"/>
            <a:r>
              <a:rPr lang="en-US" dirty="0"/>
              <a:t>Mobility in </a:t>
            </a:r>
            <a:r>
              <a:rPr lang="en-US" dirty="0" err="1"/>
              <a:t>labour</a:t>
            </a:r>
            <a:r>
              <a:rPr lang="en-US" dirty="0"/>
              <a:t>?</a:t>
            </a:r>
          </a:p>
          <a:p>
            <a:r>
              <a:rPr lang="en-US" sz="2400" dirty="0"/>
              <a:t>If not, what needs to be done to ensure correct implementation of the LCG at the facility level?</a:t>
            </a:r>
          </a:p>
        </p:txBody>
      </p:sp>
    </p:spTree>
    <p:extLst>
      <p:ext uri="{BB962C8B-B14F-4D97-AF65-F5344CB8AC3E}">
        <p14:creationId xmlns:p14="http://schemas.microsoft.com/office/powerpoint/2010/main" val="3513303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a:xfrm>
            <a:off x="9157138" y="6356350"/>
            <a:ext cx="2743200" cy="365125"/>
          </a:xfrm>
        </p:spPr>
        <p:txBody>
          <a:bodyPr/>
          <a:lstStyle/>
          <a:p>
            <a:fld id="{D919D109-F427-0D4E-A2E6-D5BD6A565421}" type="slidenum">
              <a:rPr lang="en-US" smtClean="0"/>
              <a:t>16</a:t>
            </a:fld>
            <a:endParaRPr lang="en-US" dirty="0"/>
          </a:p>
        </p:txBody>
      </p:sp>
      <p:sp>
        <p:nvSpPr>
          <p:cNvPr id="3" name="Title 1">
            <a:extLst>
              <a:ext uri="{FF2B5EF4-FFF2-40B4-BE49-F238E27FC236}">
                <a16:creationId xmlns:a16="http://schemas.microsoft.com/office/drawing/2014/main" id="{16D40914-F0A2-4B87-9887-EF972F298186}"/>
              </a:ext>
            </a:extLst>
          </p:cNvPr>
          <p:cNvSpPr>
            <a:spLocks noGrp="1"/>
          </p:cNvSpPr>
          <p:nvPr>
            <p:ph type="title"/>
          </p:nvPr>
        </p:nvSpPr>
        <p:spPr>
          <a:xfrm>
            <a:off x="838200" y="365125"/>
            <a:ext cx="10515600" cy="1325563"/>
          </a:xfrm>
        </p:spPr>
        <p:txBody>
          <a:bodyPr/>
          <a:lstStyle/>
          <a:p>
            <a:r>
              <a:rPr lang="en-US" dirty="0">
                <a:solidFill>
                  <a:srgbClr val="4BACC6"/>
                </a:solidFill>
              </a:rPr>
              <a:t>Equipment, medications, and supplies – Implementation considerations</a:t>
            </a:r>
          </a:p>
        </p:txBody>
      </p:sp>
      <p:sp>
        <p:nvSpPr>
          <p:cNvPr id="4" name="Content Placeholder 2">
            <a:extLst>
              <a:ext uri="{FF2B5EF4-FFF2-40B4-BE49-F238E27FC236}">
                <a16:creationId xmlns:a16="http://schemas.microsoft.com/office/drawing/2014/main" id="{14CD5A6C-1145-424A-ABD4-BC3FF4379DBB}"/>
              </a:ext>
            </a:extLst>
          </p:cNvPr>
          <p:cNvSpPr>
            <a:spLocks noGrp="1"/>
          </p:cNvSpPr>
          <p:nvPr>
            <p:ph idx="1"/>
          </p:nvPr>
        </p:nvSpPr>
        <p:spPr>
          <a:xfrm>
            <a:off x="838200" y="1825625"/>
            <a:ext cx="10515600" cy="4351338"/>
          </a:xfrm>
        </p:spPr>
        <p:txBody>
          <a:bodyPr>
            <a:noAutofit/>
          </a:bodyPr>
          <a:lstStyle/>
          <a:p>
            <a:pPr>
              <a:lnSpc>
                <a:spcPct val="100000"/>
              </a:lnSpc>
              <a:spcAft>
                <a:spcPts val="0"/>
              </a:spcAft>
            </a:pPr>
            <a:r>
              <a:rPr lang="en-US" sz="2400" dirty="0"/>
              <a:t>Are the following available in adequate numbers to correctly monitor women / babies :</a:t>
            </a:r>
          </a:p>
          <a:p>
            <a:pPr lvl="1">
              <a:lnSpc>
                <a:spcPct val="100000"/>
              </a:lnSpc>
              <a:spcAft>
                <a:spcPts val="0"/>
              </a:spcAft>
            </a:pPr>
            <a:r>
              <a:rPr lang="en-US" sz="2400" dirty="0"/>
              <a:t>BP machines and stethoscopes</a:t>
            </a:r>
          </a:p>
          <a:p>
            <a:pPr lvl="1">
              <a:lnSpc>
                <a:spcPct val="100000"/>
              </a:lnSpc>
              <a:spcAft>
                <a:spcPts val="0"/>
              </a:spcAft>
            </a:pPr>
            <a:r>
              <a:rPr lang="en-US" sz="2400" dirty="0"/>
              <a:t>Pinard fetoscopes / Dopplers (</a:t>
            </a:r>
            <a:r>
              <a:rPr lang="en-US" sz="2400" i="1" dirty="0"/>
              <a:t>While Dopplers are not necessary, they do make monitoring FHR easier and possibly more reliable</a:t>
            </a:r>
            <a:r>
              <a:rPr lang="en-US" sz="2400" dirty="0"/>
              <a:t>)</a:t>
            </a:r>
          </a:p>
          <a:p>
            <a:pPr lvl="1">
              <a:lnSpc>
                <a:spcPct val="100000"/>
              </a:lnSpc>
              <a:spcAft>
                <a:spcPts val="0"/>
              </a:spcAft>
            </a:pPr>
            <a:r>
              <a:rPr lang="en-US" sz="2400" dirty="0"/>
              <a:t>Urine dipsticks to assess protein and acetone</a:t>
            </a:r>
          </a:p>
          <a:p>
            <a:r>
              <a:rPr lang="en-US" sz="2400" dirty="0"/>
              <a:t>If not, what needs to be done to ensure correct implementation of the LCG at the facility level?</a:t>
            </a:r>
          </a:p>
        </p:txBody>
      </p:sp>
    </p:spTree>
    <p:extLst>
      <p:ext uri="{BB962C8B-B14F-4D97-AF65-F5344CB8AC3E}">
        <p14:creationId xmlns:p14="http://schemas.microsoft.com/office/powerpoint/2010/main" val="3685614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37B4-8822-475A-BFBC-39F63BE04784}"/>
              </a:ext>
            </a:extLst>
          </p:cNvPr>
          <p:cNvSpPr>
            <a:spLocks noGrp="1"/>
          </p:cNvSpPr>
          <p:nvPr>
            <p:ph type="title"/>
          </p:nvPr>
        </p:nvSpPr>
        <p:spPr/>
        <p:txBody>
          <a:bodyPr/>
          <a:lstStyle/>
          <a:p>
            <a:r>
              <a:rPr lang="en-GB" dirty="0">
                <a:solidFill>
                  <a:srgbClr val="4BACC6"/>
                </a:solidFill>
              </a:rPr>
              <a:t>Successful, sustained implementation will require:</a:t>
            </a:r>
            <a:endParaRPr lang="en-US" dirty="0">
              <a:solidFill>
                <a:srgbClr val="4BACC6"/>
              </a:solidFill>
            </a:endParaRPr>
          </a:p>
        </p:txBody>
      </p:sp>
      <p:sp>
        <p:nvSpPr>
          <p:cNvPr id="3" name="Slide Number Placeholder 2">
            <a:extLst>
              <a:ext uri="{FF2B5EF4-FFF2-40B4-BE49-F238E27FC236}">
                <a16:creationId xmlns:a16="http://schemas.microsoft.com/office/drawing/2014/main" id="{C729B69A-7721-46AC-A086-84E0243CAA1D}"/>
              </a:ext>
            </a:extLst>
          </p:cNvPr>
          <p:cNvSpPr>
            <a:spLocks noGrp="1"/>
          </p:cNvSpPr>
          <p:nvPr>
            <p:ph type="sldNum" sz="quarter" idx="4"/>
          </p:nvPr>
        </p:nvSpPr>
        <p:spPr/>
        <p:txBody>
          <a:bodyPr/>
          <a:lstStyle/>
          <a:p>
            <a:fld id="{D919D109-F427-0D4E-A2E6-D5BD6A565421}" type="slidenum">
              <a:rPr lang="en-US" smtClean="0"/>
              <a:pPr/>
              <a:t>17</a:t>
            </a:fld>
            <a:endParaRPr lang="en-US" dirty="0"/>
          </a:p>
        </p:txBody>
      </p:sp>
      <p:sp>
        <p:nvSpPr>
          <p:cNvPr id="4" name="Content Placeholder 3">
            <a:extLst>
              <a:ext uri="{FF2B5EF4-FFF2-40B4-BE49-F238E27FC236}">
                <a16:creationId xmlns:a16="http://schemas.microsoft.com/office/drawing/2014/main" id="{5F035B25-37B9-411A-BC9A-31D569E9C318}"/>
              </a:ext>
            </a:extLst>
          </p:cNvPr>
          <p:cNvSpPr>
            <a:spLocks noGrp="1"/>
          </p:cNvSpPr>
          <p:nvPr>
            <p:ph sz="half" idx="1"/>
          </p:nvPr>
        </p:nvSpPr>
        <p:spPr/>
        <p:txBody>
          <a:bodyPr vert="horz" lIns="91440" tIns="45720" rIns="91440" bIns="45720" rtlCol="0" anchor="t">
            <a:noAutofit/>
          </a:bodyPr>
          <a:lstStyle/>
          <a:p>
            <a:pPr marL="171450" indent="-171450">
              <a:lnSpc>
                <a:spcPct val="100000"/>
              </a:lnSpc>
              <a:spcBef>
                <a:spcPts val="0"/>
              </a:spcBef>
              <a:spcAft>
                <a:spcPts val="600"/>
              </a:spcAft>
            </a:pPr>
            <a:r>
              <a:rPr lang="en-US" sz="2400" dirty="0">
                <a:latin typeface="Calibri"/>
                <a:ea typeface="Roboto Condensed"/>
                <a:cs typeface="Calibri"/>
              </a:rPr>
              <a:t>Adequate human resources with the necessary expertise and skills to </a:t>
            </a:r>
            <a:r>
              <a:rPr lang="en-GB" sz="2400" dirty="0">
                <a:latin typeface="Calibri"/>
                <a:ea typeface="Roboto Condensed"/>
                <a:cs typeface="Calibri"/>
              </a:rPr>
              <a:t>maintain or establish a monitoring system based on the LCG to: </a:t>
            </a:r>
            <a:endParaRPr lang="en-US" sz="2400" dirty="0"/>
          </a:p>
          <a:p>
            <a:pPr marL="628650" lvl="1" indent="-171450">
              <a:lnSpc>
                <a:spcPct val="100000"/>
              </a:lnSpc>
              <a:spcBef>
                <a:spcPts val="0"/>
              </a:spcBef>
              <a:spcAft>
                <a:spcPts val="600"/>
              </a:spcAft>
            </a:pPr>
            <a:r>
              <a:rPr lang="en-GB" sz="2400" dirty="0"/>
              <a:t>Monitor use of the WHO LCG (correct use, completeness) and appropriate use of interventions;</a:t>
            </a:r>
            <a:endParaRPr lang="en-US" sz="2400" dirty="0"/>
          </a:p>
          <a:p>
            <a:pPr marL="628650" lvl="1" indent="-171450">
              <a:lnSpc>
                <a:spcPct val="100000"/>
              </a:lnSpc>
              <a:spcBef>
                <a:spcPts val="0"/>
              </a:spcBef>
              <a:spcAft>
                <a:spcPts val="600"/>
              </a:spcAft>
            </a:pPr>
            <a:r>
              <a:rPr lang="en-GB" sz="2400" dirty="0">
                <a:latin typeface="Calibri"/>
                <a:ea typeface="Roboto Condensed"/>
                <a:cs typeface="Calibri"/>
              </a:rPr>
              <a:t>Monitor effects of implementing the WHO LCG (health outcomes, e.g. mortality, intrapartum complications, proportion of women with a labour companion of choice, the caesarean birth rate);</a:t>
            </a:r>
            <a:endParaRPr lang="en-US" sz="2400" dirty="0">
              <a:latin typeface="Calibri"/>
              <a:ea typeface="Roboto Condensed"/>
              <a:cs typeface="Calibri"/>
            </a:endParaRPr>
          </a:p>
          <a:p>
            <a:pPr marL="628650" lvl="1" indent="-171450">
              <a:lnSpc>
                <a:spcPct val="100000"/>
              </a:lnSpc>
              <a:spcBef>
                <a:spcPts val="0"/>
              </a:spcBef>
              <a:spcAft>
                <a:spcPts val="600"/>
              </a:spcAft>
            </a:pPr>
            <a:r>
              <a:rPr lang="en-GB" sz="2400" dirty="0"/>
              <a:t>Monitor women’s experience of care during labour and childbirth.</a:t>
            </a:r>
            <a:endParaRPr lang="en-US" sz="2400" dirty="0"/>
          </a:p>
          <a:p>
            <a:pPr marL="171450" lvl="0" indent="-171450">
              <a:lnSpc>
                <a:spcPct val="100000"/>
              </a:lnSpc>
              <a:spcBef>
                <a:spcPts val="0"/>
              </a:spcBef>
              <a:spcAft>
                <a:spcPts val="600"/>
              </a:spcAft>
            </a:pPr>
            <a:r>
              <a:rPr lang="en-GB" sz="2400" dirty="0"/>
              <a:t>A health information management system designed to document and monitor recommended practices.</a:t>
            </a:r>
            <a:endParaRPr lang="en-US" sz="2400" dirty="0"/>
          </a:p>
          <a:p>
            <a:endParaRPr lang="en-US" sz="2400" dirty="0"/>
          </a:p>
        </p:txBody>
      </p:sp>
    </p:spTree>
    <p:extLst>
      <p:ext uri="{BB962C8B-B14F-4D97-AF65-F5344CB8AC3E}">
        <p14:creationId xmlns:p14="http://schemas.microsoft.com/office/powerpoint/2010/main" val="168822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erson that is standing in the dirt&#10;&#10;Description automatically generated">
            <a:extLst>
              <a:ext uri="{FF2B5EF4-FFF2-40B4-BE49-F238E27FC236}">
                <a16:creationId xmlns:a16="http://schemas.microsoft.com/office/drawing/2014/main" id="{705D7398-4D64-4492-9878-85C58CC0CB8D}"/>
              </a:ext>
            </a:extLst>
          </p:cNvPr>
          <p:cNvPicPr>
            <a:picLocks noGrp="1" noChangeAspect="1"/>
          </p:cNvPicPr>
          <p:nvPr>
            <p:ph type="pic" sz="quarter" idx="10"/>
          </p:nvPr>
        </p:nvPicPr>
        <p:blipFill rotWithShape="1">
          <a:blip r:embed="rId3">
            <a:duotone>
              <a:schemeClr val="accent5">
                <a:shade val="45000"/>
                <a:satMod val="135000"/>
              </a:schemeClr>
              <a:prstClr val="white"/>
            </a:duotone>
          </a:blip>
          <a:srcRect l="13111" r="13111"/>
          <a:stretch/>
        </p:blipFill>
        <p:spPr/>
      </p:pic>
      <p:sp>
        <p:nvSpPr>
          <p:cNvPr id="3" name="Text Placeholder 2">
            <a:extLst>
              <a:ext uri="{FF2B5EF4-FFF2-40B4-BE49-F238E27FC236}">
                <a16:creationId xmlns:a16="http://schemas.microsoft.com/office/drawing/2014/main" id="{536EA2BF-A906-F04E-8764-4C9F276A1615}"/>
              </a:ext>
            </a:extLst>
          </p:cNvPr>
          <p:cNvSpPr>
            <a:spLocks noGrp="1"/>
          </p:cNvSpPr>
          <p:nvPr>
            <p:ph type="body" sz="quarter" idx="11"/>
          </p:nvPr>
        </p:nvSpPr>
        <p:spPr/>
        <p:txBody>
          <a:bodyPr/>
          <a:lstStyle/>
          <a:p>
            <a:r>
              <a:rPr lang="en-US" dirty="0">
                <a:latin typeface="+mn-lt"/>
                <a:ea typeface="Source Sans Pro"/>
              </a:rPr>
              <a:t>SECTION 03</a:t>
            </a:r>
            <a:endParaRPr lang="en-US" dirty="0">
              <a:latin typeface="+mn-lt"/>
            </a:endParaRPr>
          </a:p>
        </p:txBody>
      </p:sp>
      <p:sp>
        <p:nvSpPr>
          <p:cNvPr id="4" name="Text Placeholder 3">
            <a:extLst>
              <a:ext uri="{FF2B5EF4-FFF2-40B4-BE49-F238E27FC236}">
                <a16:creationId xmlns:a16="http://schemas.microsoft.com/office/drawing/2014/main" id="{531723EE-01E3-C840-83A5-2B0C44948E49}"/>
              </a:ext>
            </a:extLst>
          </p:cNvPr>
          <p:cNvSpPr>
            <a:spLocks noGrp="1"/>
          </p:cNvSpPr>
          <p:nvPr>
            <p:ph type="body" sz="quarter" idx="12"/>
          </p:nvPr>
        </p:nvSpPr>
        <p:spPr/>
        <p:txBody>
          <a:bodyPr/>
          <a:lstStyle/>
          <a:p>
            <a:r>
              <a:rPr lang="en-US" dirty="0">
                <a:latin typeface="+mn-lt"/>
                <a:ea typeface="Roboto Condensed"/>
              </a:rPr>
              <a:t>Proposed training approach</a:t>
            </a:r>
          </a:p>
          <a:p>
            <a:endParaRPr lang="en-US" dirty="0"/>
          </a:p>
        </p:txBody>
      </p:sp>
      <p:sp>
        <p:nvSpPr>
          <p:cNvPr id="7" name="Rounded Rectangle 8">
            <a:extLst>
              <a:ext uri="{FF2B5EF4-FFF2-40B4-BE49-F238E27FC236}">
                <a16:creationId xmlns:a16="http://schemas.microsoft.com/office/drawing/2014/main" id="{324AC56E-0C39-214E-9308-6E096F489A03}"/>
              </a:ext>
            </a:extLst>
          </p:cNvPr>
          <p:cNvSpPr/>
          <p:nvPr/>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8" name="Rounded Rectangle 7">
            <a:extLst>
              <a:ext uri="{FF2B5EF4-FFF2-40B4-BE49-F238E27FC236}">
                <a16:creationId xmlns:a16="http://schemas.microsoft.com/office/drawing/2014/main" id="{8349DF53-F629-7F4D-9937-D7D0C5546A8D}"/>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2218488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p:txBody>
          <a:bodyPr/>
          <a:lstStyle/>
          <a:p>
            <a:r>
              <a:rPr lang="en-US" dirty="0">
                <a:solidFill>
                  <a:srgbClr val="00B0F0"/>
                </a:solidFill>
              </a:rPr>
              <a:t>Pre-training activities</a:t>
            </a:r>
          </a:p>
        </p:txBody>
      </p:sp>
      <p:sp>
        <p:nvSpPr>
          <p:cNvPr id="3" name="Content Placeholder 2">
            <a:extLst>
              <a:ext uri="{FF2B5EF4-FFF2-40B4-BE49-F238E27FC236}">
                <a16:creationId xmlns:a16="http://schemas.microsoft.com/office/drawing/2014/main" id="{3976530D-C73E-2046-AE04-DD07CC6340E3}"/>
              </a:ext>
            </a:extLst>
          </p:cNvPr>
          <p:cNvSpPr>
            <a:spLocks noGrp="1"/>
          </p:cNvSpPr>
          <p:nvPr>
            <p:ph sz="half" idx="4294967295"/>
          </p:nvPr>
        </p:nvSpPr>
        <p:spPr>
          <a:xfrm>
            <a:off x="838200" y="1825625"/>
            <a:ext cx="10515600" cy="4351338"/>
          </a:xfrm>
        </p:spPr>
        <p:txBody>
          <a:bodyPr>
            <a:normAutofit lnSpcReduction="10000"/>
          </a:bodyPr>
          <a:lstStyle/>
          <a:p>
            <a:pPr marL="0" indent="0">
              <a:lnSpc>
                <a:spcPct val="100000"/>
              </a:lnSpc>
              <a:buNone/>
            </a:pPr>
            <a:r>
              <a:rPr lang="en-US" b="1" dirty="0"/>
              <a:t>National level:</a:t>
            </a:r>
          </a:p>
          <a:p>
            <a:pPr>
              <a:lnSpc>
                <a:spcPct val="100000"/>
              </a:lnSpc>
              <a:spcBef>
                <a:spcPts val="0"/>
              </a:spcBef>
              <a:spcAft>
                <a:spcPts val="0"/>
              </a:spcAft>
            </a:pPr>
            <a:r>
              <a:rPr lang="en-US" dirty="0"/>
              <a:t>Orientation to the LCG</a:t>
            </a:r>
          </a:p>
          <a:p>
            <a:pPr>
              <a:lnSpc>
                <a:spcPct val="100000"/>
              </a:lnSpc>
              <a:spcBef>
                <a:spcPts val="0"/>
              </a:spcBef>
              <a:spcAft>
                <a:spcPts val="0"/>
              </a:spcAft>
            </a:pPr>
            <a:r>
              <a:rPr lang="en-US" dirty="0"/>
              <a:t>Validation of the LCG, including alert values</a:t>
            </a:r>
          </a:p>
          <a:p>
            <a:pPr>
              <a:lnSpc>
                <a:spcPct val="100000"/>
              </a:lnSpc>
              <a:spcBef>
                <a:spcPts val="0"/>
              </a:spcBef>
              <a:spcAft>
                <a:spcPts val="0"/>
              </a:spcAft>
            </a:pPr>
            <a:r>
              <a:rPr lang="en-US" dirty="0"/>
              <a:t>Updating policies, clinical protocols, and standards for intrapartum care to reflect the newly adopted LCG</a:t>
            </a:r>
          </a:p>
          <a:p>
            <a:pPr>
              <a:lnSpc>
                <a:spcPct val="100000"/>
              </a:lnSpc>
              <a:spcBef>
                <a:spcPts val="0"/>
              </a:spcBef>
              <a:spcAft>
                <a:spcPts val="0"/>
              </a:spcAft>
            </a:pPr>
            <a:r>
              <a:rPr lang="en-US" dirty="0"/>
              <a:t>Agreement on key roles and responsibilities for implementation of the LCG</a:t>
            </a:r>
          </a:p>
          <a:p>
            <a:pPr>
              <a:lnSpc>
                <a:spcPct val="100000"/>
              </a:lnSpc>
              <a:spcBef>
                <a:spcPts val="0"/>
              </a:spcBef>
              <a:spcAft>
                <a:spcPts val="0"/>
              </a:spcAft>
            </a:pPr>
            <a:r>
              <a:rPr lang="en-US" dirty="0"/>
              <a:t>Agreement on indicators and follow-up / supervision of activities and trained providers</a:t>
            </a:r>
          </a:p>
          <a:p>
            <a:pPr>
              <a:lnSpc>
                <a:spcPct val="100000"/>
              </a:lnSpc>
              <a:spcBef>
                <a:spcPts val="0"/>
              </a:spcBef>
            </a:pPr>
            <a:r>
              <a:rPr lang="en-US" dirty="0"/>
              <a:t>Development of an implementation strategy</a:t>
            </a:r>
          </a:p>
          <a:p>
            <a:pPr marL="0" indent="0">
              <a:lnSpc>
                <a:spcPct val="100000"/>
              </a:lnSpc>
              <a:buNone/>
            </a:pPr>
            <a:r>
              <a:rPr lang="en-US" b="1" dirty="0"/>
              <a:t>Provincial and district levels:</a:t>
            </a:r>
          </a:p>
          <a:p>
            <a:pPr>
              <a:lnSpc>
                <a:spcPct val="100000"/>
              </a:lnSpc>
              <a:spcBef>
                <a:spcPts val="0"/>
              </a:spcBef>
              <a:spcAft>
                <a:spcPts val="0"/>
              </a:spcAft>
            </a:pPr>
            <a:r>
              <a:rPr lang="en-US" dirty="0"/>
              <a:t>Orientation of district and provincial authorities / supervisors to the LCG </a:t>
            </a:r>
          </a:p>
          <a:p>
            <a:pPr>
              <a:lnSpc>
                <a:spcPct val="100000"/>
              </a:lnSpc>
              <a:spcBef>
                <a:spcPts val="0"/>
              </a:spcBef>
            </a:pPr>
            <a:r>
              <a:rPr lang="en-US" dirty="0"/>
              <a:t>Development of an implementation strategy (training, supervision, and monitoring plans) at the district and provincial levels</a:t>
            </a:r>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19</a:t>
            </a:fld>
            <a:endParaRPr lang="en-US" dirty="0"/>
          </a:p>
        </p:txBody>
      </p:sp>
    </p:spTree>
    <p:extLst>
      <p:ext uri="{BB962C8B-B14F-4D97-AF65-F5344CB8AC3E}">
        <p14:creationId xmlns:p14="http://schemas.microsoft.com/office/powerpoint/2010/main" val="106089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58DE-01E3-3B47-B883-A7995FEEA8D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1F9A8E1-18E4-F14F-BD46-98A0D5415DD4}"/>
              </a:ext>
            </a:extLst>
          </p:cNvPr>
          <p:cNvSpPr>
            <a:spLocks noGrp="1"/>
          </p:cNvSpPr>
          <p:nvPr>
            <p:ph sz="half" idx="1"/>
          </p:nvPr>
        </p:nvSpPr>
        <p:spPr/>
        <p:txBody>
          <a:bodyPr>
            <a:normAutofit/>
          </a:bodyPr>
          <a:lstStyle/>
          <a:p>
            <a:r>
              <a:rPr lang="en-US" dirty="0"/>
              <a:t>Chief advantages of the LCG over the WHO modified partograph</a:t>
            </a:r>
          </a:p>
          <a:p>
            <a:r>
              <a:rPr lang="en-US" dirty="0"/>
              <a:t>Implementation considerations</a:t>
            </a:r>
          </a:p>
          <a:p>
            <a:r>
              <a:rPr lang="en-US" dirty="0"/>
              <a:t>Training approach </a:t>
            </a:r>
          </a:p>
          <a:p>
            <a:endParaRPr lang="en-US" dirty="0"/>
          </a:p>
          <a:p>
            <a:pPr marL="0" indent="0">
              <a:spcBef>
                <a:spcPts val="0"/>
              </a:spcBef>
              <a:buNone/>
            </a:pPr>
            <a:endParaRPr lang="en-US" dirty="0"/>
          </a:p>
        </p:txBody>
      </p:sp>
      <p:sp>
        <p:nvSpPr>
          <p:cNvPr id="5" name="Slide Number Placeholder 5">
            <a:extLst>
              <a:ext uri="{FF2B5EF4-FFF2-40B4-BE49-F238E27FC236}">
                <a16:creationId xmlns:a16="http://schemas.microsoft.com/office/drawing/2014/main" id="{DAD4178E-FE84-3A45-BE80-82E833301BA8}"/>
              </a:ext>
            </a:extLst>
          </p:cNvPr>
          <p:cNvSpPr>
            <a:spLocks noGrp="1"/>
          </p:cNvSpPr>
          <p:nvPr>
            <p:ph type="sldNum" sz="quarter" idx="4"/>
          </p:nvPr>
        </p:nvSpPr>
        <p:spPr>
          <a:xfrm>
            <a:off x="9157138" y="6356350"/>
            <a:ext cx="2743200" cy="365125"/>
          </a:xfrm>
        </p:spPr>
        <p:txBody>
          <a:bodyPr/>
          <a:lstStyle/>
          <a:p>
            <a:fld id="{D919D109-F427-0D4E-A2E6-D5BD6A565421}" type="slidenum">
              <a:rPr lang="en-US" smtClean="0"/>
              <a:t>2</a:t>
            </a:fld>
            <a:endParaRPr lang="en-US" dirty="0"/>
          </a:p>
        </p:txBody>
      </p:sp>
    </p:spTree>
    <p:extLst>
      <p:ext uri="{BB962C8B-B14F-4D97-AF65-F5344CB8AC3E}">
        <p14:creationId xmlns:p14="http://schemas.microsoft.com/office/powerpoint/2010/main" val="4052045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p:txBody>
          <a:bodyPr/>
          <a:lstStyle/>
          <a:p>
            <a:r>
              <a:rPr lang="en-US" dirty="0">
                <a:solidFill>
                  <a:srgbClr val="00B0F0"/>
                </a:solidFill>
              </a:rPr>
              <a:t>Pre-training activities</a:t>
            </a:r>
          </a:p>
        </p:txBody>
      </p:sp>
      <p:sp>
        <p:nvSpPr>
          <p:cNvPr id="3" name="Content Placeholder 2">
            <a:extLst>
              <a:ext uri="{FF2B5EF4-FFF2-40B4-BE49-F238E27FC236}">
                <a16:creationId xmlns:a16="http://schemas.microsoft.com/office/drawing/2014/main" id="{3976530D-C73E-2046-AE04-DD07CC6340E3}"/>
              </a:ext>
            </a:extLst>
          </p:cNvPr>
          <p:cNvSpPr>
            <a:spLocks noGrp="1"/>
          </p:cNvSpPr>
          <p:nvPr>
            <p:ph sz="half" idx="4294967295"/>
          </p:nvPr>
        </p:nvSpPr>
        <p:spPr>
          <a:xfrm>
            <a:off x="838200" y="1433739"/>
            <a:ext cx="10515600" cy="5241697"/>
          </a:xfrm>
        </p:spPr>
        <p:txBody>
          <a:bodyPr>
            <a:noAutofit/>
          </a:bodyPr>
          <a:lstStyle/>
          <a:p>
            <a:pPr marL="0" indent="0">
              <a:lnSpc>
                <a:spcPct val="100000"/>
              </a:lnSpc>
              <a:spcBef>
                <a:spcPts val="0"/>
              </a:spcBef>
              <a:spcAft>
                <a:spcPts val="300"/>
              </a:spcAft>
              <a:buNone/>
            </a:pPr>
            <a:r>
              <a:rPr lang="en-US" sz="2400" b="1" dirty="0"/>
              <a:t>Facility level:</a:t>
            </a:r>
          </a:p>
          <a:p>
            <a:pPr>
              <a:lnSpc>
                <a:spcPct val="100000"/>
              </a:lnSpc>
              <a:spcBef>
                <a:spcPts val="0"/>
              </a:spcBef>
              <a:spcAft>
                <a:spcPts val="300"/>
              </a:spcAft>
            </a:pPr>
            <a:r>
              <a:rPr lang="en-US" sz="2400" dirty="0"/>
              <a:t>Orientation of management and maternity providers to the LCG and to implementation activities</a:t>
            </a:r>
          </a:p>
          <a:p>
            <a:pPr>
              <a:lnSpc>
                <a:spcPct val="100000"/>
              </a:lnSpc>
              <a:spcBef>
                <a:spcPts val="0"/>
              </a:spcBef>
              <a:spcAft>
                <a:spcPts val="300"/>
              </a:spcAft>
            </a:pPr>
            <a:r>
              <a:rPr lang="en-US" sz="2400" dirty="0"/>
              <a:t>Advocacy efforts to ensure buy-in by management and maternity providers </a:t>
            </a:r>
          </a:p>
          <a:p>
            <a:pPr>
              <a:lnSpc>
                <a:spcPct val="100000"/>
              </a:lnSpc>
              <a:spcBef>
                <a:spcPts val="0"/>
              </a:spcBef>
              <a:spcAft>
                <a:spcPts val="300"/>
              </a:spcAft>
            </a:pPr>
            <a:r>
              <a:rPr lang="en-US" sz="2400" dirty="0"/>
              <a:t>Assurance that an appropriate enabling environment is in place for providers to use the LCG, e.g.:</a:t>
            </a:r>
          </a:p>
          <a:p>
            <a:pPr lvl="1">
              <a:lnSpc>
                <a:spcPct val="100000"/>
              </a:lnSpc>
              <a:spcBef>
                <a:spcPts val="0"/>
              </a:spcBef>
              <a:spcAft>
                <a:spcPts val="300"/>
              </a:spcAft>
            </a:pPr>
            <a:r>
              <a:rPr lang="en-US" sz="2400" dirty="0"/>
              <a:t>Adequate human resources with the necessary expertise and skills. </a:t>
            </a:r>
          </a:p>
          <a:p>
            <a:pPr lvl="1">
              <a:lnSpc>
                <a:spcPct val="100000"/>
              </a:lnSpc>
              <a:spcBef>
                <a:spcPts val="0"/>
              </a:spcBef>
              <a:spcAft>
                <a:spcPts val="300"/>
              </a:spcAft>
            </a:pPr>
            <a:r>
              <a:rPr lang="en-US" sz="2400" dirty="0"/>
              <a:t>Infrastructure updates to support recommended practices, e.g. physical space for </a:t>
            </a:r>
            <a:r>
              <a:rPr lang="en-US" sz="2400" dirty="0" err="1"/>
              <a:t>labour</a:t>
            </a:r>
            <a:r>
              <a:rPr lang="en-US" sz="2400" dirty="0"/>
              <a:t> companions, comfortable waiting rooms for women in early </a:t>
            </a:r>
            <a:r>
              <a:rPr lang="en-US" sz="2400" dirty="0" err="1"/>
              <a:t>labour</a:t>
            </a:r>
            <a:r>
              <a:rPr lang="en-US" sz="2400" dirty="0"/>
              <a:t>. </a:t>
            </a:r>
          </a:p>
          <a:p>
            <a:pPr lvl="1">
              <a:lnSpc>
                <a:spcPct val="100000"/>
              </a:lnSpc>
              <a:spcBef>
                <a:spcPts val="0"/>
              </a:spcBef>
              <a:spcAft>
                <a:spcPts val="300"/>
              </a:spcAft>
            </a:pPr>
            <a:r>
              <a:rPr lang="en-US" sz="2400" dirty="0"/>
              <a:t>Adequate equipment, supplies, and medicines to support implementing the recommendations. </a:t>
            </a:r>
          </a:p>
          <a:p>
            <a:pPr lvl="1">
              <a:lnSpc>
                <a:spcPct val="100000"/>
              </a:lnSpc>
              <a:spcBef>
                <a:spcPts val="0"/>
              </a:spcBef>
              <a:spcAft>
                <a:spcPts val="300"/>
              </a:spcAft>
            </a:pPr>
            <a:r>
              <a:rPr lang="en-US" sz="2400" dirty="0"/>
              <a:t>Adequate human resources to document and monitor implementation of the LCG. </a:t>
            </a:r>
          </a:p>
          <a:p>
            <a:pPr>
              <a:lnSpc>
                <a:spcPct val="100000"/>
              </a:lnSpc>
              <a:spcBef>
                <a:spcPts val="0"/>
              </a:spcBef>
              <a:spcAft>
                <a:spcPts val="0"/>
              </a:spcAft>
            </a:pPr>
            <a:endParaRPr lang="en-US" sz="2400" dirty="0"/>
          </a:p>
          <a:p>
            <a:pPr>
              <a:lnSpc>
                <a:spcPct val="100000"/>
              </a:lnSpc>
            </a:pPr>
            <a:endParaRPr lang="en-US" sz="2400" dirty="0"/>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20</a:t>
            </a:fld>
            <a:endParaRPr lang="en-US" dirty="0"/>
          </a:p>
        </p:txBody>
      </p:sp>
    </p:spTree>
    <p:extLst>
      <p:ext uri="{BB962C8B-B14F-4D97-AF65-F5344CB8AC3E}">
        <p14:creationId xmlns:p14="http://schemas.microsoft.com/office/powerpoint/2010/main" val="1740177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p:txBody>
          <a:bodyPr/>
          <a:lstStyle/>
          <a:p>
            <a:r>
              <a:rPr lang="en-US" dirty="0">
                <a:solidFill>
                  <a:srgbClr val="00B0F0"/>
                </a:solidFill>
              </a:rPr>
              <a:t>Pre-training activities</a:t>
            </a:r>
          </a:p>
        </p:txBody>
      </p:sp>
      <p:sp>
        <p:nvSpPr>
          <p:cNvPr id="3" name="Content Placeholder 2">
            <a:extLst>
              <a:ext uri="{FF2B5EF4-FFF2-40B4-BE49-F238E27FC236}">
                <a16:creationId xmlns:a16="http://schemas.microsoft.com/office/drawing/2014/main" id="{3976530D-C73E-2046-AE04-DD07CC6340E3}"/>
              </a:ext>
            </a:extLst>
          </p:cNvPr>
          <p:cNvSpPr>
            <a:spLocks noGrp="1"/>
          </p:cNvSpPr>
          <p:nvPr>
            <p:ph sz="half" idx="4294967295"/>
          </p:nvPr>
        </p:nvSpPr>
        <p:spPr>
          <a:xfrm>
            <a:off x="838200" y="1825625"/>
            <a:ext cx="10515600" cy="4351338"/>
          </a:xfrm>
        </p:spPr>
        <p:txBody>
          <a:bodyPr>
            <a:normAutofit/>
          </a:bodyPr>
          <a:lstStyle/>
          <a:p>
            <a:pPr marL="0" indent="0">
              <a:lnSpc>
                <a:spcPct val="100000"/>
              </a:lnSpc>
              <a:spcBef>
                <a:spcPts val="0"/>
              </a:spcBef>
              <a:spcAft>
                <a:spcPts val="600"/>
              </a:spcAft>
              <a:buNone/>
            </a:pPr>
            <a:r>
              <a:rPr lang="en-US" sz="2400" b="1" dirty="0"/>
              <a:t>Provider level:</a:t>
            </a:r>
          </a:p>
          <a:p>
            <a:pPr>
              <a:spcAft>
                <a:spcPts val="0"/>
              </a:spcAft>
            </a:pPr>
            <a:r>
              <a:rPr lang="en-US" sz="2400" dirty="0"/>
              <a:t>Assessment of providers’ capacity to assess ALL parameters on the LCG and development of a plan to update providers’ skills as needed. </a:t>
            </a:r>
          </a:p>
          <a:p>
            <a:pPr lvl="1">
              <a:spcBef>
                <a:spcPts val="0"/>
              </a:spcBef>
              <a:spcAft>
                <a:spcPts val="0"/>
              </a:spcAft>
            </a:pPr>
            <a:r>
              <a:rPr lang="en-US" sz="2400" dirty="0"/>
              <a:t>If possible, arrange for all maternity providers to complete a course on “Essential Care during </a:t>
            </a:r>
            <a:r>
              <a:rPr lang="en-US" sz="2400" dirty="0" err="1"/>
              <a:t>Labour</a:t>
            </a:r>
            <a:r>
              <a:rPr lang="en-US" sz="2400" dirty="0"/>
              <a:t> and Childbirth” OR </a:t>
            </a:r>
          </a:p>
          <a:p>
            <a:pPr lvl="1">
              <a:spcBef>
                <a:spcPts val="0"/>
              </a:spcBef>
              <a:spcAft>
                <a:spcPts val="0"/>
              </a:spcAft>
            </a:pPr>
            <a:r>
              <a:rPr lang="en-US" sz="2400" dirty="0"/>
              <a:t>Organize activities to reinforce competency for identified skills prior to training on the LCG OR</a:t>
            </a:r>
          </a:p>
          <a:p>
            <a:pPr lvl="1">
              <a:spcBef>
                <a:spcPts val="0"/>
              </a:spcBef>
              <a:spcAft>
                <a:spcPts val="0"/>
              </a:spcAft>
            </a:pPr>
            <a:r>
              <a:rPr lang="en-US" sz="2400" dirty="0"/>
              <a:t>Organize post-training activities to reinforce skill gaps.</a:t>
            </a:r>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21</a:t>
            </a:fld>
            <a:endParaRPr lang="en-US" dirty="0"/>
          </a:p>
        </p:txBody>
      </p:sp>
    </p:spTree>
    <p:extLst>
      <p:ext uri="{BB962C8B-B14F-4D97-AF65-F5344CB8AC3E}">
        <p14:creationId xmlns:p14="http://schemas.microsoft.com/office/powerpoint/2010/main" val="265147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p:txBody>
          <a:bodyPr/>
          <a:lstStyle/>
          <a:p>
            <a:r>
              <a:rPr lang="en-US" dirty="0">
                <a:solidFill>
                  <a:srgbClr val="00B0F0"/>
                </a:solidFill>
              </a:rPr>
              <a:t>Key roles and responsibilities</a:t>
            </a:r>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22</a:t>
            </a:fld>
            <a:endParaRPr lang="en-US" dirty="0"/>
          </a:p>
        </p:txBody>
      </p:sp>
      <p:sp>
        <p:nvSpPr>
          <p:cNvPr id="6" name="Rectangle 5">
            <a:extLst>
              <a:ext uri="{FF2B5EF4-FFF2-40B4-BE49-F238E27FC236}">
                <a16:creationId xmlns:a16="http://schemas.microsoft.com/office/drawing/2014/main" id="{7C9185A8-6828-4061-B698-CD1A803373A7}"/>
              </a:ext>
            </a:extLst>
          </p:cNvPr>
          <p:cNvSpPr/>
          <p:nvPr/>
        </p:nvSpPr>
        <p:spPr>
          <a:xfrm>
            <a:off x="838200" y="1690688"/>
            <a:ext cx="5707229" cy="4801314"/>
          </a:xfrm>
          <a:prstGeom prst="rect">
            <a:avLst/>
          </a:prstGeom>
        </p:spPr>
        <p:txBody>
          <a:bodyPr wrap="square">
            <a:spAutoFit/>
          </a:bodyPr>
          <a:lstStyle/>
          <a:p>
            <a:r>
              <a:rPr lang="en-US" b="1" dirty="0">
                <a:solidFill>
                  <a:srgbClr val="00B0F0"/>
                </a:solidFill>
              </a:rPr>
              <a:t>Advocacy</a:t>
            </a:r>
            <a:r>
              <a:rPr lang="en-US" dirty="0"/>
              <a:t> to address challenges (e.g., lack of equipment/supplies, inability to accommodate companions, staffing)</a:t>
            </a:r>
            <a:br>
              <a:rPr lang="en-US" dirty="0"/>
            </a:br>
            <a:r>
              <a:rPr lang="en-US" b="1" dirty="0">
                <a:solidFill>
                  <a:srgbClr val="00B0F0"/>
                </a:solidFill>
              </a:rPr>
              <a:t>Procurement</a:t>
            </a:r>
            <a:r>
              <a:rPr lang="en-US" b="1" dirty="0"/>
              <a:t> </a:t>
            </a:r>
            <a:r>
              <a:rPr lang="en-US" dirty="0"/>
              <a:t>(LCGs, training materials)</a:t>
            </a:r>
            <a:br>
              <a:rPr lang="en-US" dirty="0"/>
            </a:br>
            <a:r>
              <a:rPr lang="en-US" b="1" dirty="0">
                <a:solidFill>
                  <a:srgbClr val="00B0F0"/>
                </a:solidFill>
              </a:rPr>
              <a:t>Training</a:t>
            </a:r>
            <a:r>
              <a:rPr lang="en-US" dirty="0"/>
              <a:t>: Master Trainer workshops, facility-based training of providers and orientation of facility-based PPCs —including documentation and coordination with national training institutions for certification</a:t>
            </a:r>
            <a:br>
              <a:rPr lang="en-US" dirty="0"/>
            </a:br>
            <a:r>
              <a:rPr lang="en-US" b="1" dirty="0">
                <a:solidFill>
                  <a:srgbClr val="00B0F0"/>
                </a:solidFill>
              </a:rPr>
              <a:t>District rollout</a:t>
            </a:r>
            <a:r>
              <a:rPr lang="en-US" dirty="0"/>
              <a:t>: facility visits; follow-up for PPCs, supportive supervision (integration of LCG implementation into supervisory tools and visits)</a:t>
            </a:r>
            <a:br>
              <a:rPr lang="en-US" dirty="0"/>
            </a:br>
            <a:r>
              <a:rPr lang="en-US" b="1" dirty="0">
                <a:solidFill>
                  <a:srgbClr val="00B0F0"/>
                </a:solidFill>
              </a:rPr>
              <a:t>M&amp;E</a:t>
            </a:r>
            <a:r>
              <a:rPr lang="en-US" dirty="0"/>
              <a:t>: Data from existing systems, additional data collection; data aggregation, entry and analysis, data use for decision-making</a:t>
            </a:r>
            <a:br>
              <a:rPr lang="en-US" dirty="0"/>
            </a:br>
            <a:r>
              <a:rPr lang="en-US" b="1" dirty="0">
                <a:solidFill>
                  <a:srgbClr val="00B0F0"/>
                </a:solidFill>
              </a:rPr>
              <a:t>QI</a:t>
            </a:r>
            <a:r>
              <a:rPr lang="en-US" b="1" dirty="0"/>
              <a:t>:</a:t>
            </a:r>
            <a:r>
              <a:rPr lang="en-US" dirty="0"/>
              <a:t> Existing QI systems, additional QI data collection for LCGs; data aggregation, entry and analysis, data use for decision-making </a:t>
            </a:r>
          </a:p>
        </p:txBody>
      </p:sp>
      <p:pic>
        <p:nvPicPr>
          <p:cNvPr id="7" name="Picture 6">
            <a:extLst>
              <a:ext uri="{FF2B5EF4-FFF2-40B4-BE49-F238E27FC236}">
                <a16:creationId xmlns:a16="http://schemas.microsoft.com/office/drawing/2014/main" id="{6BF981E8-8987-E413-4B2D-831F08907704}"/>
              </a:ext>
            </a:extLst>
          </p:cNvPr>
          <p:cNvPicPr>
            <a:picLocks noChangeAspect="1"/>
          </p:cNvPicPr>
          <p:nvPr/>
        </p:nvPicPr>
        <p:blipFill>
          <a:blip r:embed="rId2"/>
          <a:stretch>
            <a:fillRect/>
          </a:stretch>
        </p:blipFill>
        <p:spPr>
          <a:xfrm>
            <a:off x="6748175" y="692703"/>
            <a:ext cx="4825114" cy="5617610"/>
          </a:xfrm>
          <a:prstGeom prst="rect">
            <a:avLst/>
          </a:prstGeom>
        </p:spPr>
      </p:pic>
    </p:spTree>
    <p:extLst>
      <p:ext uri="{BB962C8B-B14F-4D97-AF65-F5344CB8AC3E}">
        <p14:creationId xmlns:p14="http://schemas.microsoft.com/office/powerpoint/2010/main" val="186357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p:txBody>
          <a:bodyPr/>
          <a:lstStyle/>
          <a:p>
            <a:r>
              <a:rPr lang="en-US" dirty="0">
                <a:solidFill>
                  <a:srgbClr val="00B0F0"/>
                </a:solidFill>
              </a:rPr>
              <a:t>Training of Master Trainers</a:t>
            </a:r>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23</a:t>
            </a:fld>
            <a:endParaRPr lang="en-US" dirty="0"/>
          </a:p>
        </p:txBody>
      </p:sp>
      <p:pic>
        <p:nvPicPr>
          <p:cNvPr id="6" name="Picture 5">
            <a:extLst>
              <a:ext uri="{FF2B5EF4-FFF2-40B4-BE49-F238E27FC236}">
                <a16:creationId xmlns:a16="http://schemas.microsoft.com/office/drawing/2014/main" id="{0B67CC40-54B0-424A-A608-4165313908B2}"/>
              </a:ext>
            </a:extLst>
          </p:cNvPr>
          <p:cNvPicPr/>
          <p:nvPr/>
        </p:nvPicPr>
        <p:blipFill>
          <a:blip r:embed="rId2">
            <a:extLst>
              <a:ext uri="{28A0092B-C50C-407E-A947-70E740481C1C}">
                <a14:useLocalDpi xmlns:a14="http://schemas.microsoft.com/office/drawing/2010/main" val="0"/>
              </a:ext>
            </a:extLst>
          </a:blip>
          <a:stretch>
            <a:fillRect/>
          </a:stretch>
        </p:blipFill>
        <p:spPr>
          <a:xfrm>
            <a:off x="1118218" y="1499185"/>
            <a:ext cx="3774624" cy="4811127"/>
          </a:xfrm>
          <a:prstGeom prst="rect">
            <a:avLst/>
          </a:prstGeom>
        </p:spPr>
      </p:pic>
      <p:sp>
        <p:nvSpPr>
          <p:cNvPr id="7" name="Text Box 3">
            <a:extLst>
              <a:ext uri="{FF2B5EF4-FFF2-40B4-BE49-F238E27FC236}">
                <a16:creationId xmlns:a16="http://schemas.microsoft.com/office/drawing/2014/main" id="{9F625E05-3F34-45B4-BC52-B1E3A08D7E70}"/>
              </a:ext>
            </a:extLst>
          </p:cNvPr>
          <p:cNvSpPr txBox="1"/>
          <p:nvPr/>
        </p:nvSpPr>
        <p:spPr>
          <a:xfrm>
            <a:off x="5334000" y="1532523"/>
            <a:ext cx="5739782" cy="45417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indent="-34290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Candidate Master Trainers should be experienced trainers with recent clinical experience monitoring and caring for women in labor.</a:t>
            </a:r>
          </a:p>
          <a:p>
            <a:pPr marL="342900" marR="0" indent="-34290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Candidate Master Trainers participate in LCG training activity followed by 1-day facilitation training.</a:t>
            </a:r>
          </a:p>
          <a:p>
            <a:pPr marL="342900" marR="0" indent="-34290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After facilitation training, candidates co-conduct their first LCG training for Trainers while being mentored.</a:t>
            </a:r>
          </a:p>
          <a:p>
            <a:pPr marL="342900" marR="0" indent="-34290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Then they are recognized as LCG Master Trainers.</a:t>
            </a:r>
          </a:p>
        </p:txBody>
      </p:sp>
    </p:spTree>
    <p:extLst>
      <p:ext uri="{BB962C8B-B14F-4D97-AF65-F5344CB8AC3E}">
        <p14:creationId xmlns:p14="http://schemas.microsoft.com/office/powerpoint/2010/main" val="2417973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a:xfrm>
            <a:off x="838200" y="38551"/>
            <a:ext cx="10515600" cy="1325563"/>
          </a:xfrm>
        </p:spPr>
        <p:txBody>
          <a:bodyPr/>
          <a:lstStyle/>
          <a:p>
            <a:r>
              <a:rPr lang="en-US" dirty="0">
                <a:solidFill>
                  <a:srgbClr val="00B0F0"/>
                </a:solidFill>
              </a:rPr>
              <a:t>Training of Trainers</a:t>
            </a:r>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24</a:t>
            </a:fld>
            <a:endParaRPr lang="en-US" dirty="0"/>
          </a:p>
        </p:txBody>
      </p:sp>
      <p:sp>
        <p:nvSpPr>
          <p:cNvPr id="7" name="Text Box 3">
            <a:extLst>
              <a:ext uri="{FF2B5EF4-FFF2-40B4-BE49-F238E27FC236}">
                <a16:creationId xmlns:a16="http://schemas.microsoft.com/office/drawing/2014/main" id="{9F625E05-3F34-45B4-BC52-B1E3A08D7E70}"/>
              </a:ext>
            </a:extLst>
          </p:cNvPr>
          <p:cNvSpPr txBox="1"/>
          <p:nvPr/>
        </p:nvSpPr>
        <p:spPr>
          <a:xfrm>
            <a:off x="4983715" y="1632857"/>
            <a:ext cx="6589574" cy="441619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indent="-34290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Candidate Trainers should have recent clinical experience monitoring and caring for women in labor and be respected clinicians.</a:t>
            </a:r>
          </a:p>
          <a:p>
            <a:pPr marL="342900" marR="0" indent="-34290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Candidate Trainers participate in LCG training activity, followed by 1-day facilitation training.</a:t>
            </a:r>
          </a:p>
          <a:p>
            <a:pPr marL="342900" marR="0" indent="-34290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After facilitation training, candidates co-conduct their first LCG training for providers and orientation of peer practice coordinators while being mentored.</a:t>
            </a:r>
          </a:p>
          <a:p>
            <a:pPr marL="342900" marR="0" indent="-34290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Then they are recognized as LCG Trainers.</a:t>
            </a:r>
          </a:p>
        </p:txBody>
      </p:sp>
      <p:pic>
        <p:nvPicPr>
          <p:cNvPr id="8" name="Picture 7">
            <a:extLst>
              <a:ext uri="{FF2B5EF4-FFF2-40B4-BE49-F238E27FC236}">
                <a16:creationId xmlns:a16="http://schemas.microsoft.com/office/drawing/2014/main" id="{92E72296-C9FE-40C8-9CC9-612DC0E3734D}"/>
              </a:ext>
            </a:extLst>
          </p:cNvPr>
          <p:cNvPicPr/>
          <p:nvPr/>
        </p:nvPicPr>
        <p:blipFill>
          <a:blip r:embed="rId2">
            <a:extLst>
              <a:ext uri="{28A0092B-C50C-407E-A947-70E740481C1C}">
                <a14:useLocalDpi xmlns:a14="http://schemas.microsoft.com/office/drawing/2010/main" val="0"/>
              </a:ext>
            </a:extLst>
          </a:blip>
          <a:stretch>
            <a:fillRect/>
          </a:stretch>
        </p:blipFill>
        <p:spPr>
          <a:xfrm>
            <a:off x="694214" y="1171164"/>
            <a:ext cx="3485900" cy="5139148"/>
          </a:xfrm>
          <a:prstGeom prst="rect">
            <a:avLst/>
          </a:prstGeom>
        </p:spPr>
      </p:pic>
      <p:pic>
        <p:nvPicPr>
          <p:cNvPr id="4" name="Picture 3">
            <a:extLst>
              <a:ext uri="{FF2B5EF4-FFF2-40B4-BE49-F238E27FC236}">
                <a16:creationId xmlns:a16="http://schemas.microsoft.com/office/drawing/2014/main" id="{B1621BFD-B326-C810-86ED-B35D3C436A9E}"/>
              </a:ext>
            </a:extLst>
          </p:cNvPr>
          <p:cNvPicPr>
            <a:picLocks noChangeAspect="1"/>
          </p:cNvPicPr>
          <p:nvPr/>
        </p:nvPicPr>
        <p:blipFill>
          <a:blip r:embed="rId3"/>
          <a:stretch>
            <a:fillRect/>
          </a:stretch>
        </p:blipFill>
        <p:spPr>
          <a:xfrm>
            <a:off x="3634677" y="4445544"/>
            <a:ext cx="409632" cy="238158"/>
          </a:xfrm>
          <a:prstGeom prst="rect">
            <a:avLst/>
          </a:prstGeom>
        </p:spPr>
      </p:pic>
    </p:spTree>
    <p:extLst>
      <p:ext uri="{BB962C8B-B14F-4D97-AF65-F5344CB8AC3E}">
        <p14:creationId xmlns:p14="http://schemas.microsoft.com/office/powerpoint/2010/main" val="4148419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p:txBody>
          <a:bodyPr/>
          <a:lstStyle/>
          <a:p>
            <a:r>
              <a:rPr lang="en-US" dirty="0">
                <a:solidFill>
                  <a:srgbClr val="00B0F0"/>
                </a:solidFill>
              </a:rPr>
              <a:t>Training of providers</a:t>
            </a:r>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25</a:t>
            </a:fld>
            <a:endParaRPr lang="en-US" dirty="0"/>
          </a:p>
        </p:txBody>
      </p:sp>
      <p:sp>
        <p:nvSpPr>
          <p:cNvPr id="7" name="Text Box 10">
            <a:extLst>
              <a:ext uri="{FF2B5EF4-FFF2-40B4-BE49-F238E27FC236}">
                <a16:creationId xmlns:a16="http://schemas.microsoft.com/office/drawing/2014/main" id="{56421611-A301-4357-B43C-A5C24A26B8B8}"/>
              </a:ext>
            </a:extLst>
          </p:cNvPr>
          <p:cNvSpPr txBox="1"/>
          <p:nvPr/>
        </p:nvSpPr>
        <p:spPr>
          <a:xfrm>
            <a:off x="5117431" y="470558"/>
            <a:ext cx="6365387" cy="602231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indent="-342900">
              <a:spcAft>
                <a:spcPts val="200"/>
              </a:spcAft>
              <a:buFont typeface="Arial" panose="020B0604020202020204" pitchFamily="34" charset="0"/>
              <a:buChar char="•"/>
            </a:pPr>
            <a:r>
              <a:rPr lang="en-US" sz="24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Trainers conduct </a:t>
            </a:r>
            <a:r>
              <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on-site training </a:t>
            </a:r>
            <a:r>
              <a:rPr lang="en-US" sz="24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for facility-based providers.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Aft>
                <a:spcPts val="200"/>
              </a:spcAft>
              <a:buFont typeface="Arial" panose="020B0604020202020204" pitchFamily="34" charset="0"/>
              <a:buChar char="•"/>
            </a:pPr>
            <a:r>
              <a:rPr lang="en-US" sz="24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Each trainer is assigned to a facility. S/he visits each facility for on-site learning. The trainer brings the learning materials.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Aft>
                <a:spcPts val="200"/>
              </a:spcAft>
              <a:buFont typeface="Arial" panose="020B0604020202020204" pitchFamily="34" charset="0"/>
              <a:buChar char="•"/>
            </a:pPr>
            <a:r>
              <a:rPr lang="en-US" sz="2400" b="1"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Each training should have a ratio of one trainer to six providers.</a:t>
            </a:r>
            <a:r>
              <a:rPr lang="en-US" sz="24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p>
          <a:p>
            <a:pPr marL="342900" marR="0" indent="-342900">
              <a:spcAft>
                <a:spcPts val="200"/>
              </a:spcAft>
              <a:buFont typeface="Arial" panose="020B0604020202020204" pitchFamily="34" charset="0"/>
              <a:buChar char="•"/>
            </a:pPr>
            <a:r>
              <a:rPr lang="en-US" sz="24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Providers (nurses, midwives, doctors), support staff, and supervisors or in-charges are trained as a team so roles are clear.</a:t>
            </a:r>
          </a:p>
          <a:p>
            <a:pPr marL="342900" marR="0" indent="-342900">
              <a:spcAft>
                <a:spcPts val="2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WhatsApp groups are developed between Master Trainers and Trainers to provide ongoing support.</a:t>
            </a:r>
          </a:p>
          <a:p>
            <a:pPr marL="342900" marR="0" indent="-342900">
              <a:spcAft>
                <a:spcPts val="2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Master Trainers review training reports to identify issues and work with Trainers to resolve them.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85BE76A-8ADA-12C6-FF73-7A4FB25FC30B}"/>
              </a:ext>
            </a:extLst>
          </p:cNvPr>
          <p:cNvPicPr>
            <a:picLocks noChangeAspect="1"/>
          </p:cNvPicPr>
          <p:nvPr/>
        </p:nvPicPr>
        <p:blipFill>
          <a:blip r:embed="rId2"/>
          <a:stretch>
            <a:fillRect/>
          </a:stretch>
        </p:blipFill>
        <p:spPr>
          <a:xfrm>
            <a:off x="967219" y="1608866"/>
            <a:ext cx="3562847" cy="4363059"/>
          </a:xfrm>
          <a:prstGeom prst="rect">
            <a:avLst/>
          </a:prstGeom>
        </p:spPr>
      </p:pic>
    </p:spTree>
    <p:extLst>
      <p:ext uri="{BB962C8B-B14F-4D97-AF65-F5344CB8AC3E}">
        <p14:creationId xmlns:p14="http://schemas.microsoft.com/office/powerpoint/2010/main" val="3349205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p:txBody>
          <a:bodyPr/>
          <a:lstStyle/>
          <a:p>
            <a:r>
              <a:rPr lang="en-US" dirty="0">
                <a:solidFill>
                  <a:srgbClr val="00B0F0"/>
                </a:solidFill>
              </a:rPr>
              <a:t>Orientation of peer practice coordinators (PPCs)</a:t>
            </a:r>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26</a:t>
            </a:fld>
            <a:endParaRPr lang="en-US" dirty="0"/>
          </a:p>
        </p:txBody>
      </p:sp>
      <p:sp>
        <p:nvSpPr>
          <p:cNvPr id="9" name="Text Box 11">
            <a:extLst>
              <a:ext uri="{FF2B5EF4-FFF2-40B4-BE49-F238E27FC236}">
                <a16:creationId xmlns:a16="http://schemas.microsoft.com/office/drawing/2014/main" id="{B54B6304-9B0F-433D-8B5F-59EE9CF47D1A}"/>
              </a:ext>
            </a:extLst>
          </p:cNvPr>
          <p:cNvSpPr txBox="1"/>
          <p:nvPr/>
        </p:nvSpPr>
        <p:spPr>
          <a:xfrm>
            <a:off x="4675415" y="1750158"/>
            <a:ext cx="6678385" cy="431547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Trainers facilitate selection of PPCs </a:t>
            </a:r>
            <a:r>
              <a:rPr lang="en-US" sz="2400" dirty="0">
                <a:latin typeface="Calibri" panose="020F0502020204030204" pitchFamily="34" charset="0"/>
                <a:ea typeface="Calibri" panose="020F0502020204030204" pitchFamily="34" charset="0"/>
                <a:cs typeface="Times New Roman" panose="02020603050405020304" pitchFamily="18" charset="0"/>
              </a:rPr>
              <a:t>(2/health center, 3/hospital) </a:t>
            </a:r>
            <a:r>
              <a:rPr lang="en-US" sz="2400" dirty="0">
                <a:effectLst/>
                <a:latin typeface="Calibri" panose="020F0502020204030204" pitchFamily="34" charset="0"/>
                <a:ea typeface="Calibri" panose="020F0502020204030204" pitchFamily="34" charset="0"/>
                <a:cs typeface="Times New Roman" panose="02020603050405020304" pitchFamily="18" charset="0"/>
              </a:rPr>
              <a:t>with the facility in-charge. </a:t>
            </a:r>
          </a:p>
          <a:p>
            <a:pPr marL="171450" marR="0" indent="-17145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PPCs participate in a 1/2-day orientation to facilitate implementation of the LCG. </a:t>
            </a:r>
          </a:p>
          <a:p>
            <a:pPr marL="171450" marR="0" indent="-17145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maternity in-charge facilitates scheduling LDHF sessions and providers’ participation.</a:t>
            </a:r>
          </a:p>
          <a:p>
            <a:pPr marL="171450" marR="0" indent="-17145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Trainer assigned to the facility will mentor and support the PPCs and review the LDHF logbook to ensure sessions are taking place.</a:t>
            </a:r>
          </a:p>
          <a:p>
            <a:pPr marL="171450" indent="-171450">
              <a:spcAft>
                <a:spcPts val="3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WhatsApp groups are developed between Trainers and PPCs to provide ongoing support.</a:t>
            </a:r>
          </a:p>
        </p:txBody>
      </p:sp>
      <p:pic>
        <p:nvPicPr>
          <p:cNvPr id="4" name="Picture 3">
            <a:extLst>
              <a:ext uri="{FF2B5EF4-FFF2-40B4-BE49-F238E27FC236}">
                <a16:creationId xmlns:a16="http://schemas.microsoft.com/office/drawing/2014/main" id="{04FF78E4-8F64-0A21-3845-4DFAC9C453DA}"/>
              </a:ext>
            </a:extLst>
          </p:cNvPr>
          <p:cNvPicPr>
            <a:picLocks noChangeAspect="1"/>
          </p:cNvPicPr>
          <p:nvPr/>
        </p:nvPicPr>
        <p:blipFill>
          <a:blip r:embed="rId2"/>
          <a:stretch>
            <a:fillRect/>
          </a:stretch>
        </p:blipFill>
        <p:spPr>
          <a:xfrm>
            <a:off x="491418" y="1456872"/>
            <a:ext cx="3815443" cy="4902042"/>
          </a:xfrm>
          <a:prstGeom prst="rect">
            <a:avLst/>
          </a:prstGeom>
        </p:spPr>
      </p:pic>
      <p:pic>
        <p:nvPicPr>
          <p:cNvPr id="6" name="Picture 5">
            <a:extLst>
              <a:ext uri="{FF2B5EF4-FFF2-40B4-BE49-F238E27FC236}">
                <a16:creationId xmlns:a16="http://schemas.microsoft.com/office/drawing/2014/main" id="{D4CF9050-89B2-9E7D-6260-94E2A27A92FD}"/>
              </a:ext>
            </a:extLst>
          </p:cNvPr>
          <p:cNvPicPr>
            <a:picLocks noChangeAspect="1"/>
          </p:cNvPicPr>
          <p:nvPr/>
        </p:nvPicPr>
        <p:blipFill>
          <a:blip r:embed="rId3"/>
          <a:stretch>
            <a:fillRect/>
          </a:stretch>
        </p:blipFill>
        <p:spPr>
          <a:xfrm>
            <a:off x="686835" y="4715324"/>
            <a:ext cx="523948" cy="200053"/>
          </a:xfrm>
          <a:prstGeom prst="rect">
            <a:avLst/>
          </a:prstGeom>
        </p:spPr>
      </p:pic>
      <p:pic>
        <p:nvPicPr>
          <p:cNvPr id="8" name="Picture 7">
            <a:extLst>
              <a:ext uri="{FF2B5EF4-FFF2-40B4-BE49-F238E27FC236}">
                <a16:creationId xmlns:a16="http://schemas.microsoft.com/office/drawing/2014/main" id="{340B7EC3-06A9-A871-36C8-75774C17FF9B}"/>
              </a:ext>
            </a:extLst>
          </p:cNvPr>
          <p:cNvPicPr>
            <a:picLocks noChangeAspect="1"/>
          </p:cNvPicPr>
          <p:nvPr/>
        </p:nvPicPr>
        <p:blipFill>
          <a:blip r:embed="rId4"/>
          <a:stretch>
            <a:fillRect/>
          </a:stretch>
        </p:blipFill>
        <p:spPr>
          <a:xfrm>
            <a:off x="2106290" y="3904163"/>
            <a:ext cx="1667108" cy="200053"/>
          </a:xfrm>
          <a:prstGeom prst="rect">
            <a:avLst/>
          </a:prstGeom>
        </p:spPr>
      </p:pic>
    </p:spTree>
    <p:extLst>
      <p:ext uri="{BB962C8B-B14F-4D97-AF65-F5344CB8AC3E}">
        <p14:creationId xmlns:p14="http://schemas.microsoft.com/office/powerpoint/2010/main" val="277464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p:txBody>
          <a:bodyPr/>
          <a:lstStyle/>
          <a:p>
            <a:r>
              <a:rPr lang="en-US" dirty="0">
                <a:solidFill>
                  <a:srgbClr val="00B0F0"/>
                </a:solidFill>
              </a:rPr>
              <a:t>Post-training practice at a facility</a:t>
            </a:r>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27</a:t>
            </a:fld>
            <a:endParaRPr lang="en-US" dirty="0"/>
          </a:p>
        </p:txBody>
      </p:sp>
      <p:pic>
        <p:nvPicPr>
          <p:cNvPr id="6" name="Picture 5">
            <a:extLst>
              <a:ext uri="{FF2B5EF4-FFF2-40B4-BE49-F238E27FC236}">
                <a16:creationId xmlns:a16="http://schemas.microsoft.com/office/drawing/2014/main" id="{5240BFA1-C031-57B7-A6A1-121E7AA44349}"/>
              </a:ext>
            </a:extLst>
          </p:cNvPr>
          <p:cNvPicPr>
            <a:picLocks noChangeAspect="1"/>
          </p:cNvPicPr>
          <p:nvPr/>
        </p:nvPicPr>
        <p:blipFill>
          <a:blip r:embed="rId3"/>
          <a:stretch>
            <a:fillRect/>
          </a:stretch>
        </p:blipFill>
        <p:spPr>
          <a:xfrm>
            <a:off x="838199" y="1690688"/>
            <a:ext cx="11082431" cy="4619624"/>
          </a:xfrm>
          <a:prstGeom prst="rect">
            <a:avLst/>
          </a:prstGeom>
        </p:spPr>
      </p:pic>
    </p:spTree>
    <p:extLst>
      <p:ext uri="{BB962C8B-B14F-4D97-AF65-F5344CB8AC3E}">
        <p14:creationId xmlns:p14="http://schemas.microsoft.com/office/powerpoint/2010/main" val="3066971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28</a:t>
            </a:fld>
            <a:endParaRPr lang="en-US" dirty="0"/>
          </a:p>
        </p:txBody>
      </p:sp>
      <p:sp>
        <p:nvSpPr>
          <p:cNvPr id="6" name="Title 5">
            <a:extLst>
              <a:ext uri="{FF2B5EF4-FFF2-40B4-BE49-F238E27FC236}">
                <a16:creationId xmlns:a16="http://schemas.microsoft.com/office/drawing/2014/main" id="{B7D9E657-019C-4FAE-9142-1979823038B1}"/>
              </a:ext>
            </a:extLst>
          </p:cNvPr>
          <p:cNvSpPr>
            <a:spLocks noGrp="1"/>
          </p:cNvSpPr>
          <p:nvPr>
            <p:ph type="title"/>
          </p:nvPr>
        </p:nvSpPr>
        <p:spPr>
          <a:xfrm>
            <a:off x="838200" y="365126"/>
            <a:ext cx="10515600" cy="769938"/>
          </a:xfrm>
        </p:spPr>
        <p:txBody>
          <a:bodyPr/>
          <a:lstStyle/>
          <a:p>
            <a:r>
              <a:rPr lang="en-US" dirty="0"/>
              <a:t>Post-training support</a:t>
            </a:r>
          </a:p>
        </p:txBody>
      </p:sp>
      <p:sp>
        <p:nvSpPr>
          <p:cNvPr id="9" name="AutoShape 2" descr="https://usc-powerpoint.officeapps.live.com/pods/GetClipboardImage.ashx?Id=437850c2-5d9a-43b1-909d-ec7dfdce4663&amp;DC=PUS7&amp;pkey=824dacd9-1dde-4cd0-b345-40d931b38871&amp;wdwaccluster=PUS7">
            <a:extLst>
              <a:ext uri="{FF2B5EF4-FFF2-40B4-BE49-F238E27FC236}">
                <a16:creationId xmlns:a16="http://schemas.microsoft.com/office/drawing/2014/main" id="{08DE6326-78C2-4146-9E3A-3DA43B30DA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EEF6BEA9-9056-00EE-CD14-A07E3C57F5E3}"/>
              </a:ext>
            </a:extLst>
          </p:cNvPr>
          <p:cNvPicPr>
            <a:picLocks noChangeAspect="1"/>
          </p:cNvPicPr>
          <p:nvPr/>
        </p:nvPicPr>
        <p:blipFill>
          <a:blip r:embed="rId2"/>
          <a:stretch>
            <a:fillRect/>
          </a:stretch>
        </p:blipFill>
        <p:spPr>
          <a:xfrm>
            <a:off x="1850570" y="1143950"/>
            <a:ext cx="8490859" cy="5166362"/>
          </a:xfrm>
          <a:prstGeom prst="rect">
            <a:avLst/>
          </a:prstGeom>
        </p:spPr>
      </p:pic>
    </p:spTree>
    <p:extLst>
      <p:ext uri="{BB962C8B-B14F-4D97-AF65-F5344CB8AC3E}">
        <p14:creationId xmlns:p14="http://schemas.microsoft.com/office/powerpoint/2010/main" val="3150432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33677E1-E140-2E47-A920-294E5F8499E5}"/>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6" name="Picture Placeholder 5">
            <a:extLst>
              <a:ext uri="{FF2B5EF4-FFF2-40B4-BE49-F238E27FC236}">
                <a16:creationId xmlns:a16="http://schemas.microsoft.com/office/drawing/2014/main" id="{E69ADEB1-D14C-CC47-B778-C1CDC97C25B4}"/>
              </a:ext>
            </a:extLst>
          </p:cNvPr>
          <p:cNvPicPr>
            <a:picLocks noGrp="1" noChangeAspect="1"/>
          </p:cNvPicPr>
          <p:nvPr>
            <p:ph type="pic" sz="quarter" idx="16"/>
          </p:nvPr>
        </p:nvPicPr>
        <p:blipFill rotWithShape="1">
          <a:blip r:embed="rId2" cstate="email">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0" y="0"/>
            <a:ext cx="6367622" cy="6858000"/>
          </a:xfrm>
        </p:spPr>
      </p:pic>
      <p:sp>
        <p:nvSpPr>
          <p:cNvPr id="13" name="Text Placeholder 2">
            <a:extLst>
              <a:ext uri="{FF2B5EF4-FFF2-40B4-BE49-F238E27FC236}">
                <a16:creationId xmlns:a16="http://schemas.microsoft.com/office/drawing/2014/main" id="{9AD50497-4EC7-498B-BC08-04BACBA8216C}"/>
              </a:ext>
            </a:extLst>
          </p:cNvPr>
          <p:cNvSpPr txBox="1">
            <a:spLocks/>
          </p:cNvSpPr>
          <p:nvPr/>
        </p:nvSpPr>
        <p:spPr>
          <a:xfrm>
            <a:off x="6931579" y="2439790"/>
            <a:ext cx="2617787" cy="610009"/>
          </a:xfrm>
          <a:prstGeom prst="rect">
            <a:avLst/>
          </a:prstGeom>
        </p:spPr>
        <p:txBody>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mn-lt"/>
                <a:ea typeface="Source Sans Pro"/>
              </a:rPr>
              <a:t>SECTION 04</a:t>
            </a:r>
            <a:endParaRPr lang="en-US" sz="2400" dirty="0">
              <a:solidFill>
                <a:schemeClr val="bg1"/>
              </a:solidFill>
              <a:latin typeface="+mn-lt"/>
            </a:endParaRPr>
          </a:p>
        </p:txBody>
      </p:sp>
      <p:sp>
        <p:nvSpPr>
          <p:cNvPr id="14" name="Text Placeholder 3">
            <a:extLst>
              <a:ext uri="{FF2B5EF4-FFF2-40B4-BE49-F238E27FC236}">
                <a16:creationId xmlns:a16="http://schemas.microsoft.com/office/drawing/2014/main" id="{08A47960-299F-4DD6-AE86-79B1DD06B656}"/>
              </a:ext>
            </a:extLst>
          </p:cNvPr>
          <p:cNvSpPr txBox="1">
            <a:spLocks/>
          </p:cNvSpPr>
          <p:nvPr/>
        </p:nvSpPr>
        <p:spPr>
          <a:xfrm>
            <a:off x="6931579" y="3364115"/>
            <a:ext cx="3469905" cy="610009"/>
          </a:xfrm>
          <a:prstGeom prst="rect">
            <a:avLst/>
          </a:prstGeom>
        </p:spPr>
        <p:txBody>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mn-lt"/>
                <a:ea typeface="Roboto Condensed"/>
              </a:rPr>
              <a:t>Next steps</a:t>
            </a:r>
          </a:p>
          <a:p>
            <a:endParaRPr lang="en-US" sz="2400" dirty="0">
              <a:solidFill>
                <a:schemeClr val="bg1"/>
              </a:solidFill>
            </a:endParaRPr>
          </a:p>
        </p:txBody>
      </p:sp>
    </p:spTree>
    <p:extLst>
      <p:ext uri="{BB962C8B-B14F-4D97-AF65-F5344CB8AC3E}">
        <p14:creationId xmlns:p14="http://schemas.microsoft.com/office/powerpoint/2010/main" val="623592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BA9DF81-FBF8-3C4F-A7A3-D8C7C32FA24A}"/>
              </a:ext>
            </a:extLst>
          </p:cNvPr>
          <p:cNvPicPr>
            <a:picLocks noGrp="1" noChangeAspect="1"/>
          </p:cNvPicPr>
          <p:nvPr>
            <p:ph type="pic" sz="quarter" idx="10"/>
          </p:nvPr>
        </p:nvPicPr>
        <p:blipFill rotWithShape="1">
          <a:blip r:embed="rId3">
            <a:duotone>
              <a:schemeClr val="accent5">
                <a:shade val="45000"/>
                <a:satMod val="135000"/>
              </a:schemeClr>
              <a:prstClr val="white"/>
            </a:duotone>
          </a:blip>
          <a:srcRect l="13289" r="13442"/>
          <a:stretch/>
        </p:blipFill>
        <p:spPr>
          <a:xfrm>
            <a:off x="6725" y="0"/>
            <a:ext cx="7537075" cy="6858000"/>
          </a:xfrm>
        </p:spPr>
      </p:pic>
      <p:sp>
        <p:nvSpPr>
          <p:cNvPr id="3" name="Text Placeholder 2">
            <a:extLst>
              <a:ext uri="{FF2B5EF4-FFF2-40B4-BE49-F238E27FC236}">
                <a16:creationId xmlns:a16="http://schemas.microsoft.com/office/drawing/2014/main" id="{536EA2BF-A906-F04E-8764-4C9F276A1615}"/>
              </a:ext>
            </a:extLst>
          </p:cNvPr>
          <p:cNvSpPr>
            <a:spLocks noGrp="1"/>
          </p:cNvSpPr>
          <p:nvPr>
            <p:ph type="body" sz="quarter" idx="11"/>
          </p:nvPr>
        </p:nvSpPr>
        <p:spPr/>
        <p:txBody>
          <a:bodyPr/>
          <a:lstStyle/>
          <a:p>
            <a:r>
              <a:rPr lang="en-US" dirty="0">
                <a:latin typeface="Segoe UI" panose="020B0502040204020203" pitchFamily="34" charset="0"/>
                <a:ea typeface="Source Sans Pro"/>
                <a:cs typeface="Segoe UI" panose="020B0502040204020203" pitchFamily="34" charset="0"/>
              </a:rPr>
              <a:t>SECTION 01</a:t>
            </a:r>
            <a:endParaRPr lang="en-US" dirty="0">
              <a:latin typeface="Segoe UI" panose="020B0502040204020203" pitchFamily="34" charset="0"/>
              <a:cs typeface="Segoe UI" panose="020B0502040204020203" pitchFamily="34" charset="0"/>
            </a:endParaRPr>
          </a:p>
        </p:txBody>
      </p:sp>
      <p:sp>
        <p:nvSpPr>
          <p:cNvPr id="4" name="Text Placeholder 3">
            <a:extLst>
              <a:ext uri="{FF2B5EF4-FFF2-40B4-BE49-F238E27FC236}">
                <a16:creationId xmlns:a16="http://schemas.microsoft.com/office/drawing/2014/main" id="{531723EE-01E3-C840-83A5-2B0C44948E49}"/>
              </a:ext>
            </a:extLst>
          </p:cNvPr>
          <p:cNvSpPr>
            <a:spLocks noGrp="1"/>
          </p:cNvSpPr>
          <p:nvPr>
            <p:ph type="body" sz="quarter" idx="12"/>
          </p:nvPr>
        </p:nvSpPr>
        <p:spPr>
          <a:xfrm>
            <a:off x="8022848" y="2990660"/>
            <a:ext cx="3905554" cy="3275331"/>
          </a:xfrm>
        </p:spPr>
        <p:txBody>
          <a:bodyPr>
            <a:normAutofit/>
          </a:bodyPr>
          <a:lstStyle/>
          <a:p>
            <a:r>
              <a:rPr lang="en-US" sz="3200" dirty="0">
                <a:latin typeface="+mn-lt"/>
                <a:ea typeface="Roboto Condensed"/>
              </a:rPr>
              <a:t>Advantages</a:t>
            </a:r>
            <a:endParaRPr lang="en-US" dirty="0">
              <a:latin typeface="Roboto Condensed"/>
              <a:ea typeface="Roboto Condensed"/>
            </a:endParaRPr>
          </a:p>
          <a:p>
            <a:endParaRPr lang="en-US" dirty="0">
              <a:latin typeface="Roboto Condensed"/>
              <a:ea typeface="Roboto Condensed"/>
            </a:endParaRPr>
          </a:p>
          <a:p>
            <a:endParaRPr lang="en-US" dirty="0"/>
          </a:p>
        </p:txBody>
      </p:sp>
      <p:sp>
        <p:nvSpPr>
          <p:cNvPr id="7" name="Rounded Rectangle 8">
            <a:extLst>
              <a:ext uri="{FF2B5EF4-FFF2-40B4-BE49-F238E27FC236}">
                <a16:creationId xmlns:a16="http://schemas.microsoft.com/office/drawing/2014/main" id="{324AC56E-0C39-214E-9308-6E096F489A03}"/>
              </a:ext>
            </a:extLst>
          </p:cNvPr>
          <p:cNvSpPr/>
          <p:nvPr/>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8" name="Rounded Rectangle 7">
            <a:extLst>
              <a:ext uri="{FF2B5EF4-FFF2-40B4-BE49-F238E27FC236}">
                <a16:creationId xmlns:a16="http://schemas.microsoft.com/office/drawing/2014/main" id="{8349DF53-F629-7F4D-9937-D7D0C5546A8D}"/>
              </a:ext>
            </a:extLst>
          </p:cNvPr>
          <p:cNvSpPr/>
          <p:nvPr/>
        </p:nvSpPr>
        <p:spPr>
          <a:xfrm>
            <a:off x="246456" y="231980"/>
            <a:ext cx="744726" cy="744117"/>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a:solidFill>
                <a:schemeClr val="accent5">
                  <a:lumMod val="75000"/>
                </a:schemeClr>
              </a:solidFill>
              <a:latin typeface="Source Sans Pro" panose="020B0503030403020204" pitchFamily="34" charset="0"/>
            </a:endParaRPr>
          </a:p>
        </p:txBody>
      </p:sp>
    </p:spTree>
    <p:extLst>
      <p:ext uri="{BB962C8B-B14F-4D97-AF65-F5344CB8AC3E}">
        <p14:creationId xmlns:p14="http://schemas.microsoft.com/office/powerpoint/2010/main" val="731692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595C-9E6C-C546-909D-A9E57DA8B41C}"/>
              </a:ext>
            </a:extLst>
          </p:cNvPr>
          <p:cNvSpPr>
            <a:spLocks noGrp="1"/>
          </p:cNvSpPr>
          <p:nvPr>
            <p:ph type="title"/>
          </p:nvPr>
        </p:nvSpPr>
        <p:spPr/>
        <p:txBody>
          <a:bodyPr/>
          <a:lstStyle/>
          <a:p>
            <a:r>
              <a:rPr lang="en-US"/>
              <a:t>Next steps</a:t>
            </a:r>
            <a:endParaRPr lang="en-US" dirty="0"/>
          </a:p>
        </p:txBody>
      </p:sp>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pPr/>
              <a:t>30</a:t>
            </a:fld>
            <a:endParaRPr lang="en-US" dirty="0"/>
          </a:p>
        </p:txBody>
      </p:sp>
      <p:sp>
        <p:nvSpPr>
          <p:cNvPr id="7" name="Content Placeholder 6">
            <a:extLst>
              <a:ext uri="{FF2B5EF4-FFF2-40B4-BE49-F238E27FC236}">
                <a16:creationId xmlns:a16="http://schemas.microsoft.com/office/drawing/2014/main" id="{C1ED4F48-11BF-43C5-A3E0-B0C48D6D7FB5}"/>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906010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859">
            <a:extLst>
              <a:ext uri="{FF2B5EF4-FFF2-40B4-BE49-F238E27FC236}">
                <a16:creationId xmlns:a16="http://schemas.microsoft.com/office/drawing/2014/main" id="{B60289EC-71AA-0446-A9D3-CE3D2791A044}"/>
              </a:ext>
            </a:extLst>
          </p:cNvPr>
          <p:cNvSpPr/>
          <p:nvPr/>
        </p:nvSpPr>
        <p:spPr>
          <a:xfrm>
            <a:off x="10757839" y="983516"/>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Calibri" panose="020F0502020204030204" pitchFamily="34" charset="0"/>
            </a:endParaRPr>
          </a:p>
        </p:txBody>
      </p:sp>
      <p:sp>
        <p:nvSpPr>
          <p:cNvPr id="5" name="Shape 2860">
            <a:extLst>
              <a:ext uri="{FF2B5EF4-FFF2-40B4-BE49-F238E27FC236}">
                <a16:creationId xmlns:a16="http://schemas.microsoft.com/office/drawing/2014/main" id="{CB5A81C2-28C3-4849-8532-2DE7E1F25BFB}"/>
              </a:ext>
            </a:extLst>
          </p:cNvPr>
          <p:cNvSpPr/>
          <p:nvPr/>
        </p:nvSpPr>
        <p:spPr>
          <a:xfrm>
            <a:off x="10757839" y="2340070"/>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Calibri" panose="020F0502020204030204" pitchFamily="34" charset="0"/>
            </a:endParaRPr>
          </a:p>
        </p:txBody>
      </p:sp>
      <p:sp>
        <p:nvSpPr>
          <p:cNvPr id="8" name="Text Placeholder 2">
            <a:extLst>
              <a:ext uri="{FF2B5EF4-FFF2-40B4-BE49-F238E27FC236}">
                <a16:creationId xmlns:a16="http://schemas.microsoft.com/office/drawing/2014/main" id="{EA302397-CEE0-EC46-9FDF-817D8F423B5C}"/>
              </a:ext>
            </a:extLst>
          </p:cNvPr>
          <p:cNvSpPr txBox="1">
            <a:spLocks/>
          </p:cNvSpPr>
          <p:nvPr/>
        </p:nvSpPr>
        <p:spPr>
          <a:xfrm>
            <a:off x="10120502" y="1494504"/>
            <a:ext cx="1695797" cy="400181"/>
          </a:xfrm>
          <a:prstGeom prst="rect">
            <a:avLst/>
          </a:prstGeom>
        </p:spPr>
        <p:txBody>
          <a:bodyPr vert="horz" lIns="91440" tIns="45720" rIns="91440" bIns="45720" rtlCol="0" anchor="t"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tx1"/>
                </a:solidFill>
                <a:latin typeface="Calibri" panose="020B0503030403020204" pitchFamily="34" charset="0"/>
                <a:ea typeface="Calibri" panose="020B0503030403020204" pitchFamily="34" charset="0"/>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Calibri" panose="020F0502020204030204" pitchFamily="34" charset="0"/>
              <a:ea typeface="Roboto Condensed" panose="02000000000000000000" pitchFamily="2" charset="0"/>
            </a:endParaRPr>
          </a:p>
        </p:txBody>
      </p:sp>
      <p:sp>
        <p:nvSpPr>
          <p:cNvPr id="9" name="TextBox 8">
            <a:extLst>
              <a:ext uri="{FF2B5EF4-FFF2-40B4-BE49-F238E27FC236}">
                <a16:creationId xmlns:a16="http://schemas.microsoft.com/office/drawing/2014/main" id="{D0E5565C-8684-CB45-BA0B-00F57F72BEC7}"/>
              </a:ext>
            </a:extLst>
          </p:cNvPr>
          <p:cNvSpPr txBox="1"/>
          <p:nvPr/>
        </p:nvSpPr>
        <p:spPr>
          <a:xfrm>
            <a:off x="9910192" y="1544034"/>
            <a:ext cx="2116413" cy="338554"/>
          </a:xfrm>
          <a:prstGeom prst="rect">
            <a:avLst/>
          </a:prstGeom>
          <a:noFill/>
        </p:spPr>
        <p:txBody>
          <a:bodyPr wrap="none" lIns="91440" tIns="45720" rIns="91440" bIns="45720" rtlCol="0" anchor="t">
            <a:spAutoFit/>
          </a:bodyPr>
          <a:lstStyle/>
          <a:p>
            <a:pPr algn="ctr"/>
            <a:r>
              <a:rPr lang="en-US" sz="1600" dirty="0">
                <a:solidFill>
                  <a:schemeClr val="bg1"/>
                </a:solidFill>
                <a:latin typeface="Calibri"/>
                <a:ea typeface="Roboto Condensed" panose="02000000000000000000" pitchFamily="2" charset="0"/>
                <a:cs typeface="Calibri"/>
              </a:rPr>
              <a:t>@USAID_MOMENTUM</a:t>
            </a:r>
            <a:endParaRPr lang="en-US" sz="1600" dirty="0">
              <a:solidFill>
                <a:schemeClr val="bg1"/>
              </a:solidFill>
              <a:latin typeface="Calibri" panose="020F0502020204030204" pitchFamily="34" charset="0"/>
              <a:ea typeface="Roboto Condensed" panose="02000000000000000000" pitchFamily="2" charset="0"/>
            </a:endParaRPr>
          </a:p>
        </p:txBody>
      </p:sp>
      <p:sp>
        <p:nvSpPr>
          <p:cNvPr id="10" name="TextBox 9">
            <a:extLst>
              <a:ext uri="{FF2B5EF4-FFF2-40B4-BE49-F238E27FC236}">
                <a16:creationId xmlns:a16="http://schemas.microsoft.com/office/drawing/2014/main" id="{ABD18EB8-C188-7842-A616-7C54598CFC12}"/>
              </a:ext>
            </a:extLst>
          </p:cNvPr>
          <p:cNvSpPr txBox="1"/>
          <p:nvPr/>
        </p:nvSpPr>
        <p:spPr>
          <a:xfrm>
            <a:off x="9938248" y="2832988"/>
            <a:ext cx="2060309" cy="338554"/>
          </a:xfrm>
          <a:prstGeom prst="rect">
            <a:avLst/>
          </a:prstGeom>
          <a:noFill/>
        </p:spPr>
        <p:txBody>
          <a:bodyPr wrap="none" lIns="91440" tIns="45720" rIns="91440" bIns="45720" rtlCol="0" anchor="t">
            <a:spAutoFit/>
          </a:bodyPr>
          <a:lstStyle/>
          <a:p>
            <a:pPr algn="ctr"/>
            <a:r>
              <a:rPr lang="en-US" sz="1600" dirty="0">
                <a:solidFill>
                  <a:schemeClr val="bg1"/>
                </a:solidFill>
                <a:latin typeface="Calibri"/>
                <a:cs typeface="Calibri"/>
              </a:rPr>
              <a:t>@USAIDMOMENTUM</a:t>
            </a:r>
            <a:endParaRPr lang="en-US" dirty="0">
              <a:solidFill>
                <a:schemeClr val="bg1"/>
              </a:solidFill>
            </a:endParaRPr>
          </a:p>
        </p:txBody>
      </p:sp>
      <p:sp>
        <p:nvSpPr>
          <p:cNvPr id="11" name="TextBox 10">
            <a:extLst>
              <a:ext uri="{FF2B5EF4-FFF2-40B4-BE49-F238E27FC236}">
                <a16:creationId xmlns:a16="http://schemas.microsoft.com/office/drawing/2014/main" id="{EB81AC77-98A7-4F49-A991-FF6834221371}"/>
              </a:ext>
            </a:extLst>
          </p:cNvPr>
          <p:cNvSpPr txBox="1"/>
          <p:nvPr/>
        </p:nvSpPr>
        <p:spPr>
          <a:xfrm>
            <a:off x="10029621" y="4246909"/>
            <a:ext cx="1877565" cy="338554"/>
          </a:xfrm>
          <a:prstGeom prst="rect">
            <a:avLst/>
          </a:prstGeom>
          <a:noFill/>
        </p:spPr>
        <p:txBody>
          <a:bodyPr wrap="none" lIns="91440" tIns="45720" rIns="91440" bIns="45720" rtlCol="0" anchor="t">
            <a:spAutoFit/>
          </a:bodyPr>
          <a:lstStyle/>
          <a:p>
            <a:pPr algn="ctr"/>
            <a:r>
              <a:rPr lang="en-US" sz="1600" dirty="0">
                <a:solidFill>
                  <a:schemeClr val="bg1"/>
                </a:solidFill>
                <a:latin typeface="Calibri"/>
                <a:cs typeface="Calibri"/>
              </a:rPr>
              <a:t>USAID MOMENTUM</a:t>
            </a:r>
            <a:endParaRPr lang="en-US" dirty="0"/>
          </a:p>
        </p:txBody>
      </p:sp>
      <p:sp>
        <p:nvSpPr>
          <p:cNvPr id="15" name="Text Placeholder 13">
            <a:extLst>
              <a:ext uri="{FF2B5EF4-FFF2-40B4-BE49-F238E27FC236}">
                <a16:creationId xmlns:a16="http://schemas.microsoft.com/office/drawing/2014/main" id="{FED5C9F8-FE4F-7144-974C-9BE5B2CF166B}"/>
              </a:ext>
            </a:extLst>
          </p:cNvPr>
          <p:cNvSpPr txBox="1">
            <a:spLocks/>
          </p:cNvSpPr>
          <p:nvPr/>
        </p:nvSpPr>
        <p:spPr>
          <a:xfrm>
            <a:off x="1146902" y="843149"/>
            <a:ext cx="4730261" cy="1039439"/>
          </a:xfrm>
          <a:prstGeom prst="rect">
            <a:avLst/>
          </a:prstGeom>
        </p:spPr>
        <p:txBody>
          <a:bodyPr lIns="91440" tIns="45720" rIns="91440" bIns="45720" anchor="ctr" anchorCtr="0">
            <a:noAutofit/>
          </a:bodyPr>
          <a:lstStyle>
            <a:lvl1pPr marL="0" indent="0" algn="l" defTabSz="914400" rtl="0" eaLnBrk="1" latinLnBrk="0" hangingPunct="1">
              <a:lnSpc>
                <a:spcPct val="110000"/>
              </a:lnSpc>
              <a:spcBef>
                <a:spcPts val="1000"/>
              </a:spcBef>
              <a:spcAft>
                <a:spcPts val="1000"/>
              </a:spcAft>
              <a:buFont typeface="Arial" panose="020B0604020202020204" pitchFamily="34" charset="0"/>
              <a:buNone/>
              <a:defRPr sz="3600" b="0" i="0" kern="1200">
                <a:solidFill>
                  <a:schemeClr val="accent3"/>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Calibri"/>
                <a:cs typeface="Calibri"/>
              </a:rPr>
              <a:t>THANK YOU</a:t>
            </a:r>
          </a:p>
        </p:txBody>
      </p:sp>
      <p:sp>
        <p:nvSpPr>
          <p:cNvPr id="16" name="Text Placeholder 13">
            <a:extLst>
              <a:ext uri="{FF2B5EF4-FFF2-40B4-BE49-F238E27FC236}">
                <a16:creationId xmlns:a16="http://schemas.microsoft.com/office/drawing/2014/main" id="{DF205753-D359-DB46-A17E-82AE661A701D}"/>
              </a:ext>
            </a:extLst>
          </p:cNvPr>
          <p:cNvSpPr txBox="1">
            <a:spLocks/>
          </p:cNvSpPr>
          <p:nvPr/>
        </p:nvSpPr>
        <p:spPr>
          <a:xfrm>
            <a:off x="1146903" y="2026490"/>
            <a:ext cx="4730260" cy="2948923"/>
          </a:xfrm>
          <a:prstGeom prst="rect">
            <a:avLst/>
          </a:prstGeom>
        </p:spPr>
        <p:txBody>
          <a:bodyPr anchor="t" anchorCtr="0">
            <a:noAutofit/>
          </a:bodyPr>
          <a:lstStyle>
            <a:lvl1pPr marL="0" indent="0" algn="l" defTabSz="914400" rtl="0" eaLnBrk="1" latinLnBrk="0" hangingPunct="1">
              <a:lnSpc>
                <a:spcPct val="110000"/>
              </a:lnSpc>
              <a:spcBef>
                <a:spcPts val="1000"/>
              </a:spcBef>
              <a:spcAft>
                <a:spcPts val="1000"/>
              </a:spcAft>
              <a:buFont typeface="Arial" panose="020B0604020202020204" pitchFamily="34" charset="0"/>
              <a:buNone/>
              <a:defRPr lang="en-US" sz="1400" b="0" i="0" u="none" strike="noStrike" kern="1200" smtClean="0">
                <a:solidFill>
                  <a:schemeClr val="tx1"/>
                </a:solidFill>
                <a:effectLst/>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rPr>
              <a:t>This presentation is made possible by the generous support of the American people through the U.S. Agency for International Development (USAID) under the terms of the Cooperative Agreement #7200AA20CA00002, led by Jhpiego and partners. The contents are the responsibility of MOMENTUM Country and Global Leadership and do not necessarily reflect the views of USAID or the United States Government.</a:t>
            </a:r>
            <a:endParaRPr lang="en-US" dirty="0"/>
          </a:p>
        </p:txBody>
      </p:sp>
      <p:pic>
        <p:nvPicPr>
          <p:cNvPr id="3" name="Picture 12" descr="Icon&#10;&#10;Description automatically generated">
            <a:extLst>
              <a:ext uri="{FF2B5EF4-FFF2-40B4-BE49-F238E27FC236}">
                <a16:creationId xmlns:a16="http://schemas.microsoft.com/office/drawing/2014/main" id="{B521B401-44B8-44B7-B231-AAA1CAD61E47}"/>
              </a:ext>
            </a:extLst>
          </p:cNvPr>
          <p:cNvPicPr>
            <a:picLocks noChangeAspect="1"/>
          </p:cNvPicPr>
          <p:nvPr/>
        </p:nvPicPr>
        <p:blipFill>
          <a:blip r:embed="rId2"/>
          <a:stretch>
            <a:fillRect/>
          </a:stretch>
        </p:blipFill>
        <p:spPr>
          <a:xfrm>
            <a:off x="10748513" y="3768305"/>
            <a:ext cx="442824" cy="414069"/>
          </a:xfrm>
          <a:prstGeom prst="rect">
            <a:avLst/>
          </a:prstGeom>
        </p:spPr>
      </p:pic>
    </p:spTree>
    <p:extLst>
      <p:ext uri="{BB962C8B-B14F-4D97-AF65-F5344CB8AC3E}">
        <p14:creationId xmlns:p14="http://schemas.microsoft.com/office/powerpoint/2010/main" val="1049933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B7434-7AC8-43BC-BE87-0DA5E43DCF3E}"/>
              </a:ext>
            </a:extLst>
          </p:cNvPr>
          <p:cNvSpPr>
            <a:spLocks noGrp="1"/>
          </p:cNvSpPr>
          <p:nvPr>
            <p:ph type="title"/>
          </p:nvPr>
        </p:nvSpPr>
        <p:spPr/>
        <p:txBody>
          <a:bodyPr/>
          <a:lstStyle/>
          <a:p>
            <a:r>
              <a:rPr lang="en-US" dirty="0">
                <a:solidFill>
                  <a:srgbClr val="4BACC6"/>
                </a:solidFill>
              </a:rPr>
              <a:t>Advantages: </a:t>
            </a:r>
            <a:r>
              <a:rPr lang="en-GB" dirty="0">
                <a:solidFill>
                  <a:srgbClr val="4BACC6"/>
                </a:solidFill>
              </a:rPr>
              <a:t>Improved respectful care during labour and childbirth</a:t>
            </a:r>
            <a:endParaRPr lang="en-US" dirty="0">
              <a:solidFill>
                <a:srgbClr val="4BACC6"/>
              </a:solidFill>
            </a:endParaRPr>
          </a:p>
        </p:txBody>
      </p:sp>
      <p:sp>
        <p:nvSpPr>
          <p:cNvPr id="3" name="Content Placeholder 2">
            <a:extLst>
              <a:ext uri="{FF2B5EF4-FFF2-40B4-BE49-F238E27FC236}">
                <a16:creationId xmlns:a16="http://schemas.microsoft.com/office/drawing/2014/main" id="{A820BE70-D906-4101-BBD4-D6C581FA0953}"/>
              </a:ext>
            </a:extLst>
          </p:cNvPr>
          <p:cNvSpPr>
            <a:spLocks noGrp="1"/>
          </p:cNvSpPr>
          <p:nvPr>
            <p:ph sz="half" idx="1"/>
          </p:nvPr>
        </p:nvSpPr>
        <p:spPr>
          <a:xfrm>
            <a:off x="838200" y="1825625"/>
            <a:ext cx="10515600" cy="4667250"/>
          </a:xfrm>
        </p:spPr>
        <p:txBody>
          <a:bodyPr>
            <a:normAutofit fontScale="92500" lnSpcReduction="20000"/>
          </a:bodyPr>
          <a:lstStyle/>
          <a:p>
            <a:pPr marL="0" lvl="0" indent="0">
              <a:spcBef>
                <a:spcPts val="0"/>
              </a:spcBef>
              <a:spcAft>
                <a:spcPts val="1200"/>
              </a:spcAft>
              <a:buNone/>
            </a:pPr>
            <a:r>
              <a:rPr lang="en-GB" sz="2400" dirty="0"/>
              <a:t>The LCG seeks to improve the experience of care during labour and childbirth in the following ways: </a:t>
            </a:r>
            <a:endParaRPr lang="en-US" sz="2400" dirty="0"/>
          </a:p>
          <a:p>
            <a:pPr lvl="0">
              <a:spcBef>
                <a:spcPts val="0"/>
              </a:spcBef>
              <a:spcAft>
                <a:spcPts val="1200"/>
              </a:spcAft>
            </a:pPr>
            <a:r>
              <a:rPr lang="en-GB" sz="2400" dirty="0"/>
              <a:t>The capacity for women to enact what matters to them is enhanced by using a </a:t>
            </a:r>
            <a:r>
              <a:rPr lang="en-GB" sz="2400" b="1" dirty="0">
                <a:solidFill>
                  <a:schemeClr val="accent4">
                    <a:lumMod val="50000"/>
                  </a:schemeClr>
                </a:solidFill>
              </a:rPr>
              <a:t>person-centred care approach</a:t>
            </a:r>
            <a:r>
              <a:rPr lang="en-GB" sz="2400" dirty="0"/>
              <a:t>. </a:t>
            </a:r>
            <a:endParaRPr lang="en-US" sz="2400" dirty="0"/>
          </a:p>
          <a:p>
            <a:pPr lvl="0">
              <a:spcBef>
                <a:spcPts val="0"/>
              </a:spcBef>
              <a:spcAft>
                <a:spcPts val="1200"/>
              </a:spcAft>
            </a:pPr>
            <a:r>
              <a:rPr lang="en-GB" sz="2400" dirty="0"/>
              <a:t>Providing and documenting </a:t>
            </a:r>
            <a:r>
              <a:rPr lang="en-GB" sz="2400" b="1" dirty="0">
                <a:solidFill>
                  <a:schemeClr val="accent4">
                    <a:lumMod val="50000"/>
                  </a:schemeClr>
                </a:solidFill>
              </a:rPr>
              <a:t>non-clinical intrapartum practices (i.e. labour companionship, pain relief, maternal position, oral fluid intake)</a:t>
            </a:r>
            <a:r>
              <a:rPr lang="en-GB" sz="2400" dirty="0"/>
              <a:t> should ensure women’s comfort and well-being during labour and childbirth and thus their experience of care and improved outcomes. </a:t>
            </a:r>
            <a:endParaRPr lang="en-US" sz="2400" dirty="0"/>
          </a:p>
          <a:p>
            <a:pPr lvl="0">
              <a:spcBef>
                <a:spcPts val="0"/>
              </a:spcBef>
              <a:spcAft>
                <a:spcPts val="1200"/>
              </a:spcAft>
            </a:pPr>
            <a:r>
              <a:rPr lang="en-GB" sz="2400" dirty="0"/>
              <a:t>The inclusion of </a:t>
            </a:r>
            <a:r>
              <a:rPr lang="en-GB" sz="2400" b="1" dirty="0">
                <a:solidFill>
                  <a:schemeClr val="accent4">
                    <a:lumMod val="50000"/>
                  </a:schemeClr>
                </a:solidFill>
              </a:rPr>
              <a:t>shared decision-making</a:t>
            </a:r>
            <a:r>
              <a:rPr lang="en-GB" sz="2400" dirty="0"/>
              <a:t>, whether findings are normal or not, should ensure that 1) women and their companions’ informational needs are met, thus reducing uncertainty and fear; and 2) women and their companions are involved in decisions about care, thus empowering women and helping them maintain a sense of control.</a:t>
            </a:r>
          </a:p>
          <a:p>
            <a:pPr lvl="0">
              <a:spcBef>
                <a:spcPts val="0"/>
              </a:spcBef>
              <a:spcAft>
                <a:spcPts val="1200"/>
              </a:spcAft>
            </a:pPr>
            <a:r>
              <a:rPr lang="en-GB" sz="2400" dirty="0"/>
              <a:t>Improved </a:t>
            </a:r>
            <a:r>
              <a:rPr lang="en-GB" sz="2400" b="1" dirty="0">
                <a:solidFill>
                  <a:schemeClr val="accent4">
                    <a:lumMod val="50000"/>
                  </a:schemeClr>
                </a:solidFill>
              </a:rPr>
              <a:t>labour support </a:t>
            </a:r>
            <a:r>
              <a:rPr lang="en-GB" sz="2400" dirty="0"/>
              <a:t>and care leads to improved outcomes</a:t>
            </a:r>
            <a:endParaRPr lang="en-US" sz="2400" dirty="0"/>
          </a:p>
        </p:txBody>
      </p:sp>
      <p:sp>
        <p:nvSpPr>
          <p:cNvPr id="4" name="Slide Number Placeholder 3">
            <a:extLst>
              <a:ext uri="{FF2B5EF4-FFF2-40B4-BE49-F238E27FC236}">
                <a16:creationId xmlns:a16="http://schemas.microsoft.com/office/drawing/2014/main" id="{989D2E0C-9B8F-4180-B6E6-346604255566}"/>
              </a:ext>
            </a:extLst>
          </p:cNvPr>
          <p:cNvSpPr>
            <a:spLocks noGrp="1"/>
          </p:cNvSpPr>
          <p:nvPr>
            <p:ph type="sldNum" sz="quarter" idx="4"/>
          </p:nvPr>
        </p:nvSpPr>
        <p:spPr/>
        <p:txBody>
          <a:bodyPr/>
          <a:lstStyle/>
          <a:p>
            <a:fld id="{D919D109-F427-0D4E-A2E6-D5BD6A565421}" type="slidenum">
              <a:rPr lang="en-US" smtClean="0"/>
              <a:pPr/>
              <a:t>4</a:t>
            </a:fld>
            <a:endParaRPr lang="en-US" dirty="0"/>
          </a:p>
        </p:txBody>
      </p:sp>
    </p:spTree>
    <p:extLst>
      <p:ext uri="{BB962C8B-B14F-4D97-AF65-F5344CB8AC3E}">
        <p14:creationId xmlns:p14="http://schemas.microsoft.com/office/powerpoint/2010/main" val="2616448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1E4C-5FAB-4AC0-B555-87AEB4B99985}"/>
              </a:ext>
            </a:extLst>
          </p:cNvPr>
          <p:cNvSpPr>
            <a:spLocks noGrp="1"/>
          </p:cNvSpPr>
          <p:nvPr>
            <p:ph type="title"/>
          </p:nvPr>
        </p:nvSpPr>
        <p:spPr/>
        <p:txBody>
          <a:bodyPr/>
          <a:lstStyle/>
          <a:p>
            <a:r>
              <a:rPr lang="en-US" dirty="0">
                <a:solidFill>
                  <a:srgbClr val="4BACC6"/>
                </a:solidFill>
              </a:rPr>
              <a:t>Advantages </a:t>
            </a:r>
            <a:endParaRPr lang="en-US" dirty="0"/>
          </a:p>
        </p:txBody>
      </p:sp>
      <p:sp>
        <p:nvSpPr>
          <p:cNvPr id="3" name="Content Placeholder 2">
            <a:extLst>
              <a:ext uri="{FF2B5EF4-FFF2-40B4-BE49-F238E27FC236}">
                <a16:creationId xmlns:a16="http://schemas.microsoft.com/office/drawing/2014/main" id="{5CFC7397-7EB2-4A35-8E21-DCED454843D3}"/>
              </a:ext>
            </a:extLst>
          </p:cNvPr>
          <p:cNvSpPr>
            <a:spLocks noGrp="1"/>
          </p:cNvSpPr>
          <p:nvPr>
            <p:ph sz="half" idx="1"/>
          </p:nvPr>
        </p:nvSpPr>
        <p:spPr/>
        <p:txBody>
          <a:bodyPr>
            <a:normAutofit/>
          </a:bodyPr>
          <a:lstStyle/>
          <a:p>
            <a:pPr>
              <a:lnSpc>
                <a:spcPct val="120000"/>
              </a:lnSpc>
              <a:spcBef>
                <a:spcPts val="0"/>
              </a:spcBef>
              <a:spcAft>
                <a:spcPts val="600"/>
              </a:spcAft>
            </a:pPr>
            <a:r>
              <a:rPr lang="en-GB" sz="2400" b="1" dirty="0"/>
              <a:t>Timelier, evidence-based interventions:</a:t>
            </a:r>
            <a:r>
              <a:rPr lang="en-GB" sz="2400" dirty="0"/>
              <a:t> Reference threshold values for labour observations that define normal, expected ranges for the different parameters, assist providers to:</a:t>
            </a:r>
          </a:p>
          <a:p>
            <a:pPr lvl="1">
              <a:lnSpc>
                <a:spcPct val="120000"/>
              </a:lnSpc>
              <a:spcBef>
                <a:spcPts val="0"/>
              </a:spcBef>
              <a:spcAft>
                <a:spcPts val="600"/>
              </a:spcAft>
              <a:buFont typeface="Calibri" panose="020F0502020204030204" pitchFamily="34" charset="0"/>
              <a:buChar char="̶"/>
            </a:pPr>
            <a:r>
              <a:rPr lang="en-GB" sz="2400" dirty="0"/>
              <a:t>Confidently NOT provide interventions if all findings are normal</a:t>
            </a:r>
          </a:p>
          <a:p>
            <a:pPr lvl="1">
              <a:lnSpc>
                <a:spcPct val="120000"/>
              </a:lnSpc>
              <a:spcBef>
                <a:spcPts val="0"/>
              </a:spcBef>
              <a:spcAft>
                <a:spcPts val="600"/>
              </a:spcAft>
              <a:buFont typeface="Calibri" panose="020F0502020204030204" pitchFamily="34" charset="0"/>
              <a:buChar char="̶"/>
            </a:pPr>
            <a:r>
              <a:rPr lang="en-GB" sz="2400" dirty="0"/>
              <a:t>Quickly identify if there is a problem and intervene appropriately</a:t>
            </a:r>
          </a:p>
        </p:txBody>
      </p:sp>
      <p:sp>
        <p:nvSpPr>
          <p:cNvPr id="4" name="Slide Number Placeholder 3">
            <a:extLst>
              <a:ext uri="{FF2B5EF4-FFF2-40B4-BE49-F238E27FC236}">
                <a16:creationId xmlns:a16="http://schemas.microsoft.com/office/drawing/2014/main" id="{5C3E9B17-ED35-4EC9-8C69-A1DACB7AB9CE}"/>
              </a:ext>
            </a:extLst>
          </p:cNvPr>
          <p:cNvSpPr>
            <a:spLocks noGrp="1"/>
          </p:cNvSpPr>
          <p:nvPr>
            <p:ph type="sldNum" sz="quarter" idx="4"/>
          </p:nvPr>
        </p:nvSpPr>
        <p:spPr/>
        <p:txBody>
          <a:bodyPr/>
          <a:lstStyle/>
          <a:p>
            <a:fld id="{D919D109-F427-0D4E-A2E6-D5BD6A565421}" type="slidenum">
              <a:rPr lang="en-US" smtClean="0"/>
              <a:pPr/>
              <a:t>5</a:t>
            </a:fld>
            <a:endParaRPr lang="en-US" dirty="0"/>
          </a:p>
        </p:txBody>
      </p:sp>
    </p:spTree>
    <p:extLst>
      <p:ext uri="{BB962C8B-B14F-4D97-AF65-F5344CB8AC3E}">
        <p14:creationId xmlns:p14="http://schemas.microsoft.com/office/powerpoint/2010/main" val="257541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3500-9B2E-4599-B81E-E00460A6682E}"/>
              </a:ext>
            </a:extLst>
          </p:cNvPr>
          <p:cNvSpPr>
            <a:spLocks noGrp="1"/>
          </p:cNvSpPr>
          <p:nvPr>
            <p:ph type="title"/>
          </p:nvPr>
        </p:nvSpPr>
        <p:spPr/>
        <p:txBody>
          <a:bodyPr/>
          <a:lstStyle/>
          <a:p>
            <a:r>
              <a:rPr lang="en-US" dirty="0">
                <a:solidFill>
                  <a:srgbClr val="4BACC6"/>
                </a:solidFill>
              </a:rPr>
              <a:t>Advantages </a:t>
            </a:r>
            <a:endParaRPr lang="en-US" dirty="0"/>
          </a:p>
        </p:txBody>
      </p:sp>
      <p:sp>
        <p:nvSpPr>
          <p:cNvPr id="3" name="Content Placeholder 2">
            <a:extLst>
              <a:ext uri="{FF2B5EF4-FFF2-40B4-BE49-F238E27FC236}">
                <a16:creationId xmlns:a16="http://schemas.microsoft.com/office/drawing/2014/main" id="{BE4F7081-B081-417A-8580-C7C1770D8DDA}"/>
              </a:ext>
            </a:extLst>
          </p:cNvPr>
          <p:cNvSpPr>
            <a:spLocks noGrp="1"/>
          </p:cNvSpPr>
          <p:nvPr>
            <p:ph sz="half" idx="1"/>
          </p:nvPr>
        </p:nvSpPr>
        <p:spPr/>
        <p:txBody>
          <a:bodyPr vert="horz" lIns="91440" tIns="45720" rIns="91440" bIns="45720" rtlCol="0" anchor="t">
            <a:normAutofit/>
          </a:bodyPr>
          <a:lstStyle/>
          <a:p>
            <a:r>
              <a:rPr lang="en-GB" sz="2400" dirty="0"/>
              <a:t>More accurate assessment of fetal well-being by including decelerations</a:t>
            </a:r>
          </a:p>
          <a:p>
            <a:r>
              <a:rPr lang="en-GB" sz="2400" dirty="0"/>
              <a:t>More accurate assessment of labour progress by:</a:t>
            </a:r>
          </a:p>
          <a:p>
            <a:pPr lvl="1"/>
            <a:r>
              <a:rPr lang="en-GB" sz="2400" dirty="0">
                <a:latin typeface="Calibri"/>
                <a:ea typeface="Roboto Condensed"/>
                <a:cs typeface="Calibri"/>
              </a:rPr>
              <a:t>Using evidence-based threshold values for cervical dilatation rather than a rate of 1 cm/hour</a:t>
            </a:r>
          </a:p>
          <a:p>
            <a:pPr lvl="1"/>
            <a:r>
              <a:rPr lang="en-GB" sz="2400" dirty="0"/>
              <a:t>Including fetal position to assist with identification of possible cause of slow progress</a:t>
            </a:r>
          </a:p>
          <a:p>
            <a:pPr lvl="1"/>
            <a:r>
              <a:rPr lang="en-GB" sz="2400" dirty="0"/>
              <a:t>Including assessment of caput which can help identify CPD/obstruction</a:t>
            </a:r>
            <a:endParaRPr lang="en-US" sz="2400" dirty="0"/>
          </a:p>
        </p:txBody>
      </p:sp>
      <p:sp>
        <p:nvSpPr>
          <p:cNvPr id="4" name="Slide Number Placeholder 3">
            <a:extLst>
              <a:ext uri="{FF2B5EF4-FFF2-40B4-BE49-F238E27FC236}">
                <a16:creationId xmlns:a16="http://schemas.microsoft.com/office/drawing/2014/main" id="{A370A0FD-CCEC-4434-BB7E-A3270E75E623}"/>
              </a:ext>
            </a:extLst>
          </p:cNvPr>
          <p:cNvSpPr>
            <a:spLocks noGrp="1"/>
          </p:cNvSpPr>
          <p:nvPr>
            <p:ph type="sldNum" sz="quarter" idx="4"/>
          </p:nvPr>
        </p:nvSpPr>
        <p:spPr/>
        <p:txBody>
          <a:bodyPr/>
          <a:lstStyle/>
          <a:p>
            <a:fld id="{D919D109-F427-0D4E-A2E6-D5BD6A565421}" type="slidenum">
              <a:rPr lang="en-US" smtClean="0"/>
              <a:pPr/>
              <a:t>6</a:t>
            </a:fld>
            <a:endParaRPr lang="en-US" dirty="0"/>
          </a:p>
        </p:txBody>
      </p:sp>
    </p:spTree>
    <p:extLst>
      <p:ext uri="{BB962C8B-B14F-4D97-AF65-F5344CB8AC3E}">
        <p14:creationId xmlns:p14="http://schemas.microsoft.com/office/powerpoint/2010/main" val="2138364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1E4C-5FAB-4AC0-B555-87AEB4B99985}"/>
              </a:ext>
            </a:extLst>
          </p:cNvPr>
          <p:cNvSpPr>
            <a:spLocks noGrp="1"/>
          </p:cNvSpPr>
          <p:nvPr>
            <p:ph type="title"/>
          </p:nvPr>
        </p:nvSpPr>
        <p:spPr/>
        <p:txBody>
          <a:bodyPr/>
          <a:lstStyle/>
          <a:p>
            <a:r>
              <a:rPr lang="en-US" dirty="0">
                <a:solidFill>
                  <a:srgbClr val="4BACC6"/>
                </a:solidFill>
              </a:rPr>
              <a:t>Advantages </a:t>
            </a:r>
            <a:endParaRPr lang="en-US" dirty="0"/>
          </a:p>
        </p:txBody>
      </p:sp>
      <p:sp>
        <p:nvSpPr>
          <p:cNvPr id="3" name="Content Placeholder 2">
            <a:extLst>
              <a:ext uri="{FF2B5EF4-FFF2-40B4-BE49-F238E27FC236}">
                <a16:creationId xmlns:a16="http://schemas.microsoft.com/office/drawing/2014/main" id="{5CFC7397-7EB2-4A35-8E21-DCED454843D3}"/>
              </a:ext>
            </a:extLst>
          </p:cNvPr>
          <p:cNvSpPr>
            <a:spLocks noGrp="1"/>
          </p:cNvSpPr>
          <p:nvPr>
            <p:ph sz="half" idx="1"/>
          </p:nvPr>
        </p:nvSpPr>
        <p:spPr/>
        <p:txBody>
          <a:bodyPr>
            <a:normAutofit/>
          </a:bodyPr>
          <a:lstStyle/>
          <a:p>
            <a:pPr>
              <a:lnSpc>
                <a:spcPct val="120000"/>
              </a:lnSpc>
              <a:spcBef>
                <a:spcPts val="0"/>
              </a:spcBef>
              <a:spcAft>
                <a:spcPts val="600"/>
              </a:spcAft>
            </a:pPr>
            <a:r>
              <a:rPr lang="en-GB" sz="2400" b="1" dirty="0"/>
              <a:t>Documentation of care during the second stage</a:t>
            </a:r>
          </a:p>
          <a:p>
            <a:pPr>
              <a:lnSpc>
                <a:spcPct val="120000"/>
              </a:lnSpc>
              <a:spcBef>
                <a:spcPts val="0"/>
              </a:spcBef>
              <a:spcAft>
                <a:spcPts val="600"/>
              </a:spcAft>
            </a:pPr>
            <a:r>
              <a:rPr lang="en-GB" sz="2400" b="1" dirty="0"/>
              <a:t>Greater accountability - </a:t>
            </a:r>
            <a:r>
              <a:rPr lang="en-GB" sz="2400" dirty="0"/>
              <a:t>Providers using the LCG are required to </a:t>
            </a:r>
          </a:p>
          <a:p>
            <a:pPr marL="914400" lvl="1" indent="-457200">
              <a:lnSpc>
                <a:spcPct val="120000"/>
              </a:lnSpc>
              <a:spcBef>
                <a:spcPts val="0"/>
              </a:spcBef>
              <a:spcAft>
                <a:spcPts val="600"/>
              </a:spcAft>
              <a:buAutoNum type="arabicParenR"/>
            </a:pPr>
            <a:r>
              <a:rPr lang="en-GB" sz="2400" dirty="0"/>
              <a:t>signal or highlight any observation that is inconsistent with good quality care, well-being, or normal labour progress; </a:t>
            </a:r>
          </a:p>
          <a:p>
            <a:pPr marL="914400" lvl="1" indent="-457200">
              <a:lnSpc>
                <a:spcPct val="120000"/>
              </a:lnSpc>
              <a:spcBef>
                <a:spcPts val="0"/>
              </a:spcBef>
              <a:spcAft>
                <a:spcPts val="600"/>
              </a:spcAft>
              <a:buAutoNum type="arabicParenR"/>
            </a:pPr>
            <a:r>
              <a:rPr lang="en-GB" sz="2400" dirty="0"/>
              <a:t>write the plan of care developed with the woman and her companion; and </a:t>
            </a:r>
          </a:p>
          <a:p>
            <a:pPr marL="914400" lvl="1" indent="-457200">
              <a:lnSpc>
                <a:spcPct val="120000"/>
              </a:lnSpc>
              <a:spcBef>
                <a:spcPts val="0"/>
              </a:spcBef>
              <a:spcAft>
                <a:spcPts val="600"/>
              </a:spcAft>
              <a:buAutoNum type="arabicParenR"/>
            </a:pPr>
            <a:r>
              <a:rPr lang="en-GB" sz="2400" dirty="0"/>
              <a:t>initial the column with assessment findings and the plan of care. </a:t>
            </a:r>
            <a:endParaRPr lang="en-US" sz="2400" dirty="0"/>
          </a:p>
        </p:txBody>
      </p:sp>
      <p:sp>
        <p:nvSpPr>
          <p:cNvPr id="4" name="Slide Number Placeholder 3">
            <a:extLst>
              <a:ext uri="{FF2B5EF4-FFF2-40B4-BE49-F238E27FC236}">
                <a16:creationId xmlns:a16="http://schemas.microsoft.com/office/drawing/2014/main" id="{5C3E9B17-ED35-4EC9-8C69-A1DACB7AB9CE}"/>
              </a:ext>
            </a:extLst>
          </p:cNvPr>
          <p:cNvSpPr>
            <a:spLocks noGrp="1"/>
          </p:cNvSpPr>
          <p:nvPr>
            <p:ph type="sldNum" sz="quarter" idx="4"/>
          </p:nvPr>
        </p:nvSpPr>
        <p:spPr/>
        <p:txBody>
          <a:bodyPr/>
          <a:lstStyle/>
          <a:p>
            <a:fld id="{D919D109-F427-0D4E-A2E6-D5BD6A565421}" type="slidenum">
              <a:rPr lang="en-US" smtClean="0"/>
              <a:pPr/>
              <a:t>7</a:t>
            </a:fld>
            <a:endParaRPr lang="en-US" dirty="0"/>
          </a:p>
        </p:txBody>
      </p:sp>
    </p:spTree>
    <p:extLst>
      <p:ext uri="{BB962C8B-B14F-4D97-AF65-F5344CB8AC3E}">
        <p14:creationId xmlns:p14="http://schemas.microsoft.com/office/powerpoint/2010/main" val="229108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BA9DF81-FBF8-3C4F-A7A3-D8C7C32FA24A}"/>
              </a:ext>
            </a:extLst>
          </p:cNvPr>
          <p:cNvPicPr>
            <a:picLocks noGrp="1" noChangeAspect="1"/>
          </p:cNvPicPr>
          <p:nvPr>
            <p:ph type="pic" sz="quarter" idx="10"/>
          </p:nvPr>
        </p:nvPicPr>
        <p:blipFill rotWithShape="1">
          <a:blip r:embed="rId3">
            <a:duotone>
              <a:schemeClr val="accent5">
                <a:shade val="45000"/>
                <a:satMod val="135000"/>
              </a:schemeClr>
              <a:prstClr val="white"/>
            </a:duotone>
          </a:blip>
          <a:srcRect l="13289" r="13442"/>
          <a:stretch/>
        </p:blipFill>
        <p:spPr>
          <a:xfrm>
            <a:off x="6725" y="0"/>
            <a:ext cx="7537075" cy="6858000"/>
          </a:xfrm>
        </p:spPr>
      </p:pic>
      <p:sp>
        <p:nvSpPr>
          <p:cNvPr id="3" name="Text Placeholder 2">
            <a:extLst>
              <a:ext uri="{FF2B5EF4-FFF2-40B4-BE49-F238E27FC236}">
                <a16:creationId xmlns:a16="http://schemas.microsoft.com/office/drawing/2014/main" id="{536EA2BF-A906-F04E-8764-4C9F276A1615}"/>
              </a:ext>
            </a:extLst>
          </p:cNvPr>
          <p:cNvSpPr>
            <a:spLocks noGrp="1"/>
          </p:cNvSpPr>
          <p:nvPr>
            <p:ph type="body" sz="quarter" idx="11"/>
          </p:nvPr>
        </p:nvSpPr>
        <p:spPr/>
        <p:txBody>
          <a:bodyPr/>
          <a:lstStyle/>
          <a:p>
            <a:r>
              <a:rPr lang="en-US" dirty="0">
                <a:latin typeface="Segoe UI" panose="020B0502040204020203" pitchFamily="34" charset="0"/>
                <a:ea typeface="Source Sans Pro"/>
                <a:cs typeface="Segoe UI" panose="020B0502040204020203" pitchFamily="34" charset="0"/>
              </a:rPr>
              <a:t>SECTION 02</a:t>
            </a:r>
            <a:endParaRPr lang="en-US" dirty="0">
              <a:latin typeface="Segoe UI" panose="020B0502040204020203" pitchFamily="34" charset="0"/>
              <a:cs typeface="Segoe UI" panose="020B0502040204020203" pitchFamily="34" charset="0"/>
            </a:endParaRPr>
          </a:p>
        </p:txBody>
      </p:sp>
      <p:sp>
        <p:nvSpPr>
          <p:cNvPr id="4" name="Text Placeholder 3">
            <a:extLst>
              <a:ext uri="{FF2B5EF4-FFF2-40B4-BE49-F238E27FC236}">
                <a16:creationId xmlns:a16="http://schemas.microsoft.com/office/drawing/2014/main" id="{531723EE-01E3-C840-83A5-2B0C44948E49}"/>
              </a:ext>
            </a:extLst>
          </p:cNvPr>
          <p:cNvSpPr>
            <a:spLocks noGrp="1"/>
          </p:cNvSpPr>
          <p:nvPr>
            <p:ph type="body" sz="quarter" idx="12"/>
          </p:nvPr>
        </p:nvSpPr>
        <p:spPr>
          <a:xfrm>
            <a:off x="8022848" y="2990660"/>
            <a:ext cx="3905554" cy="3275331"/>
          </a:xfrm>
        </p:spPr>
        <p:txBody>
          <a:bodyPr>
            <a:normAutofit/>
          </a:bodyPr>
          <a:lstStyle/>
          <a:p>
            <a:r>
              <a:rPr lang="en-US" sz="3200" dirty="0">
                <a:latin typeface="+mn-lt"/>
                <a:ea typeface="Roboto Condensed"/>
              </a:rPr>
              <a:t>Implementation considerations</a:t>
            </a:r>
            <a:endParaRPr lang="en-US" dirty="0">
              <a:latin typeface="Roboto Condensed"/>
              <a:ea typeface="Roboto Condensed"/>
            </a:endParaRPr>
          </a:p>
          <a:p>
            <a:endParaRPr lang="en-US" dirty="0">
              <a:latin typeface="Roboto Condensed"/>
              <a:ea typeface="Roboto Condensed"/>
            </a:endParaRPr>
          </a:p>
          <a:p>
            <a:endParaRPr lang="en-US" dirty="0"/>
          </a:p>
        </p:txBody>
      </p:sp>
      <p:sp>
        <p:nvSpPr>
          <p:cNvPr id="7" name="Rounded Rectangle 8">
            <a:extLst>
              <a:ext uri="{FF2B5EF4-FFF2-40B4-BE49-F238E27FC236}">
                <a16:creationId xmlns:a16="http://schemas.microsoft.com/office/drawing/2014/main" id="{324AC56E-0C39-214E-9308-6E096F489A03}"/>
              </a:ext>
            </a:extLst>
          </p:cNvPr>
          <p:cNvSpPr/>
          <p:nvPr/>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8" name="Rounded Rectangle 7">
            <a:extLst>
              <a:ext uri="{FF2B5EF4-FFF2-40B4-BE49-F238E27FC236}">
                <a16:creationId xmlns:a16="http://schemas.microsoft.com/office/drawing/2014/main" id="{8349DF53-F629-7F4D-9937-D7D0C5546A8D}"/>
              </a:ext>
            </a:extLst>
          </p:cNvPr>
          <p:cNvSpPr/>
          <p:nvPr/>
        </p:nvSpPr>
        <p:spPr>
          <a:xfrm>
            <a:off x="246456" y="231980"/>
            <a:ext cx="744726" cy="744117"/>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a:solidFill>
                <a:schemeClr val="accent5">
                  <a:lumMod val="75000"/>
                </a:schemeClr>
              </a:solidFill>
              <a:latin typeface="Source Sans Pro" panose="020B0503030403020204" pitchFamily="34" charset="0"/>
            </a:endParaRPr>
          </a:p>
        </p:txBody>
      </p:sp>
    </p:spTree>
    <p:extLst>
      <p:ext uri="{BB962C8B-B14F-4D97-AF65-F5344CB8AC3E}">
        <p14:creationId xmlns:p14="http://schemas.microsoft.com/office/powerpoint/2010/main" val="1272742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a:xfrm>
            <a:off x="9157138" y="6356350"/>
            <a:ext cx="2743200" cy="365125"/>
          </a:xfrm>
        </p:spPr>
        <p:txBody>
          <a:bodyPr/>
          <a:lstStyle/>
          <a:p>
            <a:fld id="{D919D109-F427-0D4E-A2E6-D5BD6A565421}" type="slidenum">
              <a:rPr lang="en-US" smtClean="0"/>
              <a:t>9</a:t>
            </a:fld>
            <a:endParaRPr lang="en-US" dirty="0"/>
          </a:p>
        </p:txBody>
      </p:sp>
      <p:pic>
        <p:nvPicPr>
          <p:cNvPr id="3" name="Graphic 2">
            <a:extLst>
              <a:ext uri="{FF2B5EF4-FFF2-40B4-BE49-F238E27FC236}">
                <a16:creationId xmlns:a16="http://schemas.microsoft.com/office/drawing/2014/main" id="{CAD9F3DF-1A94-4071-B8AA-C438E58FE907}"/>
              </a:ext>
            </a:extLst>
          </p:cNvPr>
          <p:cNvPicPr/>
          <p:nvPr/>
        </p:nvPicPr>
        <p:blipFill>
          <a:blip r:embed="rId3">
            <a:extLst>
              <a:ext uri="{96DAC541-7B7A-43D3-8B79-37D633B846F1}">
                <asvg:svgBlip xmlns:asvg="http://schemas.microsoft.com/office/drawing/2016/SVG/main" r:embed="rId4"/>
              </a:ext>
            </a:extLst>
          </a:blip>
          <a:stretch>
            <a:fillRect/>
          </a:stretch>
        </p:blipFill>
        <p:spPr>
          <a:xfrm>
            <a:off x="2628001" y="1447466"/>
            <a:ext cx="6432884" cy="4588042"/>
          </a:xfrm>
          <a:prstGeom prst="rect">
            <a:avLst/>
          </a:prstGeom>
        </p:spPr>
      </p:pic>
      <p:sp>
        <p:nvSpPr>
          <p:cNvPr id="4" name="Title 1">
            <a:extLst>
              <a:ext uri="{FF2B5EF4-FFF2-40B4-BE49-F238E27FC236}">
                <a16:creationId xmlns:a16="http://schemas.microsoft.com/office/drawing/2014/main" id="{C9B71531-E293-42F1-B138-120D82C5658C}"/>
              </a:ext>
            </a:extLst>
          </p:cNvPr>
          <p:cNvSpPr>
            <a:spLocks noGrp="1"/>
          </p:cNvSpPr>
          <p:nvPr>
            <p:ph type="title"/>
          </p:nvPr>
        </p:nvSpPr>
        <p:spPr>
          <a:xfrm>
            <a:off x="838200" y="365125"/>
            <a:ext cx="10515600" cy="1325563"/>
          </a:xfrm>
        </p:spPr>
        <p:txBody>
          <a:bodyPr/>
          <a:lstStyle/>
          <a:p>
            <a:r>
              <a:rPr lang="en-GB" dirty="0">
                <a:solidFill>
                  <a:srgbClr val="4BACC6"/>
                </a:solidFill>
              </a:rPr>
              <a:t>Anticipated impact of introduction of the LCG on organization of care</a:t>
            </a:r>
            <a:endParaRPr lang="en-US" dirty="0">
              <a:solidFill>
                <a:srgbClr val="4BACC6"/>
              </a:solidFill>
            </a:endParaRPr>
          </a:p>
        </p:txBody>
      </p:sp>
      <p:sp>
        <p:nvSpPr>
          <p:cNvPr id="2" name="Rectangle 1">
            <a:extLst>
              <a:ext uri="{FF2B5EF4-FFF2-40B4-BE49-F238E27FC236}">
                <a16:creationId xmlns:a16="http://schemas.microsoft.com/office/drawing/2014/main" id="{729F5CC7-AC1F-4EF0-B5D8-36D21EAE905B}"/>
              </a:ext>
            </a:extLst>
          </p:cNvPr>
          <p:cNvSpPr/>
          <p:nvPr/>
        </p:nvSpPr>
        <p:spPr>
          <a:xfrm>
            <a:off x="3479218" y="6170658"/>
            <a:ext cx="4972067" cy="371384"/>
          </a:xfrm>
          <a:prstGeom prst="rect">
            <a:avLst/>
          </a:prstGeom>
        </p:spPr>
        <p:txBody>
          <a:bodyPr wrap="none">
            <a:spAutoFit/>
          </a:bodyPr>
          <a:lstStyle/>
          <a:p>
            <a:pPr algn="ctr">
              <a:lnSpc>
                <a:spcPct val="105000"/>
              </a:lnSpc>
              <a:spcAft>
                <a:spcPts val="1800"/>
              </a:spcAft>
            </a:pPr>
            <a:r>
              <a:rPr lang="en-GB" dirty="0">
                <a:solidFill>
                  <a:srgbClr val="595959"/>
                </a:solidFill>
                <a:latin typeface="Calibri" panose="020F0502020204030204" pitchFamily="34" charset="0"/>
                <a:ea typeface="Calibri" panose="020F0502020204030204" pitchFamily="34" charset="0"/>
                <a:cs typeface="Calibri" panose="020F0502020204030204" pitchFamily="34" charset="0"/>
              </a:rPr>
              <a:t>Source: WHO intrapartum care guideline </a:t>
            </a:r>
            <a:r>
              <a:rPr lang="en-GB" u="sng" dirty="0">
                <a:solidFill>
                  <a:srgbClr val="262626"/>
                </a:solidFill>
                <a:latin typeface="Calibri" panose="020F0502020204030204" pitchFamily="34" charset="0"/>
                <a:ea typeface="Calibri" panose="020F0502020204030204" pitchFamily="34" charset="0"/>
                <a:cs typeface="Calibri" panose="020F0502020204030204" pitchFamily="34" charset="0"/>
                <a:hlinkClick r:id="rId5"/>
              </a:rPr>
              <a:t>slide deck</a:t>
            </a:r>
            <a:endParaRPr lang="en-US" sz="2800" dirty="0">
              <a:solidFill>
                <a:srgbClr val="262626"/>
              </a:solidFill>
              <a:effectLst/>
              <a:latin typeface="Calibri" panose="020F0502020204030204" pitchFamily="34" charset="0"/>
              <a:ea typeface="Calibri" panose="020F0502020204030204" pitchFamily="34" charset="0"/>
              <a:cs typeface="GillSansMTStd-Book"/>
            </a:endParaRPr>
          </a:p>
        </p:txBody>
      </p:sp>
    </p:spTree>
    <p:extLst>
      <p:ext uri="{BB962C8B-B14F-4D97-AF65-F5344CB8AC3E}">
        <p14:creationId xmlns:p14="http://schemas.microsoft.com/office/powerpoint/2010/main" val="839869853"/>
      </p:ext>
    </p:extLst>
  </p:cSld>
  <p:clrMapOvr>
    <a:masterClrMapping/>
  </p:clrMapOvr>
</p:sld>
</file>

<file path=ppt/theme/theme1.xml><?xml version="1.0" encoding="utf-8"?>
<a:theme xmlns:a="http://schemas.openxmlformats.org/drawingml/2006/main" name="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0EB5AE0B-6F44-4843-8A99-4757AC9149FA}"/>
    </a:ext>
  </a:extLst>
</a:theme>
</file>

<file path=ppt/theme/theme2.xml><?xml version="1.0" encoding="utf-8"?>
<a:theme xmlns:a="http://schemas.openxmlformats.org/drawingml/2006/main" name="Dark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DC9E0676-6115-D545-9B6E-63CEA9A3F870}"/>
    </a:ext>
  </a:extLst>
</a:theme>
</file>

<file path=ppt/theme/theme3.xml><?xml version="1.0" encoding="utf-8"?>
<a:theme xmlns:a="http://schemas.openxmlformats.org/drawingml/2006/main" name="Copyright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FCCE7E3D-51C0-A44D-BCE3-D6AE24F0B2F6}"/>
    </a:ext>
  </a:extLst>
</a:theme>
</file>

<file path=ppt/theme/theme4.xml><?xml version="1.0" encoding="utf-8"?>
<a:theme xmlns:a="http://schemas.openxmlformats.org/drawingml/2006/main" name="Branded Image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781ED788-DB81-CB4D-AE78-3C66A90BF32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89B5A7570A064AB62E160E9D1D00DD" ma:contentTypeVersion="18" ma:contentTypeDescription="Create a new document." ma:contentTypeScope="" ma:versionID="f5e6e9cb5dbe5299dfaff1fbd44745b8">
  <xsd:schema xmlns:xsd="http://www.w3.org/2001/XMLSchema" xmlns:xs="http://www.w3.org/2001/XMLSchema" xmlns:p="http://schemas.microsoft.com/office/2006/metadata/properties" xmlns:ns2="3de2f908-da8a-4305-b72f-490d3fbeb6c9" xmlns:ns3="4baa46b0-2d9b-4080-856c-5aca5894b07b" targetNamespace="http://schemas.microsoft.com/office/2006/metadata/properties" ma:root="true" ma:fieldsID="5e1fad860b9224698e984692e597b3a6" ns2:_="" ns3:_="">
    <xsd:import namespace="3de2f908-da8a-4305-b72f-490d3fbeb6c9"/>
    <xsd:import namespace="4baa46b0-2d9b-4080-856c-5aca5894b0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e2f908-da8a-4305-b72f-490d3fbeb6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030005-553d-47f4-ac0f-a9fbbe3866e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aa46b0-2d9b-4080-856c-5aca5894b0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10ce0f5-c9f0-435c-ba10-cf52e8aa2c56}" ma:internalName="TaxCatchAll" ma:showField="CatchAllData" ma:web="4baa46b0-2d9b-4080-856c-5aca5894b0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baa46b0-2d9b-4080-856c-5aca5894b07b" xsi:nil="true"/>
    <lcf76f155ced4ddcb4097134ff3c332f xmlns="3de2f908-da8a-4305-b72f-490d3fbeb6c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EFA393-A002-4237-9E81-260792A50C91}"/>
</file>

<file path=customXml/itemProps2.xml><?xml version="1.0" encoding="utf-8"?>
<ds:datastoreItem xmlns:ds="http://schemas.openxmlformats.org/officeDocument/2006/customXml" ds:itemID="{2304CD1F-3533-47E8-B305-53BA14AA624D}">
  <ds:schemaRefs>
    <ds:schemaRef ds:uri="71c45d75-c9c9-409a-a4e9-a617adc7c43c"/>
    <ds:schemaRef ds:uri="http://purl.org/dc/elements/1.1/"/>
    <ds:schemaRef ds:uri="http://schemas.microsoft.com/office/2006/metadata/properties"/>
    <ds:schemaRef ds:uri="http://purl.org/dc/terms/"/>
    <ds:schemaRef ds:uri="http://purl.org/dc/dcmitype/"/>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8d42e0dd-18ca-448e-996e-c2aaa315e839"/>
    <ds:schemaRef ds:uri="238c9fe9-7cfc-4bc3-8a75-675c1ffe9e62"/>
    <ds:schemaRef ds:uri="fdf9675d-d33e-4644-abaa-8e381cb1b0f1"/>
  </ds:schemaRefs>
</ds:datastoreItem>
</file>

<file path=customXml/itemProps3.xml><?xml version="1.0" encoding="utf-8"?>
<ds:datastoreItem xmlns:ds="http://schemas.openxmlformats.org/officeDocument/2006/customXml" ds:itemID="{F9F90A2E-4AF3-45B5-AE13-F69DDFA7B0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Light Background</Template>
  <TotalTime>3731</TotalTime>
  <Words>1966</Words>
  <Application>Microsoft Office PowerPoint</Application>
  <PresentationFormat>Widescreen</PresentationFormat>
  <Paragraphs>177</Paragraphs>
  <Slides>31</Slides>
  <Notes>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Arial</vt:lpstr>
      <vt:lpstr>Arial Narrow</vt:lpstr>
      <vt:lpstr>Calibri</vt:lpstr>
      <vt:lpstr>Roboto Condensed</vt:lpstr>
      <vt:lpstr>Segoe UI</vt:lpstr>
      <vt:lpstr>Source Sans Pro</vt:lpstr>
      <vt:lpstr>Light Background</vt:lpstr>
      <vt:lpstr>Dark Background</vt:lpstr>
      <vt:lpstr>Copyright Slides</vt:lpstr>
      <vt:lpstr>Branded Image Slides</vt:lpstr>
      <vt:lpstr>PowerPoint Presentation</vt:lpstr>
      <vt:lpstr>Agenda</vt:lpstr>
      <vt:lpstr>PowerPoint Presentation</vt:lpstr>
      <vt:lpstr>Advantages: Improved respectful care during labour and childbirth</vt:lpstr>
      <vt:lpstr>Advantages </vt:lpstr>
      <vt:lpstr>Advantages </vt:lpstr>
      <vt:lpstr>Advantages </vt:lpstr>
      <vt:lpstr>PowerPoint Presentation</vt:lpstr>
      <vt:lpstr>Anticipated impact of introduction of the LCG on organization of care</vt:lpstr>
      <vt:lpstr>Successful, sustained implementation will require:</vt:lpstr>
      <vt:lpstr>Care of the baby – Implementation considerations</vt:lpstr>
      <vt:lpstr>Care of the baby – Implementation considerations</vt:lpstr>
      <vt:lpstr>Cervical dilatation</vt:lpstr>
      <vt:lpstr>Successful, sustained implementation will require:</vt:lpstr>
      <vt:lpstr>Supportive care – Implementation considerations</vt:lpstr>
      <vt:lpstr>Equipment, medications, and supplies – Implementation considerations</vt:lpstr>
      <vt:lpstr>Successful, sustained implementation will require:</vt:lpstr>
      <vt:lpstr>PowerPoint Presentation</vt:lpstr>
      <vt:lpstr>Pre-training activities</vt:lpstr>
      <vt:lpstr>Pre-training activities</vt:lpstr>
      <vt:lpstr>Pre-training activities</vt:lpstr>
      <vt:lpstr>Key roles and responsibilities</vt:lpstr>
      <vt:lpstr>Training of Master Trainers</vt:lpstr>
      <vt:lpstr>Training of Trainers</vt:lpstr>
      <vt:lpstr>Training of providers</vt:lpstr>
      <vt:lpstr>Orientation of peer practice coordinators (PPCs)</vt:lpstr>
      <vt:lpstr>Post-training practice at a facility</vt:lpstr>
      <vt:lpstr>Post-training support</vt:lpstr>
      <vt:lpstr>PowerPoint Presentation</vt:lpstr>
      <vt:lpstr>Next steps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Jamie D'Andrea</dc:creator>
  <cp:keywords/>
  <dc:description/>
  <cp:lastModifiedBy>Susheela Engelbrecht</cp:lastModifiedBy>
  <cp:revision>77</cp:revision>
  <dcterms:created xsi:type="dcterms:W3CDTF">2020-07-31T17:29:14Z</dcterms:created>
  <dcterms:modified xsi:type="dcterms:W3CDTF">2024-11-26T20:40:20Z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0x010100C989B5A7570A064AB62E160E9D1D00DD</vt:lpwstr>
  </property>
  <property fmtid="{D5CDD505-2E9C-101B-9397-08002B2CF9AE}" pid="3" name="MCGL Country">
    <vt:lpwstr/>
  </property>
  <property fmtid="{D5CDD505-2E9C-101B-9397-08002B2CF9AE}" pid="4" name="MediaServiceImageTags">
    <vt:lpwstr/>
  </property>
  <property fmtid="{D5CDD505-2E9C-101B-9397-08002B2CF9AE}" pid="5" name="MCGL Accelerator">
    <vt:lpwstr/>
  </property>
  <property fmtid="{D5CDD505-2E9C-101B-9397-08002B2CF9AE}" pid="6" name="High-impact Intervention">
    <vt:lpwstr/>
  </property>
</Properties>
</file>